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455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129A-2320-48D1-839D-AB1DE9DB842B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3DAAA-E347-4638-838D-7D2E4EBF6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9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0FA2-AF65-48E4-B4DB-328812F15D8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DA4ECD05-BF53-4B28-BB30-78FEB546C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7580-A3ED-41E0-9436-A97A4521964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7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7FB-4814-41F9-AAD3-528AD9D0943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8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06D5-2BD9-4466-B0E8-5600C52120F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9BBE-A784-4BD6-BB13-0AFE8269DF8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6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A534-9D14-4032-9DC9-7B94C46025A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8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9695-303E-4636-B0AC-935A2CBB91A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5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0713-9C33-4125-AF27-F24C23A6F0EB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8C3F-F7AB-4389-9E72-49DCD61B4B1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8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E950-8786-47FF-BAA9-8A57D57766D5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F947-C3E9-4938-A9C2-65A14D8ABA4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1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9402479-71D7-4A3C-8B7A-2E9F7D866F1C}" type="slidenum">
              <a:rPr lang="en-US">
                <a:solidFill>
                  <a:srgbClr val="FFFFCC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42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460432" cy="2160240"/>
          </a:xfrm>
        </p:spPr>
        <p:txBody>
          <a:bodyPr/>
          <a:lstStyle/>
          <a:p>
            <a:pPr algn="ctr"/>
            <a:r>
              <a:rPr lang="en-US" sz="4800" b="1" dirty="0"/>
              <a:t>DMARDS</a:t>
            </a:r>
            <a:br>
              <a:rPr lang="en-US" sz="4800" b="1" dirty="0"/>
            </a:br>
            <a:r>
              <a:rPr lang="en-US" sz="4800" b="1" dirty="0" smtClean="0"/>
              <a:t>(Disease </a:t>
            </a:r>
            <a:r>
              <a:rPr lang="en-US" sz="4800" b="1" dirty="0"/>
              <a:t>Modifying </a:t>
            </a:r>
            <a:r>
              <a:rPr lang="en-US" sz="4800" b="1" dirty="0" err="1"/>
              <a:t>Antirheumatic</a:t>
            </a:r>
            <a:r>
              <a:rPr lang="en-US" sz="4800" b="1" dirty="0"/>
              <a:t> </a:t>
            </a:r>
            <a:r>
              <a:rPr lang="en-US" sz="4800" b="1" dirty="0" smtClean="0"/>
              <a:t>drugs)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KIMAIGA H.O</a:t>
            </a:r>
          </a:p>
          <a:p>
            <a:pPr algn="ctr"/>
            <a:r>
              <a:rPr lang="en-US" sz="4000" b="1" dirty="0"/>
              <a:t>MBChB (University of Nairobi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1891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E:\Bachelor of Medicine And Bachelor of Surgery (MBChB)  Year  2\New folder (4)\New folder (3)\pharmco\DMARDS...etc\PICT0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Bachelor of Medicine And Bachelor of Surgery (MBChB)  Year  2\New folder (4)\New folder (3)\pharmco\DMARDS...etc\PICT0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2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E:\Bachelor of Medicine And Bachelor of Surgery (MBChB)  Year  2\New folder (4)\New folder (3)\pharmco\DMARDS...etc\PICT0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7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E:\Bachelor of Medicine And Bachelor of Surgery (MBChB)  Year  2\New folder (4)\New folder (3)\pharmco\DMARDS...etc\PICT0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9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E:\Bachelor of Medicine And Bachelor of Surgery (MBChB)  Year  2\New folder (4)\New folder (3)\pharmco\DMARDS...etc\PICT0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4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E:\Bachelor of Medicine And Bachelor of Surgery (MBChB)  Year  2\New folder (4)\New folder (3)\pharmco\DMARDS...etc\PICT0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E:\Bachelor of Medicine And Bachelor of Surgery (MBChB)  Year  2\New folder (4)\New folder (3)\pharmco\DMARDS...etc\PICT0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9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E:\Bachelor of Medicine And Bachelor of Surgery (MBChB)  Year  2\New folder (4)\New folder (3)\pharmco\DMARDS...etc\PICT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7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E:\Bachelor of Medicine And Bachelor of Surgery (MBChB)  Year  2\New folder (4)\New folder (3)\pharmco\DMARDS...etc\PICT0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7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E:\Bachelor of Medicine And Bachelor of Surgery (MBChB)  Year  2\New folder (4)\New folder (3)\pharmco\DMARDS...etc\PICT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Bachelor of Medicine And Bachelor of Surgery (MBChB)  Year  2\New folder (4)\New folder (3)\pharmco\DMARDS...etc\PICT0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Bachelor of Medicine And Bachelor of Surgery (MBChB)  Year  2\New folder (4)\New folder (3)\pharmco\DMARDS...etc\PICT0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Bachelor of Medicine And Bachelor of Surgery (MBChB)  Year  2\New folder (4)\New folder (3)\pharmco\DMARDS...etc\PICT05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Bachelor of Medicine And Bachelor of Surgery (MBChB)  Year  2\New folder (4)\New folder (3)\pharmco\DMARDS...etc\PICT05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E:\Bachelor of Medicine And Bachelor of Surgery (MBChB)  Year  2\New folder (4)\New folder (3)\pharmco\DMARDS...etc\PICT05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:\Bachelor of Medicine And Bachelor of Surgery (MBChB)  Year  2\New folder (4)\New folder (3)\pharmco\DMARDS...etc\PICT05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E:\Bachelor of Medicine And Bachelor of Surgery (MBChB)  Year  2\New folder (4)\New folder (3)\pharmco\DMARDS...etc\PICT05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E:\Bachelor of Medicine And Bachelor of Surgery (MBChB)  Year  2\New folder (4)\New folder (3)\pharmco\DMARDS...etc\PICT05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E:\Bachelor of Medicine And Bachelor of Surgery (MBChB)  Year  2\New folder (4)\New folder (3)\pharmco\DMARDS...etc\PICT054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73260"/>
      </p:ext>
    </p:extLst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4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10</Words>
  <Application>Microsoft Office PowerPoint</Application>
  <PresentationFormat>On-screen Show (4:3)</PresentationFormat>
  <Paragraphs>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Ribbons</vt:lpstr>
      <vt:lpstr>DMARDS (Disease Modifying Antirheumatic drugs)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DMARDS (Disease Modifying Antirheumatic drugs)</dc:title>
  <dc:creator>Dr. Kimaiga H.O. MBChB (UoN)</dc:creator>
  <cp:lastModifiedBy>Dr. Kimaiga H.O. MBChB (UoN)</cp:lastModifiedBy>
  <cp:revision>30</cp:revision>
  <dcterms:created xsi:type="dcterms:W3CDTF">2013-08-05T06:29:46Z</dcterms:created>
  <dcterms:modified xsi:type="dcterms:W3CDTF">2013-09-29T19:33:05Z</dcterms:modified>
</cp:coreProperties>
</file>