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4"/>
  </p:notesMasterIdLst>
  <p:sldIdLst>
    <p:sldId id="25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64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9F96E9-A942-4A82-BD09-779B098BF695}" type="datetimeFigureOut">
              <a:rPr lang="en-GB" smtClean="0"/>
              <a:t>11/07/2013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9AC948-4AC7-447B-A86F-126475FD2B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62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5B0FA2-AF65-48E4-B4DB-328812F15D89}" type="slidenum">
              <a:rPr lang="en-GB">
                <a:solidFill>
                  <a:prstClr val="black"/>
                </a:solidFill>
              </a:rPr>
              <a:pPr/>
              <a:t>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4231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83928-C30E-4739-9AFD-8529664A8712}" type="datetimeFigureOut">
              <a:rPr lang="en-GB" smtClean="0"/>
              <a:t>11/07/2013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46BD5-CB9E-4207-99FD-2082765A28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3579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83928-C30E-4739-9AFD-8529664A8712}" type="datetimeFigureOut">
              <a:rPr lang="en-GB" smtClean="0"/>
              <a:t>11/07/2013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46BD5-CB9E-4207-99FD-2082765A28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0212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83928-C30E-4739-9AFD-8529664A8712}" type="datetimeFigureOut">
              <a:rPr lang="en-GB" smtClean="0"/>
              <a:t>11/07/2013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46BD5-CB9E-4207-99FD-2082765A28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30529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/>
                <a:ahLst/>
                <a:cxnLst>
                  <a:cxn ang="0">
                    <a:pos x="0" y="3159"/>
                  </a:cxn>
                  <a:cxn ang="0">
                    <a:pos x="5184" y="3159"/>
                  </a:cxn>
                  <a:cxn ang="0">
                    <a:pos x="5184" y="0"/>
                  </a:cxn>
                  <a:cxn ang="0">
                    <a:pos x="0" y="0"/>
                  </a:cxn>
                  <a:cxn ang="0">
                    <a:pos x="0" y="3159"/>
                  </a:cxn>
                  <a:cxn ang="0">
                    <a:pos x="0" y="3159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159"/>
                  </a:cxn>
                  <a:cxn ang="0">
                    <a:pos x="556" y="3159"/>
                  </a:cxn>
                  <a:cxn ang="0">
                    <a:pos x="55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/>
              <a:ahLst/>
              <a:cxnLst>
                <a:cxn ang="0">
                  <a:pos x="25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251" y="0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</p:grpSp>
      </p:grpSp>
      <p:sp>
        <p:nvSpPr>
          <p:cNvPr id="8208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209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7/11/2013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CaptHenry Kimyger Shakespearez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Chapter 10-</a:t>
            </a:r>
            <a:fld id="{BE4FC96E-032E-4E79-B1F8-41F6C35BECC0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85409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7/11/2013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CaptHenry Kimyger Shakespearez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Chapter 10-</a:t>
            </a:r>
            <a:fld id="{0AF8F2CB-4911-4043-A78A-18E6B4CDCC9C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41851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7/11/2013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CaptHenry Kimyger Shakespearez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Chapter 10-</a:t>
            </a:r>
            <a:fld id="{24C36CD2-17AF-4B1D-86DE-ABDF33E4CCE3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98751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7/11/2013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CaptHenry Kimyger Shakespearez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Chapter 10-</a:t>
            </a:r>
            <a:fld id="{9480E882-E244-4248-88E3-36170CF04C73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00767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7/11/2013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CaptHenry Kimyger Shakespearez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Chapter 10-</a:t>
            </a:r>
            <a:fld id="{55ED731C-8667-4AC7-9CDA-FF6E0D11671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83932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7/11/2013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CaptHenry Kimyger Shakespearez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Chapter 10-</a:t>
            </a:r>
            <a:fld id="{9337A881-6D6C-4973-894B-5F780E3FCDB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96866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7/11/2013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CaptHenry Kimyger Shakespearez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Chapter 10-</a:t>
            </a:r>
            <a:fld id="{1D257668-27A6-4F8A-8A95-7F1B658B8AA2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56477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7/11/2013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CaptHenry Kimyger Shakespearez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Chapter 10-</a:t>
            </a:r>
            <a:fld id="{2106025F-D096-40CF-BC06-9B1ADF05146A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8044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83928-C30E-4739-9AFD-8529664A8712}" type="datetimeFigureOut">
              <a:rPr lang="en-GB" smtClean="0"/>
              <a:t>11/07/2013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46BD5-CB9E-4207-99FD-2082765A28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22020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7/11/2013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CaptHenry Kimyger Shakespearez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Chapter 10-</a:t>
            </a:r>
            <a:fld id="{8BF505F1-2991-48AF-A3C9-B966E53BAB10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98595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7/11/2013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CaptHenry Kimyger Shakespearez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Chapter 10-</a:t>
            </a:r>
            <a:fld id="{C8A98C11-3C5F-495E-A074-5579E5FD1E2A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53568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7/11/2013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CaptHenry Kimyger Shakespearez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Chapter 10-</a:t>
            </a:r>
            <a:fld id="{7B1A31BF-6BA2-4E8A-937D-51B9B90DE8B8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0006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83928-C30E-4739-9AFD-8529664A8712}" type="datetimeFigureOut">
              <a:rPr lang="en-GB" smtClean="0"/>
              <a:t>11/07/2013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46BD5-CB9E-4207-99FD-2082765A28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1707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83928-C30E-4739-9AFD-8529664A8712}" type="datetimeFigureOut">
              <a:rPr lang="en-GB" smtClean="0"/>
              <a:t>11/07/2013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46BD5-CB9E-4207-99FD-2082765A28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4906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83928-C30E-4739-9AFD-8529664A8712}" type="datetimeFigureOut">
              <a:rPr lang="en-GB" smtClean="0"/>
              <a:t>11/07/2013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46BD5-CB9E-4207-99FD-2082765A28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1872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83928-C30E-4739-9AFD-8529664A8712}" type="datetimeFigureOut">
              <a:rPr lang="en-GB" smtClean="0"/>
              <a:t>11/07/2013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46BD5-CB9E-4207-99FD-2082765A28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751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83928-C30E-4739-9AFD-8529664A8712}" type="datetimeFigureOut">
              <a:rPr lang="en-GB" smtClean="0"/>
              <a:t>11/07/2013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46BD5-CB9E-4207-99FD-2082765A28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9500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83928-C30E-4739-9AFD-8529664A8712}" type="datetimeFigureOut">
              <a:rPr lang="en-GB" smtClean="0"/>
              <a:t>11/07/2013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46BD5-CB9E-4207-99FD-2082765A28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0829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83928-C30E-4739-9AFD-8529664A8712}" type="datetimeFigureOut">
              <a:rPr lang="en-GB" smtClean="0"/>
              <a:t>11/07/2013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46BD5-CB9E-4207-99FD-2082765A28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6321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683928-C30E-4739-9AFD-8529664A8712}" type="datetimeFigureOut">
              <a:rPr lang="en-GB" smtClean="0"/>
              <a:t>11/07/2013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746BD5-CB9E-4207-99FD-2082765A28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8587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7171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/>
              <a:ahLst/>
              <a:cxnLst>
                <a:cxn ang="0">
                  <a:pos x="0" y="3159"/>
                </a:cxn>
                <a:cxn ang="0">
                  <a:pos x="5184" y="3159"/>
                </a:cxn>
                <a:cxn ang="0">
                  <a:pos x="5184" y="0"/>
                </a:cxn>
                <a:cxn ang="0">
                  <a:pos x="0" y="0"/>
                </a:cxn>
                <a:cxn ang="0">
                  <a:pos x="0" y="3159"/>
                </a:cxn>
                <a:cxn ang="0">
                  <a:pos x="0" y="3159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7172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159"/>
                </a:cxn>
                <a:cxn ang="0">
                  <a:pos x="556" y="3159"/>
                </a:cxn>
                <a:cxn ang="0">
                  <a:pos x="55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7174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175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176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177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178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179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180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181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/>
                <a:ahLst/>
                <a:cxnLst>
                  <a:cxn ang="0">
                    <a:pos x="251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251" y="0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182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</p:grpSp>
      </p:grpSp>
      <p:sp>
        <p:nvSpPr>
          <p:cNvPr id="7183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84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185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FFFFFF"/>
                </a:solidFill>
                <a:latin typeface="Times New Roman" pitchFamily="18" charset="0"/>
              </a:rPr>
              <a:t>7/11/2013</a:t>
            </a:r>
          </a:p>
        </p:txBody>
      </p:sp>
      <p:sp>
        <p:nvSpPr>
          <p:cNvPr id="7186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FFFFFF"/>
                </a:solidFill>
                <a:latin typeface="Times New Roman" pitchFamily="18" charset="0"/>
              </a:rPr>
              <a:t>CaptHenry Kimyger Shakespearez</a:t>
            </a:r>
          </a:p>
        </p:txBody>
      </p:sp>
      <p:sp>
        <p:nvSpPr>
          <p:cNvPr id="7187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FFFFFF"/>
                </a:solidFill>
              </a:rPr>
              <a:t>Chapter 10-</a:t>
            </a:r>
            <a:fld id="{03FB6AFD-E5E4-4D9C-A116-300F008CB234}" type="slidenum">
              <a:rPr 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7500007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1052736"/>
            <a:ext cx="8352928" cy="2448272"/>
          </a:xfrm>
        </p:spPr>
        <p:txBody>
          <a:bodyPr/>
          <a:lstStyle/>
          <a:p>
            <a:pPr algn="ctr"/>
            <a:r>
              <a:rPr lang="en-GB" sz="6600" b="1" dirty="0" smtClean="0"/>
              <a:t>TOPICAL ANTIMICROBIALS</a:t>
            </a:r>
            <a:endParaRPr lang="en-GB" sz="6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600" y="4221088"/>
            <a:ext cx="7117180" cy="861420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/>
              <a:t>KIMAIGA H.O</a:t>
            </a:r>
          </a:p>
          <a:p>
            <a:pPr algn="ctr"/>
            <a:r>
              <a:rPr lang="en-US" sz="2800" b="1" dirty="0"/>
              <a:t>MBChB (University of Nairobi</a:t>
            </a:r>
            <a:r>
              <a:rPr lang="en-US" sz="2800" b="1" dirty="0" smtClean="0"/>
              <a:t>)</a:t>
            </a:r>
            <a:endParaRPr lang="en-US" sz="28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FFFFFF"/>
                </a:solidFill>
              </a:rPr>
              <a:t>CaptHenry Kimyger Shakespearez</a:t>
            </a: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39521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Shimmer">
  <a:themeElements>
    <a:clrScheme name="Shimmer 1">
      <a:dk1>
        <a:srgbClr val="BD3737"/>
      </a:dk1>
      <a:lt1>
        <a:srgbClr val="FFFFFF"/>
      </a:lt1>
      <a:dk2>
        <a:srgbClr val="721E1E"/>
      </a:dk2>
      <a:lt2>
        <a:srgbClr val="FFCC00"/>
      </a:lt2>
      <a:accent1>
        <a:srgbClr val="FF6600"/>
      </a:accent1>
      <a:accent2>
        <a:srgbClr val="CC3300"/>
      </a:accent2>
      <a:accent3>
        <a:srgbClr val="BCABAB"/>
      </a:accent3>
      <a:accent4>
        <a:srgbClr val="DADADA"/>
      </a:accent4>
      <a:accent5>
        <a:srgbClr val="FFB8AA"/>
      </a:accent5>
      <a:accent6>
        <a:srgbClr val="B92D00"/>
      </a:accent6>
      <a:hlink>
        <a:srgbClr val="F7CC2F"/>
      </a:hlink>
      <a:folHlink>
        <a:srgbClr val="C7C6B1"/>
      </a:folHlink>
    </a:clrScheme>
    <a:fontScheme name="Custom 2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14</Words>
  <Application>Microsoft Office PowerPoint</Application>
  <PresentationFormat>On-screen Show (4:3)</PresentationFormat>
  <Paragraphs>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Office Theme</vt:lpstr>
      <vt:lpstr>1_Shimmer</vt:lpstr>
      <vt:lpstr>TOPICAL ANTIMICROBIALS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TOPICAL ANTIMICROBIALS</dc:title>
  <dc:creator>Dr. Kimaiga H.O. MBChB (UoN)</dc:creator>
  <cp:lastModifiedBy>Dr. Kimaiga H.O. MBChB (UoN)</cp:lastModifiedBy>
  <cp:revision>1</cp:revision>
  <dcterms:created xsi:type="dcterms:W3CDTF">2013-07-11T12:35:05Z</dcterms:created>
  <dcterms:modified xsi:type="dcterms:W3CDTF">2013-07-11T12:37:09Z</dcterms:modified>
</cp:coreProperties>
</file>