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F96E9-A942-4A82-BD09-779B098BF695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AC948-4AC7-447B-A86F-126475FD2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2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0FA2-AF65-48E4-B4DB-328812F15D89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23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3928-C30E-4739-9AFD-8529664A8712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6BD5-CB9E-4207-99FD-2082765A2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57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3928-C30E-4739-9AFD-8529664A8712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6BD5-CB9E-4207-99FD-2082765A2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21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3928-C30E-4739-9AFD-8529664A8712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6BD5-CB9E-4207-99FD-2082765A2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052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820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BE4FC96E-032E-4E79-B1F8-41F6C35BECC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540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0AF8F2CB-4911-4043-A78A-18E6B4CDCC9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85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24C36CD2-17AF-4B1D-86DE-ABDF33E4CCE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875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9480E882-E244-4248-88E3-36170CF04C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076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55ED731C-8667-4AC7-9CDA-FF6E0D11671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393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9337A881-6D6C-4973-894B-5F780E3FCDB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686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1D257668-27A6-4F8A-8A95-7F1B658B8AA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6477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2106025F-D096-40CF-BC06-9B1ADF0514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04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3928-C30E-4739-9AFD-8529664A8712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6BD5-CB9E-4207-99FD-2082765A2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2020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8BF505F1-2991-48AF-A3C9-B966E53BAB1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59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C8A98C11-3C5F-495E-A074-5579E5FD1E2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356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7B1A31BF-6BA2-4E8A-937D-51B9B90DE8B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00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3928-C30E-4739-9AFD-8529664A8712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6BD5-CB9E-4207-99FD-2082765A2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70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3928-C30E-4739-9AFD-8529664A8712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6BD5-CB9E-4207-99FD-2082765A2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90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3928-C30E-4739-9AFD-8529664A8712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6BD5-CB9E-4207-99FD-2082765A2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87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3928-C30E-4739-9AFD-8529664A8712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6BD5-CB9E-4207-99FD-2082765A2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51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3928-C30E-4739-9AFD-8529664A8712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6BD5-CB9E-4207-99FD-2082765A2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50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3928-C30E-4739-9AFD-8529664A8712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6BD5-CB9E-4207-99FD-2082765A2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82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3928-C30E-4739-9AFD-8529664A8712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6BD5-CB9E-4207-99FD-2082765A2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32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83928-C30E-4739-9AFD-8529664A8712}" type="datetimeFigureOut">
              <a:rPr lang="en-GB" smtClean="0"/>
              <a:t>11/07/2013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6BD5-CB9E-4207-99FD-2082765A2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8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7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  <a:latin typeface="Times New Roman" pitchFamily="18" charset="0"/>
              </a:rPr>
              <a:t>7/11/2013</a:t>
            </a:r>
          </a:p>
        </p:txBody>
      </p:sp>
      <p:sp>
        <p:nvSpPr>
          <p:cNvPr id="718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  <a:latin typeface="Times New Roman" pitchFamily="18" charset="0"/>
              </a:rPr>
              <a:t>CaptHenry Kimyger Shakespearez</a:t>
            </a:r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03FB6AFD-E5E4-4D9C-A116-300F008CB23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50000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352928" cy="2448272"/>
          </a:xfrm>
        </p:spPr>
        <p:txBody>
          <a:bodyPr/>
          <a:lstStyle/>
          <a:p>
            <a:pPr algn="ctr"/>
            <a:r>
              <a:rPr lang="en-GB" sz="6600" b="1" dirty="0" smtClean="0"/>
              <a:t>TOPICAL ANTIMICROBIALS</a:t>
            </a:r>
            <a:endParaRPr lang="en-GB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7117180" cy="8614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KIMAIGA H.O</a:t>
            </a:r>
          </a:p>
          <a:p>
            <a:pPr algn="ctr"/>
            <a:r>
              <a:rPr lang="en-US" sz="2800" b="1" dirty="0"/>
              <a:t>MBChB (University of Nairobi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52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himmer">
  <a:themeElements>
    <a:clrScheme name="Shimmer 1">
      <a:dk1>
        <a:srgbClr val="BD3737"/>
      </a:dk1>
      <a:lt1>
        <a:srgbClr val="FFFFFF"/>
      </a:lt1>
      <a:dk2>
        <a:srgbClr val="721E1E"/>
      </a:dk2>
      <a:lt2>
        <a:srgbClr val="FFCC00"/>
      </a:lt2>
      <a:accent1>
        <a:srgbClr val="FF6600"/>
      </a:accent1>
      <a:accent2>
        <a:srgbClr val="CC3300"/>
      </a:accent2>
      <a:accent3>
        <a:srgbClr val="BCABAB"/>
      </a:accent3>
      <a:accent4>
        <a:srgbClr val="DADADA"/>
      </a:accent4>
      <a:accent5>
        <a:srgbClr val="FFB8AA"/>
      </a:accent5>
      <a:accent6>
        <a:srgbClr val="B92D00"/>
      </a:accent6>
      <a:hlink>
        <a:srgbClr val="F7CC2F"/>
      </a:hlink>
      <a:folHlink>
        <a:srgbClr val="C7C6B1"/>
      </a:folHlink>
    </a:clrScheme>
    <a:fontScheme name="Custom 2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1_Shimmer</vt:lpstr>
      <vt:lpstr>TOPICAL ANTIMICROBIALS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TOPICAL ANTIMICROBIALS</dc:title>
  <dc:creator>Dr. Kimaiga H.O. MBChB (UoN)</dc:creator>
  <cp:lastModifiedBy>Dr. Kimaiga H.O. MBChB (UoN)</cp:lastModifiedBy>
  <cp:revision>1</cp:revision>
  <dcterms:created xsi:type="dcterms:W3CDTF">2013-07-11T12:35:05Z</dcterms:created>
  <dcterms:modified xsi:type="dcterms:W3CDTF">2013-07-11T12:37:09Z</dcterms:modified>
</cp:coreProperties>
</file>