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6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B200A-98D4-4383-B02C-B437A9251203}" type="datetimeFigureOut">
              <a:rPr lang="en-GB" smtClean="0"/>
              <a:t>06/08/2013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09941-F131-43DD-AD5F-7E3E1014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626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B0FA2-AF65-48E4-B4DB-328812F15D89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23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D21C-78AD-448C-BBDC-07169BB8F751}" type="datetimeFigureOut">
              <a:rPr lang="en-GB" smtClean="0"/>
              <a:t>06/08/2013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0C4F-58B7-4E7B-AA43-7F679EEAA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99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D21C-78AD-448C-BBDC-07169BB8F751}" type="datetimeFigureOut">
              <a:rPr lang="en-GB" smtClean="0"/>
              <a:t>07/08/2013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0C4F-58B7-4E7B-AA43-7F679EEAA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279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D21C-78AD-448C-BBDC-07169BB8F751}" type="datetimeFigureOut">
              <a:rPr lang="en-GB" smtClean="0"/>
              <a:t>07/08/2013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0C4F-58B7-4E7B-AA43-7F679EEAA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353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820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BE4FC96E-032E-4E79-B1F8-41F6C35BECC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062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0AF8F2CB-4911-4043-A78A-18E6B4CDCC9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205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24C36CD2-17AF-4B1D-86DE-ABDF33E4CCE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393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9480E882-E244-4248-88E3-36170CF04C7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889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55ED731C-8667-4AC7-9CDA-FF6E0D11671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342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9337A881-6D6C-4973-894B-5F780E3FCDB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144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1D257668-27A6-4F8A-8A95-7F1B658B8AA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9439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2106025F-D096-40CF-BC06-9B1ADF05146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98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D21C-78AD-448C-BBDC-07169BB8F751}" type="datetimeFigureOut">
              <a:rPr lang="en-GB" smtClean="0"/>
              <a:t>07/08/2013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0C4F-58B7-4E7B-AA43-7F679EEAA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9712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8BF505F1-2991-48AF-A3C9-B966E53BAB1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0114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C8A98C11-3C5F-495E-A074-5579E5FD1E2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9995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7B1A31BF-6BA2-4E8A-937D-51B9B90DE8B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D21C-78AD-448C-BBDC-07169BB8F751}" type="datetimeFigureOut">
              <a:rPr lang="en-GB" smtClean="0"/>
              <a:t>07/08/2013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0C4F-58B7-4E7B-AA43-7F679EEAA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221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D21C-78AD-448C-BBDC-07169BB8F751}" type="datetimeFigureOut">
              <a:rPr lang="en-GB" smtClean="0"/>
              <a:t>07/08/2013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0C4F-58B7-4E7B-AA43-7F679EEAA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076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D21C-78AD-448C-BBDC-07169BB8F751}" type="datetimeFigureOut">
              <a:rPr lang="en-GB" smtClean="0"/>
              <a:t>07/08/2013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0C4F-58B7-4E7B-AA43-7F679EEAA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247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D21C-78AD-448C-BBDC-07169BB8F751}" type="datetimeFigureOut">
              <a:rPr lang="en-GB" smtClean="0"/>
              <a:t>07/08/2013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0C4F-58B7-4E7B-AA43-7F679EEAA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69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D21C-78AD-448C-BBDC-07169BB8F751}" type="datetimeFigureOut">
              <a:rPr lang="en-GB" smtClean="0"/>
              <a:t>07/08/2013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0C4F-58B7-4E7B-AA43-7F679EEAA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371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D21C-78AD-448C-BBDC-07169BB8F751}" type="datetimeFigureOut">
              <a:rPr lang="en-GB" smtClean="0"/>
              <a:t>07/08/2013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0C4F-58B7-4E7B-AA43-7F679EEAA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645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D21C-78AD-448C-BBDC-07169BB8F751}" type="datetimeFigureOut">
              <a:rPr lang="en-GB" smtClean="0"/>
              <a:t>07/08/2013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0C4F-58B7-4E7B-AA43-7F679EEAA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58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4D21C-78AD-448C-BBDC-07169BB8F751}" type="datetimeFigureOut">
              <a:rPr lang="en-GB" smtClean="0"/>
              <a:t>06/08/2013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F0C4F-58B7-4E7B-AA43-7F679EEAA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438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717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718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8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FFFF"/>
                </a:solidFill>
                <a:latin typeface="Times New Roman" pitchFamily="18" charset="0"/>
              </a:rPr>
              <a:t>7/11/2013</a:t>
            </a:r>
          </a:p>
        </p:txBody>
      </p:sp>
      <p:sp>
        <p:nvSpPr>
          <p:cNvPr id="718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FFFF"/>
                </a:solidFill>
                <a:latin typeface="Times New Roman" pitchFamily="18" charset="0"/>
              </a:rPr>
              <a:t>CaptHenry Kimyger Shakespearez</a:t>
            </a:r>
          </a:p>
        </p:txBody>
      </p:sp>
      <p:sp>
        <p:nvSpPr>
          <p:cNvPr id="718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03FB6AFD-E5E4-4D9C-A116-300F008CB234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25772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268760"/>
            <a:ext cx="8676456" cy="2160240"/>
          </a:xfrm>
        </p:spPr>
        <p:txBody>
          <a:bodyPr/>
          <a:lstStyle/>
          <a:p>
            <a:pPr algn="ctr"/>
            <a:r>
              <a:rPr lang="en-GB" sz="6000" b="1" dirty="0" smtClean="0"/>
              <a:t>NSAIDS</a:t>
            </a:r>
            <a:endParaRPr lang="en-GB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7117180" cy="86142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KIMAIGA H.O</a:t>
            </a:r>
          </a:p>
          <a:p>
            <a:pPr algn="ctr"/>
            <a:r>
              <a:rPr lang="en-US" sz="2800" b="1" dirty="0"/>
              <a:t>MBChB (University of Nairobi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19426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himmer">
  <a:themeElements>
    <a:clrScheme name="Shimmer 1">
      <a:dk1>
        <a:srgbClr val="BD3737"/>
      </a:dk1>
      <a:lt1>
        <a:srgbClr val="FFFFFF"/>
      </a:lt1>
      <a:dk2>
        <a:srgbClr val="721E1E"/>
      </a:dk2>
      <a:lt2>
        <a:srgbClr val="FFCC00"/>
      </a:lt2>
      <a:accent1>
        <a:srgbClr val="FF6600"/>
      </a:accent1>
      <a:accent2>
        <a:srgbClr val="CC3300"/>
      </a:accent2>
      <a:accent3>
        <a:srgbClr val="BCABAB"/>
      </a:accent3>
      <a:accent4>
        <a:srgbClr val="DADADA"/>
      </a:accent4>
      <a:accent5>
        <a:srgbClr val="FFB8AA"/>
      </a:accent5>
      <a:accent6>
        <a:srgbClr val="B92D00"/>
      </a:accent6>
      <a:hlink>
        <a:srgbClr val="F7CC2F"/>
      </a:hlink>
      <a:folHlink>
        <a:srgbClr val="C7C6B1"/>
      </a:folHlink>
    </a:clrScheme>
    <a:fontScheme name="Custom 2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1_Shimmer</vt:lpstr>
      <vt:lpstr>NSAIDS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NSAIDS</dc:title>
  <dc:creator>Dr. Kimaiga H.O. MBChB (UoN)</dc:creator>
  <cp:lastModifiedBy>Dr. Kimaiga H.O. MBChB (UoN)</cp:lastModifiedBy>
  <cp:revision>1</cp:revision>
  <dcterms:created xsi:type="dcterms:W3CDTF">2013-08-06T20:54:19Z</dcterms:created>
  <dcterms:modified xsi:type="dcterms:W3CDTF">2013-08-06T21:00:29Z</dcterms:modified>
</cp:coreProperties>
</file>