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C3482-C153-42FD-A706-B5163C9F43F9}" type="datetimeFigureOut">
              <a:rPr lang="en-GB" smtClean="0"/>
              <a:t>11/08/2013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3D984-D0BC-4989-9B5F-6AEC6B3FB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1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FA2-AF65-48E4-B4DB-328812F15D8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BE4FC96E-032E-4E79-B1F8-41F6C35BEC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6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C8A98C11-3C5F-495E-A074-5579E5FD1E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9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7B1A31BF-6BA2-4E8A-937D-51B9B90DE8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0AF8F2CB-4911-4043-A78A-18E6B4CDC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24C36CD2-17AF-4B1D-86DE-ABDF33E4CC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9480E882-E244-4248-88E3-36170CF04C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55ED731C-8667-4AC7-9CDA-FF6E0D1167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9337A881-6D6C-4973-894B-5F780E3FCD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1D257668-27A6-4F8A-8A95-7F1B658B8A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4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2106025F-D096-40CF-BC06-9B1ADF0514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8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8BF505F1-2991-48AF-A3C9-B966E53BAB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</a:rPr>
              <a:t>7/11/2013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</a:rPr>
              <a:t>CaptHenry Kimyger Shakespearez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03FB6AFD-E5E4-4D9C-A116-300F008CB23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57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676456" cy="2160240"/>
          </a:xfrm>
        </p:spPr>
        <p:txBody>
          <a:bodyPr/>
          <a:lstStyle/>
          <a:p>
            <a:pPr algn="ctr"/>
            <a:r>
              <a:rPr lang="en-GB" sz="6000" b="1" dirty="0" smtClean="0"/>
              <a:t>PARAMINOPHENOLS AND INDOLE ACETIC ACIDS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KIMAIGA H.O</a:t>
            </a:r>
          </a:p>
          <a:p>
            <a:pPr algn="ctr"/>
            <a:r>
              <a:rPr lang="en-US" sz="2800" b="1" dirty="0"/>
              <a:t>MBChB (University of Nairobi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942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nie\Desktop\100DSCIM\PICT0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9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nie\Desktop\100DSCIM\PICT0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6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nie\Desktop\100DSCIM\PICT0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1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nie\Desktop\100DSCIM\PICT0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8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nie\Desktop\100DSCIM\PICT0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6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nie\Desktop\100DSCIM\PICT0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nie\Desktop\100DSCIM\PICT0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7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nie\Desktop\100DSCIM\PICT0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Winnie\Desktop\100DSCIM\PICT0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nie\Desktop\100DSCIM\PICT0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0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nie\Desktop\100DSCIM\PICT0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33014"/>
      </p:ext>
    </p:extLst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Shimmer 1">
      <a:dk1>
        <a:srgbClr val="BD3737"/>
      </a:dk1>
      <a:lt1>
        <a:srgbClr val="FFFFFF"/>
      </a:lt1>
      <a:dk2>
        <a:srgbClr val="721E1E"/>
      </a:dk2>
      <a:lt2>
        <a:srgbClr val="FFCC00"/>
      </a:lt2>
      <a:accent1>
        <a:srgbClr val="FF6600"/>
      </a:accent1>
      <a:accent2>
        <a:srgbClr val="CC3300"/>
      </a:accent2>
      <a:accent3>
        <a:srgbClr val="BCABAB"/>
      </a:accent3>
      <a:accent4>
        <a:srgbClr val="DADADA"/>
      </a:accent4>
      <a:accent5>
        <a:srgbClr val="FFB8AA"/>
      </a:accent5>
      <a:accent6>
        <a:srgbClr val="B92D00"/>
      </a:accent6>
      <a:hlink>
        <a:srgbClr val="F7CC2F"/>
      </a:hlink>
      <a:folHlink>
        <a:srgbClr val="C7C6B1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Office PowerPoint</Application>
  <PresentationFormat>On-screen Show (4:3)</PresentationFormat>
  <Paragraphs>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1_Shimmer</vt:lpstr>
      <vt:lpstr>PARAMINOPHENOLS AND INDOLE ACETIC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PARAMINOPHENOLS AND INDOLE ACETIC ACIDS</dc:title>
  <dc:creator>Dr. Kimaiga H.O. MBChB (UoN)</dc:creator>
  <cp:lastModifiedBy>Dr. Kimaiga H.O. MBChB (UoN)</cp:lastModifiedBy>
  <cp:revision>2</cp:revision>
  <dcterms:created xsi:type="dcterms:W3CDTF">2013-08-06T20:55:18Z</dcterms:created>
  <dcterms:modified xsi:type="dcterms:W3CDTF">2013-08-11T15:02:51Z</dcterms:modified>
</cp:coreProperties>
</file>