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46D8B-8980-44EE-AFEA-A9F7CA39F596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CF60E-31AD-4085-B7C6-A89C7417D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8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0FA2-AF65-48E4-B4DB-328812F15D8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22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2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3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2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BE4FC96E-032E-4E79-B1F8-41F6C35BEC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6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0AF8F2CB-4911-4043-A78A-18E6B4CDCC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0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24C36CD2-17AF-4B1D-86DE-ABDF33E4CC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9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9480E882-E244-4248-88E3-36170CF04C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8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55ED731C-8667-4AC7-9CDA-FF6E0D1167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9337A881-6D6C-4973-894B-5F780E3FCD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44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1D257668-27A6-4F8A-8A95-7F1B658B8A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43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2106025F-D096-40CF-BC06-9B1ADF0514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40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8BF505F1-2991-48AF-A3C9-B966E53BAB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1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C8A98C11-3C5F-495E-A074-5579E5FD1E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99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7/11/2013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CaptHenry Kimyger Shakespearez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7B1A31BF-6BA2-4E8A-937D-51B9B90DE8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8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5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7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4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6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1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885E-6EA3-4210-BD74-7960AF2256B3}" type="datetimeFigureOut">
              <a:rPr lang="en-GB" smtClean="0"/>
              <a:t>29/09/2013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9B24-9523-45F4-8BE3-D7B2708BF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1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</a:rPr>
              <a:t>7/11/2013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</a:rPr>
              <a:t>CaptHenry Kimyger Shakespearez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Chapter 10-</a:t>
            </a:r>
            <a:fld id="{03FB6AFD-E5E4-4D9C-A116-300F008CB23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577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676456" cy="2160240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>NSAIDS; ENOLIC </a:t>
            </a:r>
            <a:r>
              <a:rPr lang="en-US" dirty="0">
                <a:effectLst/>
              </a:rPr>
              <a:t>ACIDS, NABUMETONE, PYRAZOLONE </a:t>
            </a:r>
            <a:r>
              <a:rPr lang="en-US" dirty="0" smtClean="0">
                <a:effectLst/>
              </a:rPr>
              <a:t>DERIVATIVES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KIMAIGA H.O</a:t>
            </a:r>
          </a:p>
          <a:p>
            <a:pPr algn="ctr"/>
            <a:r>
              <a:rPr lang="en-US" sz="2800" b="1" dirty="0"/>
              <a:t>MBChB (University of Nairobi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942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E:\Bachelor of Medicine And Bachelor of Surgery (MBChB)  Year  2\New folder (4)\New folder (3)\pharmco\DMARDS...etc\PICT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9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E:\Bachelor of Medicine And Bachelor of Surgery (MBChB)  Year  2\New folder (4)\New folder (3)\pharmco\DMARDS...etc\PICT0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2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E:\Bachelor of Medicine And Bachelor of Surgery (MBChB)  Year  2\New folder (4)\New folder (3)\pharmco\DMARDS...etc\PICT0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2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E:\Bachelor of Medicine And Bachelor of Surgery (MBChB)  Year  2\New folder (4)\New folder (3)\pharmco\DMARDS...etc\PICT0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4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E:\Bachelor of Medicine And Bachelor of Surgery (MBChB)  Year  2\New folder (4)\New folder (3)\pharmco\DMARDS...etc\PICT0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Bachelor of Medicine And Bachelor of Surgery (MBChB)  Year  2\New folder (4)\New folder (3)\pharmco\DMARDS...etc\PICT0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3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E:\Bachelor of Medicine And Bachelor of Surgery (MBChB)  Year  2\New folder (4)\New folder (3)\pharmco\DMARDS...etc\PICT0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9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E:\Bachelor of Medicine And Bachelor of Surgery (MBChB)  Year  2\New folder (4)\New folder (3)\pharmco\DMARDS...etc\PICT0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Bachelor of Medicine And Bachelor of Surgery (MBChB)  Year  2\New folder (4)\New folder (3)\pharmco\DMARDS...etc\PICT0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6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E:\Bachelor of Medicine And Bachelor of Surgery (MBChB)  Year  2\New folder (4)\New folder (3)\pharmco\DMARDS...etc\PICT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1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E:\Bachelor of Medicine And Bachelor of Surgery (MBChB)  Year  2\New folder (4)\New folder (3)\pharmco\DMARDS...etc\PICT0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E:\Bachelor of Medicine And Bachelor of Surgery (MBChB)  Year  2\New folder (4)\New folder (3)\pharmco\DMARDS...etc\PICT0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1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E:\Bachelor of Medicine And Bachelor of Surgery (MBChB)  Year  2\New folder (4)\New folder (3)\pharmco\DMARDS...etc\PICT0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2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E:\Bachelor of Medicine And Bachelor of Surgery (MBChB)  Year  2\New folder (4)\New folder (3)\pharmco\DMARDS...etc\PICT0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9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E:\Bachelor of Medicine And Bachelor of Surgery (MBChB)  Year  2\New folder (4)\New folder (3)\pharmco\DMARDS...etc\PICT0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8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E:\Bachelor of Medicine And Bachelor of Surgery (MBChB)  Year  2\New folder (4)\New folder (3)\pharmco\DMARDS...etc\PICT0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Bachelor of Medicine And Bachelor of Surgery (MBChB)  Year  2\New folder (4)\New folder (3)\pharmco\DMARDS...etc\PICT0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3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immer">
  <a:themeElements>
    <a:clrScheme name="Shimmer 1">
      <a:dk1>
        <a:srgbClr val="BD3737"/>
      </a:dk1>
      <a:lt1>
        <a:srgbClr val="FFFFFF"/>
      </a:lt1>
      <a:dk2>
        <a:srgbClr val="721E1E"/>
      </a:dk2>
      <a:lt2>
        <a:srgbClr val="FFCC00"/>
      </a:lt2>
      <a:accent1>
        <a:srgbClr val="FF6600"/>
      </a:accent1>
      <a:accent2>
        <a:srgbClr val="CC3300"/>
      </a:accent2>
      <a:accent3>
        <a:srgbClr val="BCABAB"/>
      </a:accent3>
      <a:accent4>
        <a:srgbClr val="DADADA"/>
      </a:accent4>
      <a:accent5>
        <a:srgbClr val="FFB8AA"/>
      </a:accent5>
      <a:accent6>
        <a:srgbClr val="B92D00"/>
      </a:accent6>
      <a:hlink>
        <a:srgbClr val="F7CC2F"/>
      </a:hlink>
      <a:folHlink>
        <a:srgbClr val="C7C6B1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</Words>
  <Application>Microsoft Office PowerPoint</Application>
  <PresentationFormat>On-screen Show (4:3)</PresentationFormat>
  <Paragraphs>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1_Shimmer</vt:lpstr>
      <vt:lpstr>NSAIDS; ENOLIC ACIDS, NABUMETONE, PYRAZOLONE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ENOLIC ACIDS, NABUMETONE, PYRAZOLONE DERIVATIVES</dc:title>
  <dc:creator>Dr. Kimaiga H.O. MBChB (UoN)</dc:creator>
  <cp:lastModifiedBy>Dr. Kimaiga H.O. MBChB (UoN)</cp:lastModifiedBy>
  <cp:revision>2</cp:revision>
  <dcterms:created xsi:type="dcterms:W3CDTF">2013-08-06T20:57:06Z</dcterms:created>
  <dcterms:modified xsi:type="dcterms:W3CDTF">2013-09-29T19:39:18Z</dcterms:modified>
</cp:coreProperties>
</file>