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9" r:id="rId13"/>
    <p:sldId id="267" r:id="rId14"/>
    <p:sldId id="268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sv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sv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721A85D-E4A8-4A0D-B5DC-A7FEDD93057D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icontext_colorful1" csCatId="colorful" phldr="1"/>
      <dgm:spPr/>
      <dgm:t>
        <a:bodyPr/>
        <a:lstStyle/>
        <a:p>
          <a:endParaRPr lang="en-US"/>
        </a:p>
      </dgm:t>
    </dgm:pt>
    <dgm:pt modelId="{9A2D4000-29F7-48E3-8196-66D3712584CE}">
      <dgm:prSet/>
      <dgm:spPr/>
      <dgm:t>
        <a:bodyPr/>
        <a:lstStyle/>
        <a:p>
          <a:r>
            <a:rPr lang="en-GB"/>
            <a:t>Definition</a:t>
          </a:r>
          <a:endParaRPr lang="en-US"/>
        </a:p>
      </dgm:t>
    </dgm:pt>
    <dgm:pt modelId="{0022F046-A78D-4521-A501-0EA9A29D7B74}" type="parTrans" cxnId="{55A67E0F-1155-4312-8BEA-B6122DBA97A1}">
      <dgm:prSet/>
      <dgm:spPr/>
      <dgm:t>
        <a:bodyPr/>
        <a:lstStyle/>
        <a:p>
          <a:endParaRPr lang="en-US"/>
        </a:p>
      </dgm:t>
    </dgm:pt>
    <dgm:pt modelId="{EF0D0173-A5FF-418E-A089-F8AB19D12B12}" type="sibTrans" cxnId="{55A67E0F-1155-4312-8BEA-B6122DBA97A1}">
      <dgm:prSet/>
      <dgm:spPr/>
      <dgm:t>
        <a:bodyPr/>
        <a:lstStyle/>
        <a:p>
          <a:endParaRPr lang="en-US"/>
        </a:p>
      </dgm:t>
    </dgm:pt>
    <dgm:pt modelId="{4A1F78AC-2294-476D-B7A1-8EF4EAB307F5}">
      <dgm:prSet/>
      <dgm:spPr/>
      <dgm:t>
        <a:bodyPr/>
        <a:lstStyle/>
        <a:p>
          <a:r>
            <a:rPr lang="en-GB"/>
            <a:t>Systems to focus on</a:t>
          </a:r>
          <a:endParaRPr lang="en-US"/>
        </a:p>
      </dgm:t>
    </dgm:pt>
    <dgm:pt modelId="{8D132176-13F3-4064-980F-AAC11F0E31A8}" type="parTrans" cxnId="{1408FD0D-FCC2-4E97-A2E4-BE15D00FDC19}">
      <dgm:prSet/>
      <dgm:spPr/>
      <dgm:t>
        <a:bodyPr/>
        <a:lstStyle/>
        <a:p>
          <a:endParaRPr lang="en-US"/>
        </a:p>
      </dgm:t>
    </dgm:pt>
    <dgm:pt modelId="{4936636C-93AC-4A0E-A197-BF37E94E31DE}" type="sibTrans" cxnId="{1408FD0D-FCC2-4E97-A2E4-BE15D00FDC19}">
      <dgm:prSet/>
      <dgm:spPr/>
      <dgm:t>
        <a:bodyPr/>
        <a:lstStyle/>
        <a:p>
          <a:endParaRPr lang="en-US"/>
        </a:p>
      </dgm:t>
    </dgm:pt>
    <dgm:pt modelId="{80568F1F-B2DB-4807-9C56-A3764CC63FFF}">
      <dgm:prSet/>
      <dgm:spPr/>
      <dgm:t>
        <a:bodyPr/>
        <a:lstStyle/>
        <a:p>
          <a:r>
            <a:rPr lang="en-GB"/>
            <a:t>What could lead to surgical pathology </a:t>
          </a:r>
          <a:endParaRPr lang="en-US"/>
        </a:p>
      </dgm:t>
    </dgm:pt>
    <dgm:pt modelId="{768C19E1-AF1C-402F-8B78-DA2AE0F7F376}" type="parTrans" cxnId="{16341D14-CBE1-43B6-86F3-DFBC284C00CA}">
      <dgm:prSet/>
      <dgm:spPr/>
      <dgm:t>
        <a:bodyPr/>
        <a:lstStyle/>
        <a:p>
          <a:endParaRPr lang="en-US"/>
        </a:p>
      </dgm:t>
    </dgm:pt>
    <dgm:pt modelId="{C29289C3-B632-4241-8F55-AE90ED9882A8}" type="sibTrans" cxnId="{16341D14-CBE1-43B6-86F3-DFBC284C00CA}">
      <dgm:prSet/>
      <dgm:spPr/>
      <dgm:t>
        <a:bodyPr/>
        <a:lstStyle/>
        <a:p>
          <a:endParaRPr lang="en-US"/>
        </a:p>
      </dgm:t>
    </dgm:pt>
    <dgm:pt modelId="{4B207FF1-3389-4432-B1F9-E7A8A0E6F53F}">
      <dgm:prSet/>
      <dgm:spPr/>
      <dgm:t>
        <a:bodyPr/>
        <a:lstStyle/>
        <a:p>
          <a:r>
            <a:rPr lang="en-GB"/>
            <a:t>Role of history in diagnosing the pathology</a:t>
          </a:r>
          <a:endParaRPr lang="en-US"/>
        </a:p>
      </dgm:t>
    </dgm:pt>
    <dgm:pt modelId="{89EC5631-0908-47E2-BDC7-6126A6B20DB3}" type="parTrans" cxnId="{951CFE68-8BEB-4CED-9A12-166448857CB5}">
      <dgm:prSet/>
      <dgm:spPr/>
      <dgm:t>
        <a:bodyPr/>
        <a:lstStyle/>
        <a:p>
          <a:endParaRPr lang="en-US"/>
        </a:p>
      </dgm:t>
    </dgm:pt>
    <dgm:pt modelId="{05287910-4861-4721-B1A8-B45BF9F6B8EB}" type="sibTrans" cxnId="{951CFE68-8BEB-4CED-9A12-166448857CB5}">
      <dgm:prSet/>
      <dgm:spPr/>
      <dgm:t>
        <a:bodyPr/>
        <a:lstStyle/>
        <a:p>
          <a:endParaRPr lang="en-US"/>
        </a:p>
      </dgm:t>
    </dgm:pt>
    <dgm:pt modelId="{4ED83A25-929E-4964-9ADA-6C2E140D4E5B}" type="pres">
      <dgm:prSet presAssocID="{8721A85D-E4A8-4A0D-B5DC-A7FEDD93057D}" presName="root" presStyleCnt="0">
        <dgm:presLayoutVars>
          <dgm:dir/>
          <dgm:resizeHandles val="exact"/>
        </dgm:presLayoutVars>
      </dgm:prSet>
      <dgm:spPr/>
    </dgm:pt>
    <dgm:pt modelId="{5646A6EF-4F07-45C0-BE12-E1D15FBA241B}" type="pres">
      <dgm:prSet presAssocID="{9A2D4000-29F7-48E3-8196-66D3712584CE}" presName="compNode" presStyleCnt="0"/>
      <dgm:spPr/>
    </dgm:pt>
    <dgm:pt modelId="{100191D1-CC5D-4DA8-A6E4-9D05F88674AB}" type="pres">
      <dgm:prSet presAssocID="{9A2D4000-29F7-48E3-8196-66D3712584CE}" presName="bgRect" presStyleLbl="bgShp" presStyleIdx="0" presStyleCnt="4"/>
      <dgm:spPr/>
    </dgm:pt>
    <dgm:pt modelId="{58D1232E-D81B-459E-B214-96181A746FD5}" type="pres">
      <dgm:prSet presAssocID="{9A2D4000-29F7-48E3-8196-66D3712584CE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ooks"/>
        </a:ext>
      </dgm:extLst>
    </dgm:pt>
    <dgm:pt modelId="{94373792-0223-446B-8D4A-D9DC0D71161E}" type="pres">
      <dgm:prSet presAssocID="{9A2D4000-29F7-48E3-8196-66D3712584CE}" presName="spaceRect" presStyleCnt="0"/>
      <dgm:spPr/>
    </dgm:pt>
    <dgm:pt modelId="{B455C037-C876-42EB-970F-2F0E21449290}" type="pres">
      <dgm:prSet presAssocID="{9A2D4000-29F7-48E3-8196-66D3712584CE}" presName="parTx" presStyleLbl="revTx" presStyleIdx="0" presStyleCnt="4">
        <dgm:presLayoutVars>
          <dgm:chMax val="0"/>
          <dgm:chPref val="0"/>
        </dgm:presLayoutVars>
      </dgm:prSet>
      <dgm:spPr/>
    </dgm:pt>
    <dgm:pt modelId="{9EC48FFC-DD45-4E2A-8FF2-E147BDEDFE9A}" type="pres">
      <dgm:prSet presAssocID="{EF0D0173-A5FF-418E-A089-F8AB19D12B12}" presName="sibTrans" presStyleCnt="0"/>
      <dgm:spPr/>
    </dgm:pt>
    <dgm:pt modelId="{4FA55E36-843A-4A86-9BA5-95B5B091224C}" type="pres">
      <dgm:prSet presAssocID="{4A1F78AC-2294-476D-B7A1-8EF4EAB307F5}" presName="compNode" presStyleCnt="0"/>
      <dgm:spPr/>
    </dgm:pt>
    <dgm:pt modelId="{3A9AA857-B540-46BC-B9D9-1BE8266A5F99}" type="pres">
      <dgm:prSet presAssocID="{4A1F78AC-2294-476D-B7A1-8EF4EAB307F5}" presName="bgRect" presStyleLbl="bgShp" presStyleIdx="1" presStyleCnt="4"/>
      <dgm:spPr/>
    </dgm:pt>
    <dgm:pt modelId="{EC8666E1-FD53-410F-B53B-01235B236C9E}" type="pres">
      <dgm:prSet presAssocID="{4A1F78AC-2294-476D-B7A1-8EF4EAB307F5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agnifying glass"/>
        </a:ext>
      </dgm:extLst>
    </dgm:pt>
    <dgm:pt modelId="{4AB9C9D6-43ED-4864-8E02-6D56436C2748}" type="pres">
      <dgm:prSet presAssocID="{4A1F78AC-2294-476D-B7A1-8EF4EAB307F5}" presName="spaceRect" presStyleCnt="0"/>
      <dgm:spPr/>
    </dgm:pt>
    <dgm:pt modelId="{122A967E-A968-412E-8D88-4E401327BE25}" type="pres">
      <dgm:prSet presAssocID="{4A1F78AC-2294-476D-B7A1-8EF4EAB307F5}" presName="parTx" presStyleLbl="revTx" presStyleIdx="1" presStyleCnt="4">
        <dgm:presLayoutVars>
          <dgm:chMax val="0"/>
          <dgm:chPref val="0"/>
        </dgm:presLayoutVars>
      </dgm:prSet>
      <dgm:spPr/>
    </dgm:pt>
    <dgm:pt modelId="{90734649-D50D-4631-A298-2E3BC93B7341}" type="pres">
      <dgm:prSet presAssocID="{4936636C-93AC-4A0E-A197-BF37E94E31DE}" presName="sibTrans" presStyleCnt="0"/>
      <dgm:spPr/>
    </dgm:pt>
    <dgm:pt modelId="{1B8E67D0-E8CE-49A5-975A-6DC3689EED11}" type="pres">
      <dgm:prSet presAssocID="{80568F1F-B2DB-4807-9C56-A3764CC63FFF}" presName="compNode" presStyleCnt="0"/>
      <dgm:spPr/>
    </dgm:pt>
    <dgm:pt modelId="{77D17FF9-0EA1-4367-8A4D-D49F8106FD90}" type="pres">
      <dgm:prSet presAssocID="{80568F1F-B2DB-4807-9C56-A3764CC63FFF}" presName="bgRect" presStyleLbl="bgShp" presStyleIdx="2" presStyleCnt="4"/>
      <dgm:spPr/>
    </dgm:pt>
    <dgm:pt modelId="{4DD40114-6C5E-4937-892E-409A7E0E4509}" type="pres">
      <dgm:prSet presAssocID="{80568F1F-B2DB-4807-9C56-A3764CC63FFF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tethoscope"/>
        </a:ext>
      </dgm:extLst>
    </dgm:pt>
    <dgm:pt modelId="{DA511830-D311-4EAC-8021-0FE459F946C9}" type="pres">
      <dgm:prSet presAssocID="{80568F1F-B2DB-4807-9C56-A3764CC63FFF}" presName="spaceRect" presStyleCnt="0"/>
      <dgm:spPr/>
    </dgm:pt>
    <dgm:pt modelId="{4EEA443E-E5F0-4FAA-8243-3A44AEA64AEB}" type="pres">
      <dgm:prSet presAssocID="{80568F1F-B2DB-4807-9C56-A3764CC63FFF}" presName="parTx" presStyleLbl="revTx" presStyleIdx="2" presStyleCnt="4">
        <dgm:presLayoutVars>
          <dgm:chMax val="0"/>
          <dgm:chPref val="0"/>
        </dgm:presLayoutVars>
      </dgm:prSet>
      <dgm:spPr/>
    </dgm:pt>
    <dgm:pt modelId="{9146377C-5A42-4CD2-97DA-D97AD9586E78}" type="pres">
      <dgm:prSet presAssocID="{C29289C3-B632-4241-8F55-AE90ED9882A8}" presName="sibTrans" presStyleCnt="0"/>
      <dgm:spPr/>
    </dgm:pt>
    <dgm:pt modelId="{2F5A20D8-C17C-412F-98D9-C618A0B1C551}" type="pres">
      <dgm:prSet presAssocID="{4B207FF1-3389-4432-B1F9-E7A8A0E6F53F}" presName="compNode" presStyleCnt="0"/>
      <dgm:spPr/>
    </dgm:pt>
    <dgm:pt modelId="{2BF1224E-9668-4DE2-B00F-EF8A8E181F82}" type="pres">
      <dgm:prSet presAssocID="{4B207FF1-3389-4432-B1F9-E7A8A0E6F53F}" presName="bgRect" presStyleLbl="bgShp" presStyleIdx="3" presStyleCnt="4"/>
      <dgm:spPr/>
    </dgm:pt>
    <dgm:pt modelId="{7A9F7C69-2D3C-4C62-9396-AD43D2373C30}" type="pres">
      <dgm:prSet presAssocID="{4B207FF1-3389-4432-B1F9-E7A8A0E6F53F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icroscope"/>
        </a:ext>
      </dgm:extLst>
    </dgm:pt>
    <dgm:pt modelId="{35DB1047-E734-480B-92A7-791EB8ACCFC1}" type="pres">
      <dgm:prSet presAssocID="{4B207FF1-3389-4432-B1F9-E7A8A0E6F53F}" presName="spaceRect" presStyleCnt="0"/>
      <dgm:spPr/>
    </dgm:pt>
    <dgm:pt modelId="{82B55F58-9EDE-40DE-882D-BE07D4A4BE69}" type="pres">
      <dgm:prSet presAssocID="{4B207FF1-3389-4432-B1F9-E7A8A0E6F53F}" presName="parTx" presStyleLbl="revTx" presStyleIdx="3" presStyleCnt="4">
        <dgm:presLayoutVars>
          <dgm:chMax val="0"/>
          <dgm:chPref val="0"/>
        </dgm:presLayoutVars>
      </dgm:prSet>
      <dgm:spPr/>
    </dgm:pt>
  </dgm:ptLst>
  <dgm:cxnLst>
    <dgm:cxn modelId="{1408FD0D-FCC2-4E97-A2E4-BE15D00FDC19}" srcId="{8721A85D-E4A8-4A0D-B5DC-A7FEDD93057D}" destId="{4A1F78AC-2294-476D-B7A1-8EF4EAB307F5}" srcOrd="1" destOrd="0" parTransId="{8D132176-13F3-4064-980F-AAC11F0E31A8}" sibTransId="{4936636C-93AC-4A0E-A197-BF37E94E31DE}"/>
    <dgm:cxn modelId="{55A67E0F-1155-4312-8BEA-B6122DBA97A1}" srcId="{8721A85D-E4A8-4A0D-B5DC-A7FEDD93057D}" destId="{9A2D4000-29F7-48E3-8196-66D3712584CE}" srcOrd="0" destOrd="0" parTransId="{0022F046-A78D-4521-A501-0EA9A29D7B74}" sibTransId="{EF0D0173-A5FF-418E-A089-F8AB19D12B12}"/>
    <dgm:cxn modelId="{16341D14-CBE1-43B6-86F3-DFBC284C00CA}" srcId="{8721A85D-E4A8-4A0D-B5DC-A7FEDD93057D}" destId="{80568F1F-B2DB-4807-9C56-A3764CC63FFF}" srcOrd="2" destOrd="0" parTransId="{768C19E1-AF1C-402F-8B78-DA2AE0F7F376}" sibTransId="{C29289C3-B632-4241-8F55-AE90ED9882A8}"/>
    <dgm:cxn modelId="{46CBA764-B687-4B89-BC1E-495241A19BEC}" type="presOf" srcId="{9A2D4000-29F7-48E3-8196-66D3712584CE}" destId="{B455C037-C876-42EB-970F-2F0E21449290}" srcOrd="0" destOrd="0" presId="urn:microsoft.com/office/officeart/2018/2/layout/IconVerticalSolidList"/>
    <dgm:cxn modelId="{951CFE68-8BEB-4CED-9A12-166448857CB5}" srcId="{8721A85D-E4A8-4A0D-B5DC-A7FEDD93057D}" destId="{4B207FF1-3389-4432-B1F9-E7A8A0E6F53F}" srcOrd="3" destOrd="0" parTransId="{89EC5631-0908-47E2-BDC7-6126A6B20DB3}" sibTransId="{05287910-4861-4721-B1A8-B45BF9F6B8EB}"/>
    <dgm:cxn modelId="{A62E024B-589F-4D42-988E-ED9AC59B389C}" type="presOf" srcId="{80568F1F-B2DB-4807-9C56-A3764CC63FFF}" destId="{4EEA443E-E5F0-4FAA-8243-3A44AEA64AEB}" srcOrd="0" destOrd="0" presId="urn:microsoft.com/office/officeart/2018/2/layout/IconVerticalSolidList"/>
    <dgm:cxn modelId="{ECA73B52-B6F4-4620-9A5D-AB2533A3E6A4}" type="presOf" srcId="{4A1F78AC-2294-476D-B7A1-8EF4EAB307F5}" destId="{122A967E-A968-412E-8D88-4E401327BE25}" srcOrd="0" destOrd="0" presId="urn:microsoft.com/office/officeart/2018/2/layout/IconVerticalSolidList"/>
    <dgm:cxn modelId="{2F4CA795-94F2-4A67-99E1-B88710A343CD}" type="presOf" srcId="{8721A85D-E4A8-4A0D-B5DC-A7FEDD93057D}" destId="{4ED83A25-929E-4964-9ADA-6C2E140D4E5B}" srcOrd="0" destOrd="0" presId="urn:microsoft.com/office/officeart/2018/2/layout/IconVerticalSolidList"/>
    <dgm:cxn modelId="{125A6BC4-1C29-45C2-B484-599494E9C096}" type="presOf" srcId="{4B207FF1-3389-4432-B1F9-E7A8A0E6F53F}" destId="{82B55F58-9EDE-40DE-882D-BE07D4A4BE69}" srcOrd="0" destOrd="0" presId="urn:microsoft.com/office/officeart/2018/2/layout/IconVerticalSolidList"/>
    <dgm:cxn modelId="{5FFB39B3-C5E3-41A3-8928-9A0E3ACB1E5E}" type="presParOf" srcId="{4ED83A25-929E-4964-9ADA-6C2E140D4E5B}" destId="{5646A6EF-4F07-45C0-BE12-E1D15FBA241B}" srcOrd="0" destOrd="0" presId="urn:microsoft.com/office/officeart/2018/2/layout/IconVerticalSolidList"/>
    <dgm:cxn modelId="{D3902A53-28B4-4D07-997D-3B60132E211D}" type="presParOf" srcId="{5646A6EF-4F07-45C0-BE12-E1D15FBA241B}" destId="{100191D1-CC5D-4DA8-A6E4-9D05F88674AB}" srcOrd="0" destOrd="0" presId="urn:microsoft.com/office/officeart/2018/2/layout/IconVerticalSolidList"/>
    <dgm:cxn modelId="{5F5641CE-F21F-4202-81EF-3B3F3489DA52}" type="presParOf" srcId="{5646A6EF-4F07-45C0-BE12-E1D15FBA241B}" destId="{58D1232E-D81B-459E-B214-96181A746FD5}" srcOrd="1" destOrd="0" presId="urn:microsoft.com/office/officeart/2018/2/layout/IconVerticalSolidList"/>
    <dgm:cxn modelId="{43A0D446-E155-4373-AD73-8D45B77EDF4F}" type="presParOf" srcId="{5646A6EF-4F07-45C0-BE12-E1D15FBA241B}" destId="{94373792-0223-446B-8D4A-D9DC0D71161E}" srcOrd="2" destOrd="0" presId="urn:microsoft.com/office/officeart/2018/2/layout/IconVerticalSolidList"/>
    <dgm:cxn modelId="{6BAEC005-8566-4727-B6AF-D7D2984794CE}" type="presParOf" srcId="{5646A6EF-4F07-45C0-BE12-E1D15FBA241B}" destId="{B455C037-C876-42EB-970F-2F0E21449290}" srcOrd="3" destOrd="0" presId="urn:microsoft.com/office/officeart/2018/2/layout/IconVerticalSolidList"/>
    <dgm:cxn modelId="{E0EC6CAC-74AF-4D4B-8A14-1244FDF40F09}" type="presParOf" srcId="{4ED83A25-929E-4964-9ADA-6C2E140D4E5B}" destId="{9EC48FFC-DD45-4E2A-8FF2-E147BDEDFE9A}" srcOrd="1" destOrd="0" presId="urn:microsoft.com/office/officeart/2018/2/layout/IconVerticalSolidList"/>
    <dgm:cxn modelId="{2975A2D8-710B-45EC-A082-F09C523351DB}" type="presParOf" srcId="{4ED83A25-929E-4964-9ADA-6C2E140D4E5B}" destId="{4FA55E36-843A-4A86-9BA5-95B5B091224C}" srcOrd="2" destOrd="0" presId="urn:microsoft.com/office/officeart/2018/2/layout/IconVerticalSolidList"/>
    <dgm:cxn modelId="{8C80E5E3-AE0D-42C4-8E7E-D6039B74236A}" type="presParOf" srcId="{4FA55E36-843A-4A86-9BA5-95B5B091224C}" destId="{3A9AA857-B540-46BC-B9D9-1BE8266A5F99}" srcOrd="0" destOrd="0" presId="urn:microsoft.com/office/officeart/2018/2/layout/IconVerticalSolidList"/>
    <dgm:cxn modelId="{8270DD5B-9E1B-40DF-B489-C1372D657503}" type="presParOf" srcId="{4FA55E36-843A-4A86-9BA5-95B5B091224C}" destId="{EC8666E1-FD53-410F-B53B-01235B236C9E}" srcOrd="1" destOrd="0" presId="urn:microsoft.com/office/officeart/2018/2/layout/IconVerticalSolidList"/>
    <dgm:cxn modelId="{BD78CCF0-96E0-4A2B-92A0-C3DC0F992E7C}" type="presParOf" srcId="{4FA55E36-843A-4A86-9BA5-95B5B091224C}" destId="{4AB9C9D6-43ED-4864-8E02-6D56436C2748}" srcOrd="2" destOrd="0" presId="urn:microsoft.com/office/officeart/2018/2/layout/IconVerticalSolidList"/>
    <dgm:cxn modelId="{0B5BDF63-28E4-4704-9995-C811711EB35F}" type="presParOf" srcId="{4FA55E36-843A-4A86-9BA5-95B5B091224C}" destId="{122A967E-A968-412E-8D88-4E401327BE25}" srcOrd="3" destOrd="0" presId="urn:microsoft.com/office/officeart/2018/2/layout/IconVerticalSolidList"/>
    <dgm:cxn modelId="{AAF4F88F-64B4-4400-A5B6-617E0215AD0A}" type="presParOf" srcId="{4ED83A25-929E-4964-9ADA-6C2E140D4E5B}" destId="{90734649-D50D-4631-A298-2E3BC93B7341}" srcOrd="3" destOrd="0" presId="urn:microsoft.com/office/officeart/2018/2/layout/IconVerticalSolidList"/>
    <dgm:cxn modelId="{4C3F5098-8D0E-424B-9C66-173276109D5D}" type="presParOf" srcId="{4ED83A25-929E-4964-9ADA-6C2E140D4E5B}" destId="{1B8E67D0-E8CE-49A5-975A-6DC3689EED11}" srcOrd="4" destOrd="0" presId="urn:microsoft.com/office/officeart/2018/2/layout/IconVerticalSolidList"/>
    <dgm:cxn modelId="{A5C0E095-ECF3-463D-9FB1-1AD23A7755F3}" type="presParOf" srcId="{1B8E67D0-E8CE-49A5-975A-6DC3689EED11}" destId="{77D17FF9-0EA1-4367-8A4D-D49F8106FD90}" srcOrd="0" destOrd="0" presId="urn:microsoft.com/office/officeart/2018/2/layout/IconVerticalSolidList"/>
    <dgm:cxn modelId="{7D91F377-B3EE-4C49-9172-D9D1E283D6EA}" type="presParOf" srcId="{1B8E67D0-E8CE-49A5-975A-6DC3689EED11}" destId="{4DD40114-6C5E-4937-892E-409A7E0E4509}" srcOrd="1" destOrd="0" presId="urn:microsoft.com/office/officeart/2018/2/layout/IconVerticalSolidList"/>
    <dgm:cxn modelId="{5A4D1EA1-94CF-456F-AFA0-4EA93D73A98F}" type="presParOf" srcId="{1B8E67D0-E8CE-49A5-975A-6DC3689EED11}" destId="{DA511830-D311-4EAC-8021-0FE459F946C9}" srcOrd="2" destOrd="0" presId="urn:microsoft.com/office/officeart/2018/2/layout/IconVerticalSolidList"/>
    <dgm:cxn modelId="{5E674346-9FC2-4944-8AB6-0423629DE517}" type="presParOf" srcId="{1B8E67D0-E8CE-49A5-975A-6DC3689EED11}" destId="{4EEA443E-E5F0-4FAA-8243-3A44AEA64AEB}" srcOrd="3" destOrd="0" presId="urn:microsoft.com/office/officeart/2018/2/layout/IconVerticalSolidList"/>
    <dgm:cxn modelId="{7534D631-8B65-4D15-AEA4-04EE2F4303B1}" type="presParOf" srcId="{4ED83A25-929E-4964-9ADA-6C2E140D4E5B}" destId="{9146377C-5A42-4CD2-97DA-D97AD9586E78}" srcOrd="5" destOrd="0" presId="urn:microsoft.com/office/officeart/2018/2/layout/IconVerticalSolidList"/>
    <dgm:cxn modelId="{1C73B357-F81B-4EAC-A948-7311BF5BB4F0}" type="presParOf" srcId="{4ED83A25-929E-4964-9ADA-6C2E140D4E5B}" destId="{2F5A20D8-C17C-412F-98D9-C618A0B1C551}" srcOrd="6" destOrd="0" presId="urn:microsoft.com/office/officeart/2018/2/layout/IconVerticalSolidList"/>
    <dgm:cxn modelId="{5F950D7B-0617-420B-B69D-B4907BAAF025}" type="presParOf" srcId="{2F5A20D8-C17C-412F-98D9-C618A0B1C551}" destId="{2BF1224E-9668-4DE2-B00F-EF8A8E181F82}" srcOrd="0" destOrd="0" presId="urn:microsoft.com/office/officeart/2018/2/layout/IconVerticalSolidList"/>
    <dgm:cxn modelId="{EA24202E-A332-4315-8152-C1101E28E833}" type="presParOf" srcId="{2F5A20D8-C17C-412F-98D9-C618A0B1C551}" destId="{7A9F7C69-2D3C-4C62-9396-AD43D2373C30}" srcOrd="1" destOrd="0" presId="urn:microsoft.com/office/officeart/2018/2/layout/IconVerticalSolidList"/>
    <dgm:cxn modelId="{CD43195E-1AB5-493C-9D11-6CC93F84BD81}" type="presParOf" srcId="{2F5A20D8-C17C-412F-98D9-C618A0B1C551}" destId="{35DB1047-E734-480B-92A7-791EB8ACCFC1}" srcOrd="2" destOrd="0" presId="urn:microsoft.com/office/officeart/2018/2/layout/IconVerticalSolidList"/>
    <dgm:cxn modelId="{55BCD2D4-58DE-40E7-8076-0A1E87BBC5AA}" type="presParOf" srcId="{2F5A20D8-C17C-412F-98D9-C618A0B1C551}" destId="{82B55F58-9EDE-40DE-882D-BE07D4A4BE69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E20C5106-FFB5-4B6F-A51B-7645C824CFC1}" type="doc">
      <dgm:prSet loTypeId="urn:microsoft.com/office/officeart/2005/8/layout/vList2" loCatId="list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0DBB3BE8-DF28-4506-B20F-DD98998913C6}">
      <dgm:prSet/>
      <dgm:spPr/>
      <dgm:t>
        <a:bodyPr/>
        <a:lstStyle/>
        <a:p>
          <a:r>
            <a:rPr lang="en-GB"/>
            <a:t>Pheochromocytoma-medulla  hyperfunction, could be maliganant or benign</a:t>
          </a:r>
          <a:endParaRPr lang="en-US"/>
        </a:p>
      </dgm:t>
    </dgm:pt>
    <dgm:pt modelId="{56D0923C-40D0-49F7-B3C7-914C5F6B500C}" type="parTrans" cxnId="{7E4F001A-5ABB-45F1-896F-933AA6A8D45F}">
      <dgm:prSet/>
      <dgm:spPr/>
      <dgm:t>
        <a:bodyPr/>
        <a:lstStyle/>
        <a:p>
          <a:endParaRPr lang="en-US"/>
        </a:p>
      </dgm:t>
    </dgm:pt>
    <dgm:pt modelId="{D3AB4DD1-E1D4-4132-BB04-23BE6894AE59}" type="sibTrans" cxnId="{7E4F001A-5ABB-45F1-896F-933AA6A8D45F}">
      <dgm:prSet/>
      <dgm:spPr/>
      <dgm:t>
        <a:bodyPr/>
        <a:lstStyle/>
        <a:p>
          <a:endParaRPr lang="en-US"/>
        </a:p>
      </dgm:t>
    </dgm:pt>
    <dgm:pt modelId="{89BD6BD8-6D2C-4FC5-9D49-BC269D27AA61}">
      <dgm:prSet/>
      <dgm:spPr/>
      <dgm:t>
        <a:bodyPr/>
        <a:lstStyle/>
        <a:p>
          <a:r>
            <a:rPr lang="en-GB"/>
            <a:t>Cushings( hypercortisolism)</a:t>
          </a:r>
          <a:endParaRPr lang="en-US"/>
        </a:p>
      </dgm:t>
    </dgm:pt>
    <dgm:pt modelId="{F6E347F5-8F2B-43C3-9F18-360BA8D91046}" type="parTrans" cxnId="{6357BED3-BF9F-4504-838F-FFF301A2CD66}">
      <dgm:prSet/>
      <dgm:spPr/>
      <dgm:t>
        <a:bodyPr/>
        <a:lstStyle/>
        <a:p>
          <a:endParaRPr lang="en-US"/>
        </a:p>
      </dgm:t>
    </dgm:pt>
    <dgm:pt modelId="{D6F9113A-6535-4DB8-B349-D03B6A66EBDC}" type="sibTrans" cxnId="{6357BED3-BF9F-4504-838F-FFF301A2CD66}">
      <dgm:prSet/>
      <dgm:spPr/>
      <dgm:t>
        <a:bodyPr/>
        <a:lstStyle/>
        <a:p>
          <a:endParaRPr lang="en-US"/>
        </a:p>
      </dgm:t>
    </dgm:pt>
    <dgm:pt modelId="{19A27349-4062-4CC9-9876-B492FF3A2F41}">
      <dgm:prSet/>
      <dgm:spPr/>
      <dgm:t>
        <a:bodyPr/>
        <a:lstStyle/>
        <a:p>
          <a:r>
            <a:rPr lang="en-GB"/>
            <a:t>Virilisation of females or precocious puberty in males</a:t>
          </a:r>
          <a:endParaRPr lang="en-US"/>
        </a:p>
      </dgm:t>
    </dgm:pt>
    <dgm:pt modelId="{4BEAB983-5E69-4598-AB4E-F8B1782A8B3A}" type="parTrans" cxnId="{E33C8F45-70B6-43E2-B91C-30F7F6CB9D11}">
      <dgm:prSet/>
      <dgm:spPr/>
      <dgm:t>
        <a:bodyPr/>
        <a:lstStyle/>
        <a:p>
          <a:endParaRPr lang="en-US"/>
        </a:p>
      </dgm:t>
    </dgm:pt>
    <dgm:pt modelId="{9C35A041-EA8F-4B66-8481-BCADA79F4922}" type="sibTrans" cxnId="{E33C8F45-70B6-43E2-B91C-30F7F6CB9D11}">
      <dgm:prSet/>
      <dgm:spPr/>
      <dgm:t>
        <a:bodyPr/>
        <a:lstStyle/>
        <a:p>
          <a:endParaRPr lang="en-US"/>
        </a:p>
      </dgm:t>
    </dgm:pt>
    <dgm:pt modelId="{225D297E-3021-4B32-9778-75F8C2CAA2FB}">
      <dgm:prSet/>
      <dgm:spPr/>
      <dgm:t>
        <a:bodyPr/>
        <a:lstStyle/>
        <a:p>
          <a:r>
            <a:rPr lang="en-GB"/>
            <a:t>Hyperaldosteronism</a:t>
          </a:r>
          <a:endParaRPr lang="en-US"/>
        </a:p>
      </dgm:t>
    </dgm:pt>
    <dgm:pt modelId="{45035846-F086-4FF2-9D39-BFCA51339C02}" type="parTrans" cxnId="{644AEEAA-DE42-4DC7-AD0F-004C685DC485}">
      <dgm:prSet/>
      <dgm:spPr/>
      <dgm:t>
        <a:bodyPr/>
        <a:lstStyle/>
        <a:p>
          <a:endParaRPr lang="en-US"/>
        </a:p>
      </dgm:t>
    </dgm:pt>
    <dgm:pt modelId="{11F854DC-F5A5-44B8-849D-AB8E94D8636C}" type="sibTrans" cxnId="{644AEEAA-DE42-4DC7-AD0F-004C685DC485}">
      <dgm:prSet/>
      <dgm:spPr/>
      <dgm:t>
        <a:bodyPr/>
        <a:lstStyle/>
        <a:p>
          <a:endParaRPr lang="en-US"/>
        </a:p>
      </dgm:t>
    </dgm:pt>
    <dgm:pt modelId="{B90F45CC-87BF-4DB5-84A6-38E4EFEF8A11}">
      <dgm:prSet/>
      <dgm:spPr/>
      <dgm:t>
        <a:bodyPr/>
        <a:lstStyle/>
        <a:p>
          <a:r>
            <a:rPr lang="en-GB"/>
            <a:t>Hypoaldosteronism  </a:t>
          </a:r>
          <a:endParaRPr lang="en-US"/>
        </a:p>
      </dgm:t>
    </dgm:pt>
    <dgm:pt modelId="{E186EB66-AF0C-4186-9E9C-FF8F760C6AD7}" type="parTrans" cxnId="{2F68A377-BEE7-4A38-9454-97DFD008429E}">
      <dgm:prSet/>
      <dgm:spPr/>
      <dgm:t>
        <a:bodyPr/>
        <a:lstStyle/>
        <a:p>
          <a:endParaRPr lang="en-US"/>
        </a:p>
      </dgm:t>
    </dgm:pt>
    <dgm:pt modelId="{DFEBA53A-923C-4005-8046-B5706B5CDEAD}" type="sibTrans" cxnId="{2F68A377-BEE7-4A38-9454-97DFD008429E}">
      <dgm:prSet/>
      <dgm:spPr/>
      <dgm:t>
        <a:bodyPr/>
        <a:lstStyle/>
        <a:p>
          <a:endParaRPr lang="en-US"/>
        </a:p>
      </dgm:t>
    </dgm:pt>
    <dgm:pt modelId="{69EE9475-7F15-4770-BF5D-FE4AF59BD443}" type="pres">
      <dgm:prSet presAssocID="{E20C5106-FFB5-4B6F-A51B-7645C824CFC1}" presName="linear" presStyleCnt="0">
        <dgm:presLayoutVars>
          <dgm:animLvl val="lvl"/>
          <dgm:resizeHandles val="exact"/>
        </dgm:presLayoutVars>
      </dgm:prSet>
      <dgm:spPr/>
    </dgm:pt>
    <dgm:pt modelId="{46BD2E2D-8F54-416D-A887-2AF08B058F01}" type="pres">
      <dgm:prSet presAssocID="{0DBB3BE8-DF28-4506-B20F-DD98998913C6}" presName="parentText" presStyleLbl="node1" presStyleIdx="0" presStyleCnt="5">
        <dgm:presLayoutVars>
          <dgm:chMax val="0"/>
          <dgm:bulletEnabled val="1"/>
        </dgm:presLayoutVars>
      </dgm:prSet>
      <dgm:spPr/>
    </dgm:pt>
    <dgm:pt modelId="{316BD51D-8C9E-463B-99E6-650B345B4BEF}" type="pres">
      <dgm:prSet presAssocID="{D3AB4DD1-E1D4-4132-BB04-23BE6894AE59}" presName="spacer" presStyleCnt="0"/>
      <dgm:spPr/>
    </dgm:pt>
    <dgm:pt modelId="{CAA8FB6C-6B12-4D94-852F-663494DDC4BC}" type="pres">
      <dgm:prSet presAssocID="{89BD6BD8-6D2C-4FC5-9D49-BC269D27AA61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0BF896C1-9E0B-4D8E-B11C-FC598EBCC7D2}" type="pres">
      <dgm:prSet presAssocID="{D6F9113A-6535-4DB8-B349-D03B6A66EBDC}" presName="spacer" presStyleCnt="0"/>
      <dgm:spPr/>
    </dgm:pt>
    <dgm:pt modelId="{A83A854E-E35A-44B6-A03D-E26DDDBD37B4}" type="pres">
      <dgm:prSet presAssocID="{19A27349-4062-4CC9-9876-B492FF3A2F41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37087F52-5094-49BC-B1F9-8F798D24227D}" type="pres">
      <dgm:prSet presAssocID="{9C35A041-EA8F-4B66-8481-BCADA79F4922}" presName="spacer" presStyleCnt="0"/>
      <dgm:spPr/>
    </dgm:pt>
    <dgm:pt modelId="{07361A9F-9E4A-4B59-9193-1F072044D9FB}" type="pres">
      <dgm:prSet presAssocID="{225D297E-3021-4B32-9778-75F8C2CAA2FB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9D9E7C80-D0C5-48CE-8FF1-0D2A7D312FA6}" type="pres">
      <dgm:prSet presAssocID="{11F854DC-F5A5-44B8-849D-AB8E94D8636C}" presName="spacer" presStyleCnt="0"/>
      <dgm:spPr/>
    </dgm:pt>
    <dgm:pt modelId="{0D8D738C-8F46-4867-A663-D3C154A9136A}" type="pres">
      <dgm:prSet presAssocID="{B90F45CC-87BF-4DB5-84A6-38E4EFEF8A11}" presName="parentText" presStyleLbl="node1" presStyleIdx="4" presStyleCnt="5">
        <dgm:presLayoutVars>
          <dgm:chMax val="0"/>
          <dgm:bulletEnabled val="1"/>
        </dgm:presLayoutVars>
      </dgm:prSet>
      <dgm:spPr/>
    </dgm:pt>
  </dgm:ptLst>
  <dgm:cxnLst>
    <dgm:cxn modelId="{D7E82418-DDFA-4E30-B047-A934B6A31DF7}" type="presOf" srcId="{B90F45CC-87BF-4DB5-84A6-38E4EFEF8A11}" destId="{0D8D738C-8F46-4867-A663-D3C154A9136A}" srcOrd="0" destOrd="0" presId="urn:microsoft.com/office/officeart/2005/8/layout/vList2"/>
    <dgm:cxn modelId="{7E4F001A-5ABB-45F1-896F-933AA6A8D45F}" srcId="{E20C5106-FFB5-4B6F-A51B-7645C824CFC1}" destId="{0DBB3BE8-DF28-4506-B20F-DD98998913C6}" srcOrd="0" destOrd="0" parTransId="{56D0923C-40D0-49F7-B3C7-914C5F6B500C}" sibTransId="{D3AB4DD1-E1D4-4132-BB04-23BE6894AE59}"/>
    <dgm:cxn modelId="{42861643-7936-4DB9-BE16-AFED9A527AC1}" type="presOf" srcId="{225D297E-3021-4B32-9778-75F8C2CAA2FB}" destId="{07361A9F-9E4A-4B59-9193-1F072044D9FB}" srcOrd="0" destOrd="0" presId="urn:microsoft.com/office/officeart/2005/8/layout/vList2"/>
    <dgm:cxn modelId="{E33C8F45-70B6-43E2-B91C-30F7F6CB9D11}" srcId="{E20C5106-FFB5-4B6F-A51B-7645C824CFC1}" destId="{19A27349-4062-4CC9-9876-B492FF3A2F41}" srcOrd="2" destOrd="0" parTransId="{4BEAB983-5E69-4598-AB4E-F8B1782A8B3A}" sibTransId="{9C35A041-EA8F-4B66-8481-BCADA79F4922}"/>
    <dgm:cxn modelId="{2F68A377-BEE7-4A38-9454-97DFD008429E}" srcId="{E20C5106-FFB5-4B6F-A51B-7645C824CFC1}" destId="{B90F45CC-87BF-4DB5-84A6-38E4EFEF8A11}" srcOrd="4" destOrd="0" parTransId="{E186EB66-AF0C-4186-9E9C-FF8F760C6AD7}" sibTransId="{DFEBA53A-923C-4005-8046-B5706B5CDEAD}"/>
    <dgm:cxn modelId="{644AEEAA-DE42-4DC7-AD0F-004C685DC485}" srcId="{E20C5106-FFB5-4B6F-A51B-7645C824CFC1}" destId="{225D297E-3021-4B32-9778-75F8C2CAA2FB}" srcOrd="3" destOrd="0" parTransId="{45035846-F086-4FF2-9D39-BFCA51339C02}" sibTransId="{11F854DC-F5A5-44B8-849D-AB8E94D8636C}"/>
    <dgm:cxn modelId="{9F2B2CC9-426F-4FB0-82B3-AE0553DC33A3}" type="presOf" srcId="{89BD6BD8-6D2C-4FC5-9D49-BC269D27AA61}" destId="{CAA8FB6C-6B12-4D94-852F-663494DDC4BC}" srcOrd="0" destOrd="0" presId="urn:microsoft.com/office/officeart/2005/8/layout/vList2"/>
    <dgm:cxn modelId="{6357BED3-BF9F-4504-838F-FFF301A2CD66}" srcId="{E20C5106-FFB5-4B6F-A51B-7645C824CFC1}" destId="{89BD6BD8-6D2C-4FC5-9D49-BC269D27AA61}" srcOrd="1" destOrd="0" parTransId="{F6E347F5-8F2B-43C3-9F18-360BA8D91046}" sibTransId="{D6F9113A-6535-4DB8-B349-D03B6A66EBDC}"/>
    <dgm:cxn modelId="{C0C5ADD4-B4DD-4571-A363-4CDA047E8C60}" type="presOf" srcId="{0DBB3BE8-DF28-4506-B20F-DD98998913C6}" destId="{46BD2E2D-8F54-416D-A887-2AF08B058F01}" srcOrd="0" destOrd="0" presId="urn:microsoft.com/office/officeart/2005/8/layout/vList2"/>
    <dgm:cxn modelId="{20DF9CF4-8B32-453E-9AC1-485539AED60D}" type="presOf" srcId="{19A27349-4062-4CC9-9876-B492FF3A2F41}" destId="{A83A854E-E35A-44B6-A03D-E26DDDBD37B4}" srcOrd="0" destOrd="0" presId="urn:microsoft.com/office/officeart/2005/8/layout/vList2"/>
    <dgm:cxn modelId="{4C56AAFD-52D3-444B-ACBB-92587AD7C682}" type="presOf" srcId="{E20C5106-FFB5-4B6F-A51B-7645C824CFC1}" destId="{69EE9475-7F15-4770-BF5D-FE4AF59BD443}" srcOrd="0" destOrd="0" presId="urn:microsoft.com/office/officeart/2005/8/layout/vList2"/>
    <dgm:cxn modelId="{8E93AFA0-C2A6-41EF-81D3-1E23F26E6352}" type="presParOf" srcId="{69EE9475-7F15-4770-BF5D-FE4AF59BD443}" destId="{46BD2E2D-8F54-416D-A887-2AF08B058F01}" srcOrd="0" destOrd="0" presId="urn:microsoft.com/office/officeart/2005/8/layout/vList2"/>
    <dgm:cxn modelId="{64874288-FC35-4EE4-BF38-D9EF8984E896}" type="presParOf" srcId="{69EE9475-7F15-4770-BF5D-FE4AF59BD443}" destId="{316BD51D-8C9E-463B-99E6-650B345B4BEF}" srcOrd="1" destOrd="0" presId="urn:microsoft.com/office/officeart/2005/8/layout/vList2"/>
    <dgm:cxn modelId="{2589FBE0-C025-4E53-A93F-037BFB50C1F9}" type="presParOf" srcId="{69EE9475-7F15-4770-BF5D-FE4AF59BD443}" destId="{CAA8FB6C-6B12-4D94-852F-663494DDC4BC}" srcOrd="2" destOrd="0" presId="urn:microsoft.com/office/officeart/2005/8/layout/vList2"/>
    <dgm:cxn modelId="{132BAC7D-AE2E-4BC6-B30D-08ECD348C5BD}" type="presParOf" srcId="{69EE9475-7F15-4770-BF5D-FE4AF59BD443}" destId="{0BF896C1-9E0B-4D8E-B11C-FC598EBCC7D2}" srcOrd="3" destOrd="0" presId="urn:microsoft.com/office/officeart/2005/8/layout/vList2"/>
    <dgm:cxn modelId="{176C266E-5FFE-45E1-8674-3FEE783BD084}" type="presParOf" srcId="{69EE9475-7F15-4770-BF5D-FE4AF59BD443}" destId="{A83A854E-E35A-44B6-A03D-E26DDDBD37B4}" srcOrd="4" destOrd="0" presId="urn:microsoft.com/office/officeart/2005/8/layout/vList2"/>
    <dgm:cxn modelId="{E30E735C-A9CA-4B58-85F2-E90FE761D02A}" type="presParOf" srcId="{69EE9475-7F15-4770-BF5D-FE4AF59BD443}" destId="{37087F52-5094-49BC-B1F9-8F798D24227D}" srcOrd="5" destOrd="0" presId="urn:microsoft.com/office/officeart/2005/8/layout/vList2"/>
    <dgm:cxn modelId="{DE70D0C2-E80A-4A85-874E-8758C3A74842}" type="presParOf" srcId="{69EE9475-7F15-4770-BF5D-FE4AF59BD443}" destId="{07361A9F-9E4A-4B59-9193-1F072044D9FB}" srcOrd="6" destOrd="0" presId="urn:microsoft.com/office/officeart/2005/8/layout/vList2"/>
    <dgm:cxn modelId="{5C5BE342-56CA-4F1C-A13A-5C1307285456}" type="presParOf" srcId="{69EE9475-7F15-4770-BF5D-FE4AF59BD443}" destId="{9D9E7C80-D0C5-48CE-8FF1-0D2A7D312FA6}" srcOrd="7" destOrd="0" presId="urn:microsoft.com/office/officeart/2005/8/layout/vList2"/>
    <dgm:cxn modelId="{51A35E5D-F537-41AC-B962-5C8CDB9DCEC8}" type="presParOf" srcId="{69EE9475-7F15-4770-BF5D-FE4AF59BD443}" destId="{0D8D738C-8F46-4867-A663-D3C154A9136A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D91871FC-B417-42B9-9071-D4B49DC523E1}" type="doc">
      <dgm:prSet loTypeId="urn:microsoft.com/office/officeart/2005/8/layout/vList2" loCatId="list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6C483F18-1DD9-4B41-B299-9380A08CBABE}">
      <dgm:prSet/>
      <dgm:spPr/>
      <dgm:t>
        <a:bodyPr/>
        <a:lstStyle/>
        <a:p>
          <a:r>
            <a:rPr lang="en-GB"/>
            <a:t>Multiple endocrine neoplasia</a:t>
          </a:r>
          <a:endParaRPr lang="en-US"/>
        </a:p>
      </dgm:t>
    </dgm:pt>
    <dgm:pt modelId="{D68BB5B4-A5B5-43A8-92D7-7D86E4366CB7}" type="parTrans" cxnId="{CC6414FB-6D70-4F1A-B520-095C4BD50642}">
      <dgm:prSet/>
      <dgm:spPr/>
      <dgm:t>
        <a:bodyPr/>
        <a:lstStyle/>
        <a:p>
          <a:endParaRPr lang="en-US"/>
        </a:p>
      </dgm:t>
    </dgm:pt>
    <dgm:pt modelId="{02BD5D1A-C81F-45EF-AD81-BDF26BA5ECA6}" type="sibTrans" cxnId="{CC6414FB-6D70-4F1A-B520-095C4BD50642}">
      <dgm:prSet/>
      <dgm:spPr/>
      <dgm:t>
        <a:bodyPr/>
        <a:lstStyle/>
        <a:p>
          <a:endParaRPr lang="en-US"/>
        </a:p>
      </dgm:t>
    </dgm:pt>
    <dgm:pt modelId="{239277FA-80E4-41C6-AC06-3F610F1581A1}">
      <dgm:prSet/>
      <dgm:spPr/>
      <dgm:t>
        <a:bodyPr/>
        <a:lstStyle/>
        <a:p>
          <a:r>
            <a:rPr lang="en-GB"/>
            <a:t>MEN I</a:t>
          </a:r>
          <a:endParaRPr lang="en-US"/>
        </a:p>
      </dgm:t>
    </dgm:pt>
    <dgm:pt modelId="{FC6932E3-FF0F-4D46-A237-01A751F1D31C}" type="parTrans" cxnId="{F228506A-508C-4E61-9F9B-7726BAF3D97F}">
      <dgm:prSet/>
      <dgm:spPr/>
      <dgm:t>
        <a:bodyPr/>
        <a:lstStyle/>
        <a:p>
          <a:endParaRPr lang="en-US"/>
        </a:p>
      </dgm:t>
    </dgm:pt>
    <dgm:pt modelId="{BCF8F4D5-F622-4B68-9350-8D8E8C8A50F6}" type="sibTrans" cxnId="{F228506A-508C-4E61-9F9B-7726BAF3D97F}">
      <dgm:prSet/>
      <dgm:spPr/>
      <dgm:t>
        <a:bodyPr/>
        <a:lstStyle/>
        <a:p>
          <a:endParaRPr lang="en-US"/>
        </a:p>
      </dgm:t>
    </dgm:pt>
    <dgm:pt modelId="{4C08AD10-C283-4CE7-941B-E35CDB61F312}">
      <dgm:prSet/>
      <dgm:spPr/>
      <dgm:t>
        <a:bodyPr/>
        <a:lstStyle/>
        <a:p>
          <a:r>
            <a:rPr lang="en-GB"/>
            <a:t>Parathyroid hyperplasia(90%)</a:t>
          </a:r>
          <a:endParaRPr lang="en-US"/>
        </a:p>
      </dgm:t>
    </dgm:pt>
    <dgm:pt modelId="{D06702CA-3CD5-4277-95F2-099E26235ECA}" type="parTrans" cxnId="{35EB9FBC-0045-48E3-8898-1940CA0D8A75}">
      <dgm:prSet/>
      <dgm:spPr/>
      <dgm:t>
        <a:bodyPr/>
        <a:lstStyle/>
        <a:p>
          <a:endParaRPr lang="en-US"/>
        </a:p>
      </dgm:t>
    </dgm:pt>
    <dgm:pt modelId="{B922ACD3-B607-442B-8EEE-822FA7BCC6E8}" type="sibTrans" cxnId="{35EB9FBC-0045-48E3-8898-1940CA0D8A75}">
      <dgm:prSet/>
      <dgm:spPr/>
      <dgm:t>
        <a:bodyPr/>
        <a:lstStyle/>
        <a:p>
          <a:endParaRPr lang="en-US"/>
        </a:p>
      </dgm:t>
    </dgm:pt>
    <dgm:pt modelId="{EE0E7293-9D90-4247-A2C8-179FE0A349F5}">
      <dgm:prSet/>
      <dgm:spPr/>
      <dgm:t>
        <a:bodyPr/>
        <a:lstStyle/>
        <a:p>
          <a:r>
            <a:rPr lang="en-GB"/>
            <a:t>Pancreatic islet cell tumour(30-80%)</a:t>
          </a:r>
          <a:endParaRPr lang="en-US"/>
        </a:p>
      </dgm:t>
    </dgm:pt>
    <dgm:pt modelId="{A3EB9CF2-93B6-46DF-A2E0-AB1B5A8236BE}" type="parTrans" cxnId="{612E7430-D201-418F-A24A-D146C9D408DE}">
      <dgm:prSet/>
      <dgm:spPr/>
      <dgm:t>
        <a:bodyPr/>
        <a:lstStyle/>
        <a:p>
          <a:endParaRPr lang="en-US"/>
        </a:p>
      </dgm:t>
    </dgm:pt>
    <dgm:pt modelId="{E12DD35F-974E-4ED3-824B-AC3E0F277CB4}" type="sibTrans" cxnId="{612E7430-D201-418F-A24A-D146C9D408DE}">
      <dgm:prSet/>
      <dgm:spPr/>
      <dgm:t>
        <a:bodyPr/>
        <a:lstStyle/>
        <a:p>
          <a:endParaRPr lang="en-US"/>
        </a:p>
      </dgm:t>
    </dgm:pt>
    <dgm:pt modelId="{DECC5347-2CFB-4832-862A-830708A3DB8B}">
      <dgm:prSet/>
      <dgm:spPr/>
      <dgm:t>
        <a:bodyPr/>
        <a:lstStyle/>
        <a:p>
          <a:r>
            <a:rPr lang="en-GB"/>
            <a:t>Pituitary adenoma(15-50%)</a:t>
          </a:r>
          <a:endParaRPr lang="en-US"/>
        </a:p>
      </dgm:t>
    </dgm:pt>
    <dgm:pt modelId="{0862F73F-5538-40DE-A03B-30159DA4155C}" type="parTrans" cxnId="{805807B0-A11A-49D5-97DA-156E52BF426C}">
      <dgm:prSet/>
      <dgm:spPr/>
      <dgm:t>
        <a:bodyPr/>
        <a:lstStyle/>
        <a:p>
          <a:endParaRPr lang="en-US"/>
        </a:p>
      </dgm:t>
    </dgm:pt>
    <dgm:pt modelId="{7C89385C-6B7A-42B9-B3FD-C170F9F00818}" type="sibTrans" cxnId="{805807B0-A11A-49D5-97DA-156E52BF426C}">
      <dgm:prSet/>
      <dgm:spPr/>
      <dgm:t>
        <a:bodyPr/>
        <a:lstStyle/>
        <a:p>
          <a:endParaRPr lang="en-US"/>
        </a:p>
      </dgm:t>
    </dgm:pt>
    <dgm:pt modelId="{28F432AB-69DF-4972-830E-81A6DFF3AF44}">
      <dgm:prSet/>
      <dgm:spPr/>
      <dgm:t>
        <a:bodyPr/>
        <a:lstStyle/>
        <a:p>
          <a:r>
            <a:rPr lang="en-GB"/>
            <a:t>MEN IIa</a:t>
          </a:r>
          <a:endParaRPr lang="en-US"/>
        </a:p>
      </dgm:t>
    </dgm:pt>
    <dgm:pt modelId="{4F45CFAE-DE0A-4892-8955-6F7A82D04A74}" type="parTrans" cxnId="{B9F00CBF-DAEA-49F0-8CF8-29ACC300C98C}">
      <dgm:prSet/>
      <dgm:spPr/>
      <dgm:t>
        <a:bodyPr/>
        <a:lstStyle/>
        <a:p>
          <a:endParaRPr lang="en-US"/>
        </a:p>
      </dgm:t>
    </dgm:pt>
    <dgm:pt modelId="{03F1ABA3-E82B-4E40-841C-F7F1491CD88A}" type="sibTrans" cxnId="{B9F00CBF-DAEA-49F0-8CF8-29ACC300C98C}">
      <dgm:prSet/>
      <dgm:spPr/>
      <dgm:t>
        <a:bodyPr/>
        <a:lstStyle/>
        <a:p>
          <a:endParaRPr lang="en-US"/>
        </a:p>
      </dgm:t>
    </dgm:pt>
    <dgm:pt modelId="{818C21FD-12FB-4932-873D-773BD714FFA2}">
      <dgm:prSet/>
      <dgm:spPr/>
      <dgm:t>
        <a:bodyPr/>
        <a:lstStyle/>
        <a:p>
          <a:r>
            <a:rPr lang="en-GB"/>
            <a:t>Medullary thyroid carcinoma</a:t>
          </a:r>
          <a:endParaRPr lang="en-US"/>
        </a:p>
      </dgm:t>
    </dgm:pt>
    <dgm:pt modelId="{771623AD-7D92-429D-A5AE-D93F6193E16F}" type="parTrans" cxnId="{B005F5AD-E068-43C9-B948-40853FCB97A1}">
      <dgm:prSet/>
      <dgm:spPr/>
      <dgm:t>
        <a:bodyPr/>
        <a:lstStyle/>
        <a:p>
          <a:endParaRPr lang="en-US"/>
        </a:p>
      </dgm:t>
    </dgm:pt>
    <dgm:pt modelId="{080425EC-8B3A-4C13-B9B9-47A21C9EBD57}" type="sibTrans" cxnId="{B005F5AD-E068-43C9-B948-40853FCB97A1}">
      <dgm:prSet/>
      <dgm:spPr/>
      <dgm:t>
        <a:bodyPr/>
        <a:lstStyle/>
        <a:p>
          <a:endParaRPr lang="en-US"/>
        </a:p>
      </dgm:t>
    </dgm:pt>
    <dgm:pt modelId="{D4463DC6-0DF3-409E-B068-A95346742746}">
      <dgm:prSet/>
      <dgm:spPr/>
      <dgm:t>
        <a:bodyPr/>
        <a:lstStyle/>
        <a:p>
          <a:r>
            <a:rPr lang="en-GB"/>
            <a:t>Pheochromocytoma</a:t>
          </a:r>
          <a:endParaRPr lang="en-US"/>
        </a:p>
      </dgm:t>
    </dgm:pt>
    <dgm:pt modelId="{7D5336F0-8B85-4703-9076-F3345E3433EC}" type="parTrans" cxnId="{9BAEBA45-4FDD-4385-A969-C992B1665819}">
      <dgm:prSet/>
      <dgm:spPr/>
      <dgm:t>
        <a:bodyPr/>
        <a:lstStyle/>
        <a:p>
          <a:endParaRPr lang="en-US"/>
        </a:p>
      </dgm:t>
    </dgm:pt>
    <dgm:pt modelId="{393E6BEC-472E-48A9-A77B-4B2AAEA6252B}" type="sibTrans" cxnId="{9BAEBA45-4FDD-4385-A969-C992B1665819}">
      <dgm:prSet/>
      <dgm:spPr/>
      <dgm:t>
        <a:bodyPr/>
        <a:lstStyle/>
        <a:p>
          <a:endParaRPr lang="en-US"/>
        </a:p>
      </dgm:t>
    </dgm:pt>
    <dgm:pt modelId="{CC3A9766-6701-4E02-9F42-DB48942A0A59}">
      <dgm:prSet/>
      <dgm:spPr/>
      <dgm:t>
        <a:bodyPr/>
        <a:lstStyle/>
        <a:p>
          <a:r>
            <a:rPr lang="en-GB"/>
            <a:t>Parathyroid hyperplasia</a:t>
          </a:r>
          <a:endParaRPr lang="en-US"/>
        </a:p>
      </dgm:t>
    </dgm:pt>
    <dgm:pt modelId="{76518362-E4B9-48DC-B244-C1A824E24305}" type="parTrans" cxnId="{587AF3D6-E325-4E09-970D-3863CE2934B7}">
      <dgm:prSet/>
      <dgm:spPr/>
      <dgm:t>
        <a:bodyPr/>
        <a:lstStyle/>
        <a:p>
          <a:endParaRPr lang="en-US"/>
        </a:p>
      </dgm:t>
    </dgm:pt>
    <dgm:pt modelId="{AAF2DAEA-E1C4-407A-A9FB-F6D41DC96ECD}" type="sibTrans" cxnId="{587AF3D6-E325-4E09-970D-3863CE2934B7}">
      <dgm:prSet/>
      <dgm:spPr/>
      <dgm:t>
        <a:bodyPr/>
        <a:lstStyle/>
        <a:p>
          <a:endParaRPr lang="en-US"/>
        </a:p>
      </dgm:t>
    </dgm:pt>
    <dgm:pt modelId="{C53D13CF-6CA7-42D5-BE3A-030911F64A0B}">
      <dgm:prSet/>
      <dgm:spPr/>
      <dgm:t>
        <a:bodyPr/>
        <a:lstStyle/>
        <a:p>
          <a:r>
            <a:rPr lang="en-GB"/>
            <a:t>MEN IIb</a:t>
          </a:r>
          <a:endParaRPr lang="en-US"/>
        </a:p>
      </dgm:t>
    </dgm:pt>
    <dgm:pt modelId="{AEBC3B78-F106-490B-B615-7B6E9B59A2A9}" type="parTrans" cxnId="{B6DF57F7-52F9-4738-A3B6-8EFB7D30BD75}">
      <dgm:prSet/>
      <dgm:spPr/>
      <dgm:t>
        <a:bodyPr/>
        <a:lstStyle/>
        <a:p>
          <a:endParaRPr lang="en-US"/>
        </a:p>
      </dgm:t>
    </dgm:pt>
    <dgm:pt modelId="{6D311169-2B7A-46FD-ABB9-B80FE7ECE0CC}" type="sibTrans" cxnId="{B6DF57F7-52F9-4738-A3B6-8EFB7D30BD75}">
      <dgm:prSet/>
      <dgm:spPr/>
      <dgm:t>
        <a:bodyPr/>
        <a:lstStyle/>
        <a:p>
          <a:endParaRPr lang="en-US"/>
        </a:p>
      </dgm:t>
    </dgm:pt>
    <dgm:pt modelId="{1A06B203-E48B-4903-B36F-CCBF32481DF4}">
      <dgm:prSet/>
      <dgm:spPr/>
      <dgm:t>
        <a:bodyPr/>
        <a:lstStyle/>
        <a:p>
          <a:r>
            <a:rPr lang="en-GB"/>
            <a:t>Medullary thyroid carcinoma</a:t>
          </a:r>
          <a:endParaRPr lang="en-US"/>
        </a:p>
      </dgm:t>
    </dgm:pt>
    <dgm:pt modelId="{57741C97-0744-4E96-995B-68166B0C20FC}" type="parTrans" cxnId="{1A02F60D-385A-4E1F-9108-704E33DC9A70}">
      <dgm:prSet/>
      <dgm:spPr/>
      <dgm:t>
        <a:bodyPr/>
        <a:lstStyle/>
        <a:p>
          <a:endParaRPr lang="en-US"/>
        </a:p>
      </dgm:t>
    </dgm:pt>
    <dgm:pt modelId="{4B1234FF-4AC5-4155-BB08-42C6708478F0}" type="sibTrans" cxnId="{1A02F60D-385A-4E1F-9108-704E33DC9A70}">
      <dgm:prSet/>
      <dgm:spPr/>
      <dgm:t>
        <a:bodyPr/>
        <a:lstStyle/>
        <a:p>
          <a:endParaRPr lang="en-US"/>
        </a:p>
      </dgm:t>
    </dgm:pt>
    <dgm:pt modelId="{E44DAE4B-7E81-4A43-B497-F8E1E3E6A46F}">
      <dgm:prSet/>
      <dgm:spPr/>
      <dgm:t>
        <a:bodyPr/>
        <a:lstStyle/>
        <a:p>
          <a:r>
            <a:rPr lang="en-GB"/>
            <a:t>Pheochromocytoma</a:t>
          </a:r>
          <a:endParaRPr lang="en-US"/>
        </a:p>
      </dgm:t>
    </dgm:pt>
    <dgm:pt modelId="{90692DAE-DC58-49C9-8AB2-2C3FD7A06E0E}" type="parTrans" cxnId="{00734CCA-9AF1-476B-B9DD-30A3C4F7C3F5}">
      <dgm:prSet/>
      <dgm:spPr/>
      <dgm:t>
        <a:bodyPr/>
        <a:lstStyle/>
        <a:p>
          <a:endParaRPr lang="en-US"/>
        </a:p>
      </dgm:t>
    </dgm:pt>
    <dgm:pt modelId="{4F49E755-440C-43EF-88CB-F37911B1E160}" type="sibTrans" cxnId="{00734CCA-9AF1-476B-B9DD-30A3C4F7C3F5}">
      <dgm:prSet/>
      <dgm:spPr/>
      <dgm:t>
        <a:bodyPr/>
        <a:lstStyle/>
        <a:p>
          <a:endParaRPr lang="en-US"/>
        </a:p>
      </dgm:t>
    </dgm:pt>
    <dgm:pt modelId="{79F7F0DA-6404-4D11-9BF1-9DA0CC59A3C1}">
      <dgm:prSet/>
      <dgm:spPr/>
      <dgm:t>
        <a:bodyPr/>
        <a:lstStyle/>
        <a:p>
          <a:r>
            <a:rPr lang="en-GB"/>
            <a:t>Mucosal neuromas</a:t>
          </a:r>
          <a:endParaRPr lang="en-US"/>
        </a:p>
      </dgm:t>
    </dgm:pt>
    <dgm:pt modelId="{77CA116B-AD4B-4099-958D-C4CED554156F}" type="parTrans" cxnId="{2F74C130-36E6-4D9B-B938-8B5AF14CB7A0}">
      <dgm:prSet/>
      <dgm:spPr/>
      <dgm:t>
        <a:bodyPr/>
        <a:lstStyle/>
        <a:p>
          <a:endParaRPr lang="en-US"/>
        </a:p>
      </dgm:t>
    </dgm:pt>
    <dgm:pt modelId="{B846EF4D-471F-45BB-A84B-562ACAEDE3AE}" type="sibTrans" cxnId="{2F74C130-36E6-4D9B-B938-8B5AF14CB7A0}">
      <dgm:prSet/>
      <dgm:spPr/>
      <dgm:t>
        <a:bodyPr/>
        <a:lstStyle/>
        <a:p>
          <a:endParaRPr lang="en-US"/>
        </a:p>
      </dgm:t>
    </dgm:pt>
    <dgm:pt modelId="{3C146970-2ED3-4DF7-A77C-A68A7EDEA0FE}">
      <dgm:prSet/>
      <dgm:spPr/>
      <dgm:t>
        <a:bodyPr/>
        <a:lstStyle/>
        <a:p>
          <a:r>
            <a:rPr lang="en-GB"/>
            <a:t>Marfonoid habitus</a:t>
          </a:r>
          <a:endParaRPr lang="en-US"/>
        </a:p>
      </dgm:t>
    </dgm:pt>
    <dgm:pt modelId="{419DC236-10DC-4A3B-B6CD-E724C693DA72}" type="parTrans" cxnId="{A719F6E7-CC2E-44A7-BCD2-38A9ADA16697}">
      <dgm:prSet/>
      <dgm:spPr/>
      <dgm:t>
        <a:bodyPr/>
        <a:lstStyle/>
        <a:p>
          <a:endParaRPr lang="en-US"/>
        </a:p>
      </dgm:t>
    </dgm:pt>
    <dgm:pt modelId="{01CC6BFF-2CF2-4C84-9171-407840EA3F3C}" type="sibTrans" cxnId="{A719F6E7-CC2E-44A7-BCD2-38A9ADA16697}">
      <dgm:prSet/>
      <dgm:spPr/>
      <dgm:t>
        <a:bodyPr/>
        <a:lstStyle/>
        <a:p>
          <a:endParaRPr lang="en-US"/>
        </a:p>
      </dgm:t>
    </dgm:pt>
    <dgm:pt modelId="{0FD56478-65FC-4DFF-896A-F60709BA2FD9}" type="pres">
      <dgm:prSet presAssocID="{D91871FC-B417-42B9-9071-D4B49DC523E1}" presName="linear" presStyleCnt="0">
        <dgm:presLayoutVars>
          <dgm:animLvl val="lvl"/>
          <dgm:resizeHandles val="exact"/>
        </dgm:presLayoutVars>
      </dgm:prSet>
      <dgm:spPr/>
    </dgm:pt>
    <dgm:pt modelId="{365A7D78-F746-4515-B301-B31063566597}" type="pres">
      <dgm:prSet presAssocID="{6C483F18-1DD9-4B41-B299-9380A08CBABE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168F087F-1BF6-470D-9A4F-E272F5B89802}" type="pres">
      <dgm:prSet presAssocID="{02BD5D1A-C81F-45EF-AD81-BDF26BA5ECA6}" presName="spacer" presStyleCnt="0"/>
      <dgm:spPr/>
    </dgm:pt>
    <dgm:pt modelId="{84BC1F36-8354-4ACD-875F-43B8F7931F4C}" type="pres">
      <dgm:prSet presAssocID="{239277FA-80E4-41C6-AC06-3F610F1581A1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DD130291-C64E-40C3-9CC0-BAE1B362DD94}" type="pres">
      <dgm:prSet presAssocID="{239277FA-80E4-41C6-AC06-3F610F1581A1}" presName="childText" presStyleLbl="revTx" presStyleIdx="0" presStyleCnt="3">
        <dgm:presLayoutVars>
          <dgm:bulletEnabled val="1"/>
        </dgm:presLayoutVars>
      </dgm:prSet>
      <dgm:spPr/>
    </dgm:pt>
    <dgm:pt modelId="{3D60F2EB-3CD9-46D1-889C-0246A2056386}" type="pres">
      <dgm:prSet presAssocID="{28F432AB-69DF-4972-830E-81A6DFF3AF44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9DA4E237-C60B-4A96-86F5-21959AB03243}" type="pres">
      <dgm:prSet presAssocID="{28F432AB-69DF-4972-830E-81A6DFF3AF44}" presName="childText" presStyleLbl="revTx" presStyleIdx="1" presStyleCnt="3">
        <dgm:presLayoutVars>
          <dgm:bulletEnabled val="1"/>
        </dgm:presLayoutVars>
      </dgm:prSet>
      <dgm:spPr/>
    </dgm:pt>
    <dgm:pt modelId="{FF6C62C4-FB6A-40AA-81BD-C2FB1CACDC2C}" type="pres">
      <dgm:prSet presAssocID="{C53D13CF-6CA7-42D5-BE3A-030911F64A0B}" presName="parentText" presStyleLbl="node1" presStyleIdx="3" presStyleCnt="4">
        <dgm:presLayoutVars>
          <dgm:chMax val="0"/>
          <dgm:bulletEnabled val="1"/>
        </dgm:presLayoutVars>
      </dgm:prSet>
      <dgm:spPr/>
    </dgm:pt>
    <dgm:pt modelId="{8AB91422-EF5B-4FCC-AB6E-08F986ABD0E6}" type="pres">
      <dgm:prSet presAssocID="{C53D13CF-6CA7-42D5-BE3A-030911F64A0B}" presName="childText" presStyleLbl="revTx" presStyleIdx="2" presStyleCnt="3">
        <dgm:presLayoutVars>
          <dgm:bulletEnabled val="1"/>
        </dgm:presLayoutVars>
      </dgm:prSet>
      <dgm:spPr/>
    </dgm:pt>
  </dgm:ptLst>
  <dgm:cxnLst>
    <dgm:cxn modelId="{1A02F60D-385A-4E1F-9108-704E33DC9A70}" srcId="{C53D13CF-6CA7-42D5-BE3A-030911F64A0B}" destId="{1A06B203-E48B-4903-B36F-CCBF32481DF4}" srcOrd="0" destOrd="0" parTransId="{57741C97-0744-4E96-995B-68166B0C20FC}" sibTransId="{4B1234FF-4AC5-4155-BB08-42C6708478F0}"/>
    <dgm:cxn modelId="{246A1D14-9E0B-4779-AF0D-AA020CE9B27E}" type="presOf" srcId="{6C483F18-1DD9-4B41-B299-9380A08CBABE}" destId="{365A7D78-F746-4515-B301-B31063566597}" srcOrd="0" destOrd="0" presId="urn:microsoft.com/office/officeart/2005/8/layout/vList2"/>
    <dgm:cxn modelId="{AF49FA26-AAEE-4A0C-B5B4-EEFB9C670BE7}" type="presOf" srcId="{28F432AB-69DF-4972-830E-81A6DFF3AF44}" destId="{3D60F2EB-3CD9-46D1-889C-0246A2056386}" srcOrd="0" destOrd="0" presId="urn:microsoft.com/office/officeart/2005/8/layout/vList2"/>
    <dgm:cxn modelId="{612E7430-D201-418F-A24A-D146C9D408DE}" srcId="{239277FA-80E4-41C6-AC06-3F610F1581A1}" destId="{EE0E7293-9D90-4247-A2C8-179FE0A349F5}" srcOrd="1" destOrd="0" parTransId="{A3EB9CF2-93B6-46DF-A2E0-AB1B5A8236BE}" sibTransId="{E12DD35F-974E-4ED3-824B-AC3E0F277CB4}"/>
    <dgm:cxn modelId="{2F74C130-36E6-4D9B-B938-8B5AF14CB7A0}" srcId="{C53D13CF-6CA7-42D5-BE3A-030911F64A0B}" destId="{79F7F0DA-6404-4D11-9BF1-9DA0CC59A3C1}" srcOrd="2" destOrd="0" parTransId="{77CA116B-AD4B-4099-958D-C4CED554156F}" sibTransId="{B846EF4D-471F-45BB-A84B-562ACAEDE3AE}"/>
    <dgm:cxn modelId="{9BAEBA45-4FDD-4385-A969-C992B1665819}" srcId="{28F432AB-69DF-4972-830E-81A6DFF3AF44}" destId="{D4463DC6-0DF3-409E-B068-A95346742746}" srcOrd="1" destOrd="0" parTransId="{7D5336F0-8B85-4703-9076-F3345E3433EC}" sibTransId="{393E6BEC-472E-48A9-A77B-4B2AAEA6252B}"/>
    <dgm:cxn modelId="{F228506A-508C-4E61-9F9B-7726BAF3D97F}" srcId="{D91871FC-B417-42B9-9071-D4B49DC523E1}" destId="{239277FA-80E4-41C6-AC06-3F610F1581A1}" srcOrd="1" destOrd="0" parTransId="{FC6932E3-FF0F-4D46-A237-01A751F1D31C}" sibTransId="{BCF8F4D5-F622-4B68-9350-8D8E8C8A50F6}"/>
    <dgm:cxn modelId="{63C25174-F7BE-4DC6-BF5B-50D9D120CACD}" type="presOf" srcId="{EE0E7293-9D90-4247-A2C8-179FE0A349F5}" destId="{DD130291-C64E-40C3-9CC0-BAE1B362DD94}" srcOrd="0" destOrd="1" presId="urn:microsoft.com/office/officeart/2005/8/layout/vList2"/>
    <dgm:cxn modelId="{AA71DE54-11B6-45E0-BA8F-16B204DDDC77}" type="presOf" srcId="{D4463DC6-0DF3-409E-B068-A95346742746}" destId="{9DA4E237-C60B-4A96-86F5-21959AB03243}" srcOrd="0" destOrd="1" presId="urn:microsoft.com/office/officeart/2005/8/layout/vList2"/>
    <dgm:cxn modelId="{DE5B3E76-BA87-404C-A27B-C94527A944B3}" type="presOf" srcId="{239277FA-80E4-41C6-AC06-3F610F1581A1}" destId="{84BC1F36-8354-4ACD-875F-43B8F7931F4C}" srcOrd="0" destOrd="0" presId="urn:microsoft.com/office/officeart/2005/8/layout/vList2"/>
    <dgm:cxn modelId="{D8E5C584-72C8-4514-BCF3-2EA9D7C799EE}" type="presOf" srcId="{818C21FD-12FB-4932-873D-773BD714FFA2}" destId="{9DA4E237-C60B-4A96-86F5-21959AB03243}" srcOrd="0" destOrd="0" presId="urn:microsoft.com/office/officeart/2005/8/layout/vList2"/>
    <dgm:cxn modelId="{1FCB079A-E49C-432C-BE8D-503E49C8E36B}" type="presOf" srcId="{C53D13CF-6CA7-42D5-BE3A-030911F64A0B}" destId="{FF6C62C4-FB6A-40AA-81BD-C2FB1CACDC2C}" srcOrd="0" destOrd="0" presId="urn:microsoft.com/office/officeart/2005/8/layout/vList2"/>
    <dgm:cxn modelId="{12638E9B-E111-41F7-BFD2-949080820A33}" type="presOf" srcId="{E44DAE4B-7E81-4A43-B497-F8E1E3E6A46F}" destId="{8AB91422-EF5B-4FCC-AB6E-08F986ABD0E6}" srcOrd="0" destOrd="1" presId="urn:microsoft.com/office/officeart/2005/8/layout/vList2"/>
    <dgm:cxn modelId="{B005F5AD-E068-43C9-B948-40853FCB97A1}" srcId="{28F432AB-69DF-4972-830E-81A6DFF3AF44}" destId="{818C21FD-12FB-4932-873D-773BD714FFA2}" srcOrd="0" destOrd="0" parTransId="{771623AD-7D92-429D-A5AE-D93F6193E16F}" sibTransId="{080425EC-8B3A-4C13-B9B9-47A21C9EBD57}"/>
    <dgm:cxn modelId="{805807B0-A11A-49D5-97DA-156E52BF426C}" srcId="{239277FA-80E4-41C6-AC06-3F610F1581A1}" destId="{DECC5347-2CFB-4832-862A-830708A3DB8B}" srcOrd="2" destOrd="0" parTransId="{0862F73F-5538-40DE-A03B-30159DA4155C}" sibTransId="{7C89385C-6B7A-42B9-B3FD-C170F9F00818}"/>
    <dgm:cxn modelId="{37F31DB1-4AA2-411B-BD46-0ADF7C5850F5}" type="presOf" srcId="{4C08AD10-C283-4CE7-941B-E35CDB61F312}" destId="{DD130291-C64E-40C3-9CC0-BAE1B362DD94}" srcOrd="0" destOrd="0" presId="urn:microsoft.com/office/officeart/2005/8/layout/vList2"/>
    <dgm:cxn modelId="{4A624EB9-B320-4B84-8374-A770B31F79CE}" type="presOf" srcId="{3C146970-2ED3-4DF7-A77C-A68A7EDEA0FE}" destId="{8AB91422-EF5B-4FCC-AB6E-08F986ABD0E6}" srcOrd="0" destOrd="3" presId="urn:microsoft.com/office/officeart/2005/8/layout/vList2"/>
    <dgm:cxn modelId="{35EB9FBC-0045-48E3-8898-1940CA0D8A75}" srcId="{239277FA-80E4-41C6-AC06-3F610F1581A1}" destId="{4C08AD10-C283-4CE7-941B-E35CDB61F312}" srcOrd="0" destOrd="0" parTransId="{D06702CA-3CD5-4277-95F2-099E26235ECA}" sibTransId="{B922ACD3-B607-442B-8EEE-822FA7BCC6E8}"/>
    <dgm:cxn modelId="{B9F00CBF-DAEA-49F0-8CF8-29ACC300C98C}" srcId="{D91871FC-B417-42B9-9071-D4B49DC523E1}" destId="{28F432AB-69DF-4972-830E-81A6DFF3AF44}" srcOrd="2" destOrd="0" parTransId="{4F45CFAE-DE0A-4892-8955-6F7A82D04A74}" sibTransId="{03F1ABA3-E82B-4E40-841C-F7F1491CD88A}"/>
    <dgm:cxn modelId="{9BDE7DC0-0A19-4277-A30B-E4BDB2BB1BFD}" type="presOf" srcId="{D91871FC-B417-42B9-9071-D4B49DC523E1}" destId="{0FD56478-65FC-4DFF-896A-F60709BA2FD9}" srcOrd="0" destOrd="0" presId="urn:microsoft.com/office/officeart/2005/8/layout/vList2"/>
    <dgm:cxn modelId="{375BC5C5-3E50-42F4-9476-00D92FC0CD53}" type="presOf" srcId="{CC3A9766-6701-4E02-9F42-DB48942A0A59}" destId="{9DA4E237-C60B-4A96-86F5-21959AB03243}" srcOrd="0" destOrd="2" presId="urn:microsoft.com/office/officeart/2005/8/layout/vList2"/>
    <dgm:cxn modelId="{00734CCA-9AF1-476B-B9DD-30A3C4F7C3F5}" srcId="{C53D13CF-6CA7-42D5-BE3A-030911F64A0B}" destId="{E44DAE4B-7E81-4A43-B497-F8E1E3E6A46F}" srcOrd="1" destOrd="0" parTransId="{90692DAE-DC58-49C9-8AB2-2C3FD7A06E0E}" sibTransId="{4F49E755-440C-43EF-88CB-F37911B1E160}"/>
    <dgm:cxn modelId="{587AF3D6-E325-4E09-970D-3863CE2934B7}" srcId="{28F432AB-69DF-4972-830E-81A6DFF3AF44}" destId="{CC3A9766-6701-4E02-9F42-DB48942A0A59}" srcOrd="2" destOrd="0" parTransId="{76518362-E4B9-48DC-B244-C1A824E24305}" sibTransId="{AAF2DAEA-E1C4-407A-A9FB-F6D41DC96ECD}"/>
    <dgm:cxn modelId="{E8657AD7-36D6-44D6-A90D-6F41B65B1AE8}" type="presOf" srcId="{1A06B203-E48B-4903-B36F-CCBF32481DF4}" destId="{8AB91422-EF5B-4FCC-AB6E-08F986ABD0E6}" srcOrd="0" destOrd="0" presId="urn:microsoft.com/office/officeart/2005/8/layout/vList2"/>
    <dgm:cxn modelId="{C0DD50DD-11DB-4676-A9E9-2E7336046EE2}" type="presOf" srcId="{79F7F0DA-6404-4D11-9BF1-9DA0CC59A3C1}" destId="{8AB91422-EF5B-4FCC-AB6E-08F986ABD0E6}" srcOrd="0" destOrd="2" presId="urn:microsoft.com/office/officeart/2005/8/layout/vList2"/>
    <dgm:cxn modelId="{A719F6E7-CC2E-44A7-BCD2-38A9ADA16697}" srcId="{C53D13CF-6CA7-42D5-BE3A-030911F64A0B}" destId="{3C146970-2ED3-4DF7-A77C-A68A7EDEA0FE}" srcOrd="3" destOrd="0" parTransId="{419DC236-10DC-4A3B-B6CD-E724C693DA72}" sibTransId="{01CC6BFF-2CF2-4C84-9171-407840EA3F3C}"/>
    <dgm:cxn modelId="{B6DF57F7-52F9-4738-A3B6-8EFB7D30BD75}" srcId="{D91871FC-B417-42B9-9071-D4B49DC523E1}" destId="{C53D13CF-6CA7-42D5-BE3A-030911F64A0B}" srcOrd="3" destOrd="0" parTransId="{AEBC3B78-F106-490B-B615-7B6E9B59A2A9}" sibTransId="{6D311169-2B7A-46FD-ABB9-B80FE7ECE0CC}"/>
    <dgm:cxn modelId="{CC6414FB-6D70-4F1A-B520-095C4BD50642}" srcId="{D91871FC-B417-42B9-9071-D4B49DC523E1}" destId="{6C483F18-1DD9-4B41-B299-9380A08CBABE}" srcOrd="0" destOrd="0" parTransId="{D68BB5B4-A5B5-43A8-92D7-7D86E4366CB7}" sibTransId="{02BD5D1A-C81F-45EF-AD81-BDF26BA5ECA6}"/>
    <dgm:cxn modelId="{C23121FF-258D-418F-9927-06432C330727}" type="presOf" srcId="{DECC5347-2CFB-4832-862A-830708A3DB8B}" destId="{DD130291-C64E-40C3-9CC0-BAE1B362DD94}" srcOrd="0" destOrd="2" presId="urn:microsoft.com/office/officeart/2005/8/layout/vList2"/>
    <dgm:cxn modelId="{B02E1720-29D9-4ADD-990D-2F16AD0FAF87}" type="presParOf" srcId="{0FD56478-65FC-4DFF-896A-F60709BA2FD9}" destId="{365A7D78-F746-4515-B301-B31063566597}" srcOrd="0" destOrd="0" presId="urn:microsoft.com/office/officeart/2005/8/layout/vList2"/>
    <dgm:cxn modelId="{A8EF3F21-BF36-4D7C-8B4D-0E4E0C5FE2EF}" type="presParOf" srcId="{0FD56478-65FC-4DFF-896A-F60709BA2FD9}" destId="{168F087F-1BF6-470D-9A4F-E272F5B89802}" srcOrd="1" destOrd="0" presId="urn:microsoft.com/office/officeart/2005/8/layout/vList2"/>
    <dgm:cxn modelId="{4F52770B-5AFF-4C0C-9318-079299BE70A1}" type="presParOf" srcId="{0FD56478-65FC-4DFF-896A-F60709BA2FD9}" destId="{84BC1F36-8354-4ACD-875F-43B8F7931F4C}" srcOrd="2" destOrd="0" presId="urn:microsoft.com/office/officeart/2005/8/layout/vList2"/>
    <dgm:cxn modelId="{4C1DF41D-BC03-4BAB-B0CD-79A1D37746D6}" type="presParOf" srcId="{0FD56478-65FC-4DFF-896A-F60709BA2FD9}" destId="{DD130291-C64E-40C3-9CC0-BAE1B362DD94}" srcOrd="3" destOrd="0" presId="urn:microsoft.com/office/officeart/2005/8/layout/vList2"/>
    <dgm:cxn modelId="{A095250C-B231-4790-932C-8A15A914C94E}" type="presParOf" srcId="{0FD56478-65FC-4DFF-896A-F60709BA2FD9}" destId="{3D60F2EB-3CD9-46D1-889C-0246A2056386}" srcOrd="4" destOrd="0" presId="urn:microsoft.com/office/officeart/2005/8/layout/vList2"/>
    <dgm:cxn modelId="{45B215F1-1368-454C-AA78-92FBF5EB632E}" type="presParOf" srcId="{0FD56478-65FC-4DFF-896A-F60709BA2FD9}" destId="{9DA4E237-C60B-4A96-86F5-21959AB03243}" srcOrd="5" destOrd="0" presId="urn:microsoft.com/office/officeart/2005/8/layout/vList2"/>
    <dgm:cxn modelId="{8E6438A7-6161-479A-B55D-5207C61E31E7}" type="presParOf" srcId="{0FD56478-65FC-4DFF-896A-F60709BA2FD9}" destId="{FF6C62C4-FB6A-40AA-81BD-C2FB1CACDC2C}" srcOrd="6" destOrd="0" presId="urn:microsoft.com/office/officeart/2005/8/layout/vList2"/>
    <dgm:cxn modelId="{7553F8C6-A1CB-4263-B895-4AD4BD9943AD}" type="presParOf" srcId="{0FD56478-65FC-4DFF-896A-F60709BA2FD9}" destId="{8AB91422-EF5B-4FCC-AB6E-08F986ABD0E6}" srcOrd="7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B8843828-5DC6-4C2A-978C-2C53C6E1E51D}" type="doc">
      <dgm:prSet loTypeId="urn:microsoft.com/office/officeart/2005/8/layout/vList2" loCatId="list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ED0CCA23-D386-4FE8-A01F-6FE97B2DD134}">
      <dgm:prSet/>
      <dgm:spPr/>
      <dgm:t>
        <a:bodyPr/>
        <a:lstStyle/>
        <a:p>
          <a:r>
            <a:rPr lang="en-GB"/>
            <a:t>Embryological issues</a:t>
          </a:r>
          <a:endParaRPr lang="en-US"/>
        </a:p>
      </dgm:t>
    </dgm:pt>
    <dgm:pt modelId="{467C263F-954F-411E-A20E-5D9FFEED2946}" type="parTrans" cxnId="{E2295D23-46EE-45B9-ABA1-3885BC76718E}">
      <dgm:prSet/>
      <dgm:spPr/>
      <dgm:t>
        <a:bodyPr/>
        <a:lstStyle/>
        <a:p>
          <a:endParaRPr lang="en-US"/>
        </a:p>
      </dgm:t>
    </dgm:pt>
    <dgm:pt modelId="{48B8FFE1-7454-440E-B11E-9AC8F9F6E6DD}" type="sibTrans" cxnId="{E2295D23-46EE-45B9-ABA1-3885BC76718E}">
      <dgm:prSet/>
      <dgm:spPr/>
      <dgm:t>
        <a:bodyPr/>
        <a:lstStyle/>
        <a:p>
          <a:endParaRPr lang="en-US"/>
        </a:p>
      </dgm:t>
    </dgm:pt>
    <dgm:pt modelId="{7A4AA6BA-D462-49CB-A916-B024037B8236}">
      <dgm:prSet/>
      <dgm:spPr/>
      <dgm:t>
        <a:bodyPr/>
        <a:lstStyle/>
        <a:p>
          <a:r>
            <a:rPr lang="en-GB"/>
            <a:t>Physiological function-hyper or hypofunction</a:t>
          </a:r>
          <a:endParaRPr lang="en-US"/>
        </a:p>
      </dgm:t>
    </dgm:pt>
    <dgm:pt modelId="{E866F85F-C2D3-4BE7-9DD3-EA7D99B1F31F}" type="parTrans" cxnId="{93476C86-1F60-44F2-94BC-9ADD53988F70}">
      <dgm:prSet/>
      <dgm:spPr/>
      <dgm:t>
        <a:bodyPr/>
        <a:lstStyle/>
        <a:p>
          <a:endParaRPr lang="en-US"/>
        </a:p>
      </dgm:t>
    </dgm:pt>
    <dgm:pt modelId="{F216B93E-128C-4A2F-B5A3-66F60A2C00FB}" type="sibTrans" cxnId="{93476C86-1F60-44F2-94BC-9ADD53988F70}">
      <dgm:prSet/>
      <dgm:spPr/>
      <dgm:t>
        <a:bodyPr/>
        <a:lstStyle/>
        <a:p>
          <a:endParaRPr lang="en-US"/>
        </a:p>
      </dgm:t>
    </dgm:pt>
    <dgm:pt modelId="{9B2E7CB5-DAC7-4DBD-990E-166B9B0ADE30}">
      <dgm:prSet/>
      <dgm:spPr/>
      <dgm:t>
        <a:bodyPr/>
        <a:lstStyle/>
        <a:p>
          <a:r>
            <a:rPr lang="en-GB"/>
            <a:t>Anatomical enlargement compressing adjacent organs</a:t>
          </a:r>
          <a:endParaRPr lang="en-US"/>
        </a:p>
      </dgm:t>
    </dgm:pt>
    <dgm:pt modelId="{EFFC0BEB-71EA-4821-9795-6E3835809977}" type="parTrans" cxnId="{EA116B18-D8A0-41C8-9219-9A37E9EB2D9A}">
      <dgm:prSet/>
      <dgm:spPr/>
      <dgm:t>
        <a:bodyPr/>
        <a:lstStyle/>
        <a:p>
          <a:endParaRPr lang="en-US"/>
        </a:p>
      </dgm:t>
    </dgm:pt>
    <dgm:pt modelId="{4B952325-BF57-412F-8E7B-59AB3E3363F6}" type="sibTrans" cxnId="{EA116B18-D8A0-41C8-9219-9A37E9EB2D9A}">
      <dgm:prSet/>
      <dgm:spPr/>
      <dgm:t>
        <a:bodyPr/>
        <a:lstStyle/>
        <a:p>
          <a:endParaRPr lang="en-US"/>
        </a:p>
      </dgm:t>
    </dgm:pt>
    <dgm:pt modelId="{F5040B9E-1417-472B-A415-02904E51D691}">
      <dgm:prSet/>
      <dgm:spPr/>
      <dgm:t>
        <a:bodyPr/>
        <a:lstStyle/>
        <a:p>
          <a:r>
            <a:rPr lang="en-GB"/>
            <a:t>Can be in isolation or in combination </a:t>
          </a:r>
          <a:endParaRPr lang="en-US"/>
        </a:p>
      </dgm:t>
    </dgm:pt>
    <dgm:pt modelId="{5B1FE79A-280D-4B88-B22C-85B8E8D04EA5}" type="parTrans" cxnId="{C45DFEC3-79F0-4AB6-AA7A-681A64B94613}">
      <dgm:prSet/>
      <dgm:spPr/>
      <dgm:t>
        <a:bodyPr/>
        <a:lstStyle/>
        <a:p>
          <a:endParaRPr lang="en-US"/>
        </a:p>
      </dgm:t>
    </dgm:pt>
    <dgm:pt modelId="{7BF6C5B0-4C7E-41C3-9977-8A6762ABC67C}" type="sibTrans" cxnId="{C45DFEC3-79F0-4AB6-AA7A-681A64B94613}">
      <dgm:prSet/>
      <dgm:spPr/>
      <dgm:t>
        <a:bodyPr/>
        <a:lstStyle/>
        <a:p>
          <a:endParaRPr lang="en-US"/>
        </a:p>
      </dgm:t>
    </dgm:pt>
    <dgm:pt modelId="{DD481268-97EB-474C-A5A9-535073D23ED9}">
      <dgm:prSet/>
      <dgm:spPr/>
      <dgm:t>
        <a:bodyPr/>
        <a:lstStyle/>
        <a:p>
          <a:r>
            <a:rPr lang="en-GB"/>
            <a:t>When in combination they are usually familial</a:t>
          </a:r>
          <a:endParaRPr lang="en-US"/>
        </a:p>
      </dgm:t>
    </dgm:pt>
    <dgm:pt modelId="{0396A98F-5C27-469B-85D4-C4B2CF0E40BA}" type="parTrans" cxnId="{C2D324AC-3E85-4701-9702-F9443936FF48}">
      <dgm:prSet/>
      <dgm:spPr/>
      <dgm:t>
        <a:bodyPr/>
        <a:lstStyle/>
        <a:p>
          <a:endParaRPr lang="en-US"/>
        </a:p>
      </dgm:t>
    </dgm:pt>
    <dgm:pt modelId="{05C60F5C-DF76-4571-8649-16543245DF57}" type="sibTrans" cxnId="{C2D324AC-3E85-4701-9702-F9443936FF48}">
      <dgm:prSet/>
      <dgm:spPr/>
      <dgm:t>
        <a:bodyPr/>
        <a:lstStyle/>
        <a:p>
          <a:endParaRPr lang="en-US"/>
        </a:p>
      </dgm:t>
    </dgm:pt>
    <dgm:pt modelId="{9FBF73EE-9D10-4ACB-BD88-6C9CC76334FF}" type="pres">
      <dgm:prSet presAssocID="{B8843828-5DC6-4C2A-978C-2C53C6E1E51D}" presName="linear" presStyleCnt="0">
        <dgm:presLayoutVars>
          <dgm:animLvl val="lvl"/>
          <dgm:resizeHandles val="exact"/>
        </dgm:presLayoutVars>
      </dgm:prSet>
      <dgm:spPr/>
    </dgm:pt>
    <dgm:pt modelId="{996FC224-EA58-4A4E-A99C-2C799B5820E8}" type="pres">
      <dgm:prSet presAssocID="{ED0CCA23-D386-4FE8-A01F-6FE97B2DD134}" presName="parentText" presStyleLbl="node1" presStyleIdx="0" presStyleCnt="5">
        <dgm:presLayoutVars>
          <dgm:chMax val="0"/>
          <dgm:bulletEnabled val="1"/>
        </dgm:presLayoutVars>
      </dgm:prSet>
      <dgm:spPr/>
    </dgm:pt>
    <dgm:pt modelId="{CE9B6BCF-B77A-4310-A648-71FD4296B2FF}" type="pres">
      <dgm:prSet presAssocID="{48B8FFE1-7454-440E-B11E-9AC8F9F6E6DD}" presName="spacer" presStyleCnt="0"/>
      <dgm:spPr/>
    </dgm:pt>
    <dgm:pt modelId="{C2962835-3E1A-43B0-B501-8A820E363A0D}" type="pres">
      <dgm:prSet presAssocID="{7A4AA6BA-D462-49CB-A916-B024037B8236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B666FB55-C600-4AED-9FA8-D6D11C172CA1}" type="pres">
      <dgm:prSet presAssocID="{F216B93E-128C-4A2F-B5A3-66F60A2C00FB}" presName="spacer" presStyleCnt="0"/>
      <dgm:spPr/>
    </dgm:pt>
    <dgm:pt modelId="{9F8F1AF0-4664-474B-AE60-133287D007A1}" type="pres">
      <dgm:prSet presAssocID="{9B2E7CB5-DAC7-4DBD-990E-166B9B0ADE30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F4EEDDE0-52F2-4608-9624-CCF0007489C7}" type="pres">
      <dgm:prSet presAssocID="{4B952325-BF57-412F-8E7B-59AB3E3363F6}" presName="spacer" presStyleCnt="0"/>
      <dgm:spPr/>
    </dgm:pt>
    <dgm:pt modelId="{6826D387-586C-4F97-A036-4A89220F5BC0}" type="pres">
      <dgm:prSet presAssocID="{F5040B9E-1417-472B-A415-02904E51D691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10EC0D78-4AD5-4197-A53C-8B3D708D6149}" type="pres">
      <dgm:prSet presAssocID="{7BF6C5B0-4C7E-41C3-9977-8A6762ABC67C}" presName="spacer" presStyleCnt="0"/>
      <dgm:spPr/>
    </dgm:pt>
    <dgm:pt modelId="{6EF9491C-E056-4F1E-BB7D-9AC77C07AF3A}" type="pres">
      <dgm:prSet presAssocID="{DD481268-97EB-474C-A5A9-535073D23ED9}" presName="parentText" presStyleLbl="node1" presStyleIdx="4" presStyleCnt="5">
        <dgm:presLayoutVars>
          <dgm:chMax val="0"/>
          <dgm:bulletEnabled val="1"/>
        </dgm:presLayoutVars>
      </dgm:prSet>
      <dgm:spPr/>
    </dgm:pt>
  </dgm:ptLst>
  <dgm:cxnLst>
    <dgm:cxn modelId="{EA116B18-D8A0-41C8-9219-9A37E9EB2D9A}" srcId="{B8843828-5DC6-4C2A-978C-2C53C6E1E51D}" destId="{9B2E7CB5-DAC7-4DBD-990E-166B9B0ADE30}" srcOrd="2" destOrd="0" parTransId="{EFFC0BEB-71EA-4821-9795-6E3835809977}" sibTransId="{4B952325-BF57-412F-8E7B-59AB3E3363F6}"/>
    <dgm:cxn modelId="{E2295D23-46EE-45B9-ABA1-3885BC76718E}" srcId="{B8843828-5DC6-4C2A-978C-2C53C6E1E51D}" destId="{ED0CCA23-D386-4FE8-A01F-6FE97B2DD134}" srcOrd="0" destOrd="0" parTransId="{467C263F-954F-411E-A20E-5D9FFEED2946}" sibTransId="{48B8FFE1-7454-440E-B11E-9AC8F9F6E6DD}"/>
    <dgm:cxn modelId="{0C059637-953E-419B-BD2E-133C22FA5814}" type="presOf" srcId="{F5040B9E-1417-472B-A415-02904E51D691}" destId="{6826D387-586C-4F97-A036-4A89220F5BC0}" srcOrd="0" destOrd="0" presId="urn:microsoft.com/office/officeart/2005/8/layout/vList2"/>
    <dgm:cxn modelId="{60983F3E-8F93-4137-AE30-BCDA4EFE5620}" type="presOf" srcId="{9B2E7CB5-DAC7-4DBD-990E-166B9B0ADE30}" destId="{9F8F1AF0-4664-474B-AE60-133287D007A1}" srcOrd="0" destOrd="0" presId="urn:microsoft.com/office/officeart/2005/8/layout/vList2"/>
    <dgm:cxn modelId="{062D2148-4993-4581-8292-5F03DEC03CEA}" type="presOf" srcId="{B8843828-5DC6-4C2A-978C-2C53C6E1E51D}" destId="{9FBF73EE-9D10-4ACB-BD88-6C9CC76334FF}" srcOrd="0" destOrd="0" presId="urn:microsoft.com/office/officeart/2005/8/layout/vList2"/>
    <dgm:cxn modelId="{A9946258-D142-4068-BD67-9D7466B2441B}" type="presOf" srcId="{7A4AA6BA-D462-49CB-A916-B024037B8236}" destId="{C2962835-3E1A-43B0-B501-8A820E363A0D}" srcOrd="0" destOrd="0" presId="urn:microsoft.com/office/officeart/2005/8/layout/vList2"/>
    <dgm:cxn modelId="{93476C86-1F60-44F2-94BC-9ADD53988F70}" srcId="{B8843828-5DC6-4C2A-978C-2C53C6E1E51D}" destId="{7A4AA6BA-D462-49CB-A916-B024037B8236}" srcOrd="1" destOrd="0" parTransId="{E866F85F-C2D3-4BE7-9DD3-EA7D99B1F31F}" sibTransId="{F216B93E-128C-4A2F-B5A3-66F60A2C00FB}"/>
    <dgm:cxn modelId="{C2D324AC-3E85-4701-9702-F9443936FF48}" srcId="{B8843828-5DC6-4C2A-978C-2C53C6E1E51D}" destId="{DD481268-97EB-474C-A5A9-535073D23ED9}" srcOrd="4" destOrd="0" parTransId="{0396A98F-5C27-469B-85D4-C4B2CF0E40BA}" sibTransId="{05C60F5C-DF76-4571-8649-16543245DF57}"/>
    <dgm:cxn modelId="{9A5C25C2-1323-461A-83B8-6B07A6F8F827}" type="presOf" srcId="{DD481268-97EB-474C-A5A9-535073D23ED9}" destId="{6EF9491C-E056-4F1E-BB7D-9AC77C07AF3A}" srcOrd="0" destOrd="0" presId="urn:microsoft.com/office/officeart/2005/8/layout/vList2"/>
    <dgm:cxn modelId="{C45DFEC3-79F0-4AB6-AA7A-681A64B94613}" srcId="{B8843828-5DC6-4C2A-978C-2C53C6E1E51D}" destId="{F5040B9E-1417-472B-A415-02904E51D691}" srcOrd="3" destOrd="0" parTransId="{5B1FE79A-280D-4B88-B22C-85B8E8D04EA5}" sibTransId="{7BF6C5B0-4C7E-41C3-9977-8A6762ABC67C}"/>
    <dgm:cxn modelId="{81693FE4-07F0-40F6-99C7-8B1FDB9DDB7C}" type="presOf" srcId="{ED0CCA23-D386-4FE8-A01F-6FE97B2DD134}" destId="{996FC224-EA58-4A4E-A99C-2C799B5820E8}" srcOrd="0" destOrd="0" presId="urn:microsoft.com/office/officeart/2005/8/layout/vList2"/>
    <dgm:cxn modelId="{4551780B-B283-4AAD-BF18-C09D592FB669}" type="presParOf" srcId="{9FBF73EE-9D10-4ACB-BD88-6C9CC76334FF}" destId="{996FC224-EA58-4A4E-A99C-2C799B5820E8}" srcOrd="0" destOrd="0" presId="urn:microsoft.com/office/officeart/2005/8/layout/vList2"/>
    <dgm:cxn modelId="{19AC2477-1BD4-4B78-9AF6-563D4ADCD3C9}" type="presParOf" srcId="{9FBF73EE-9D10-4ACB-BD88-6C9CC76334FF}" destId="{CE9B6BCF-B77A-4310-A648-71FD4296B2FF}" srcOrd="1" destOrd="0" presId="urn:microsoft.com/office/officeart/2005/8/layout/vList2"/>
    <dgm:cxn modelId="{7556B1A3-00E2-48BD-9A65-6EDDE6733FDE}" type="presParOf" srcId="{9FBF73EE-9D10-4ACB-BD88-6C9CC76334FF}" destId="{C2962835-3E1A-43B0-B501-8A820E363A0D}" srcOrd="2" destOrd="0" presId="urn:microsoft.com/office/officeart/2005/8/layout/vList2"/>
    <dgm:cxn modelId="{09954BDB-2193-4657-89A5-D9AD8DC5E6D5}" type="presParOf" srcId="{9FBF73EE-9D10-4ACB-BD88-6C9CC76334FF}" destId="{B666FB55-C600-4AED-9FA8-D6D11C172CA1}" srcOrd="3" destOrd="0" presId="urn:microsoft.com/office/officeart/2005/8/layout/vList2"/>
    <dgm:cxn modelId="{3D861ACC-DD01-48D7-83BD-B62618672356}" type="presParOf" srcId="{9FBF73EE-9D10-4ACB-BD88-6C9CC76334FF}" destId="{9F8F1AF0-4664-474B-AE60-133287D007A1}" srcOrd="4" destOrd="0" presId="urn:microsoft.com/office/officeart/2005/8/layout/vList2"/>
    <dgm:cxn modelId="{509E0A62-A798-4937-AF0E-BCAFF85613DC}" type="presParOf" srcId="{9FBF73EE-9D10-4ACB-BD88-6C9CC76334FF}" destId="{F4EEDDE0-52F2-4608-9624-CCF0007489C7}" srcOrd="5" destOrd="0" presId="urn:microsoft.com/office/officeart/2005/8/layout/vList2"/>
    <dgm:cxn modelId="{F330DAFC-5EB9-4CF3-814C-3EE43E6D1F16}" type="presParOf" srcId="{9FBF73EE-9D10-4ACB-BD88-6C9CC76334FF}" destId="{6826D387-586C-4F97-A036-4A89220F5BC0}" srcOrd="6" destOrd="0" presId="urn:microsoft.com/office/officeart/2005/8/layout/vList2"/>
    <dgm:cxn modelId="{62039276-FCB7-4F40-B2EA-19E233A13B67}" type="presParOf" srcId="{9FBF73EE-9D10-4ACB-BD88-6C9CC76334FF}" destId="{10EC0D78-4AD5-4197-A53C-8B3D708D6149}" srcOrd="7" destOrd="0" presId="urn:microsoft.com/office/officeart/2005/8/layout/vList2"/>
    <dgm:cxn modelId="{0771DC83-8F54-4336-9A0B-B0F171B0C513}" type="presParOf" srcId="{9FBF73EE-9D10-4ACB-BD88-6C9CC76334FF}" destId="{6EF9491C-E056-4F1E-BB7D-9AC77C07AF3A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C18796B-D65C-4F83-BBDE-F8DAB34260AC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5C2908C5-F830-4566-9C9B-7748F709A5B1}">
      <dgm:prSet/>
      <dgm:spPr/>
      <dgm:t>
        <a:bodyPr/>
        <a:lstStyle/>
        <a:p>
          <a:r>
            <a:rPr lang="en-GB"/>
            <a:t>Endocrine glands secrets the hormones directly into to the blood as opposed to exocrine that secrets hormone into the ducts and paracrine whose substances affect local environment. </a:t>
          </a:r>
          <a:endParaRPr lang="en-US"/>
        </a:p>
      </dgm:t>
    </dgm:pt>
    <dgm:pt modelId="{178C7905-B8DD-447C-921C-114DFB84B023}" type="parTrans" cxnId="{E9047A76-0FE6-4A0F-BDAF-E8838B123895}">
      <dgm:prSet/>
      <dgm:spPr/>
      <dgm:t>
        <a:bodyPr/>
        <a:lstStyle/>
        <a:p>
          <a:endParaRPr lang="en-US"/>
        </a:p>
      </dgm:t>
    </dgm:pt>
    <dgm:pt modelId="{1F9F6DA2-1DF2-4214-B7FE-1DE0043CA0AE}" type="sibTrans" cxnId="{E9047A76-0FE6-4A0F-BDAF-E8838B123895}">
      <dgm:prSet/>
      <dgm:spPr/>
      <dgm:t>
        <a:bodyPr/>
        <a:lstStyle/>
        <a:p>
          <a:endParaRPr lang="en-US"/>
        </a:p>
      </dgm:t>
    </dgm:pt>
    <dgm:pt modelId="{3D25335B-8CFA-4233-BCAA-269BD0968BE0}">
      <dgm:prSet/>
      <dgm:spPr/>
      <dgm:t>
        <a:bodyPr/>
        <a:lstStyle/>
        <a:p>
          <a:r>
            <a:rPr lang="en-GB"/>
            <a:t>Endocrine surgery is a subspecialty of general surgery that focuses predominantly on diseases of the thyroid, parathyroid, and adrenal glands.</a:t>
          </a:r>
          <a:endParaRPr lang="en-US"/>
        </a:p>
      </dgm:t>
    </dgm:pt>
    <dgm:pt modelId="{D39A4DA9-3841-4FA5-BCC6-C423D8712856}" type="parTrans" cxnId="{3514CEC4-D621-4D17-931D-9342F303A73D}">
      <dgm:prSet/>
      <dgm:spPr/>
      <dgm:t>
        <a:bodyPr/>
        <a:lstStyle/>
        <a:p>
          <a:endParaRPr lang="en-US"/>
        </a:p>
      </dgm:t>
    </dgm:pt>
    <dgm:pt modelId="{E75B70D3-1289-4CC5-836B-EEA785DC4C33}" type="sibTrans" cxnId="{3514CEC4-D621-4D17-931D-9342F303A73D}">
      <dgm:prSet/>
      <dgm:spPr/>
      <dgm:t>
        <a:bodyPr/>
        <a:lstStyle/>
        <a:p>
          <a:endParaRPr lang="en-US"/>
        </a:p>
      </dgm:t>
    </dgm:pt>
    <dgm:pt modelId="{C33CA52A-88BE-4B51-8C89-CC2E15172367}" type="pres">
      <dgm:prSet presAssocID="{1C18796B-D65C-4F83-BBDE-F8DAB34260AC}" presName="linear" presStyleCnt="0">
        <dgm:presLayoutVars>
          <dgm:animLvl val="lvl"/>
          <dgm:resizeHandles val="exact"/>
        </dgm:presLayoutVars>
      </dgm:prSet>
      <dgm:spPr/>
    </dgm:pt>
    <dgm:pt modelId="{2446FB00-A317-4F44-9624-2B6AF96186AB}" type="pres">
      <dgm:prSet presAssocID="{5C2908C5-F830-4566-9C9B-7748F709A5B1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D1C6B9C9-8C50-4394-9674-A3701E3583C0}" type="pres">
      <dgm:prSet presAssocID="{1F9F6DA2-1DF2-4214-B7FE-1DE0043CA0AE}" presName="spacer" presStyleCnt="0"/>
      <dgm:spPr/>
    </dgm:pt>
    <dgm:pt modelId="{BF71ABB6-20E4-48C6-BDB0-4E0CE0ECA8B1}" type="pres">
      <dgm:prSet presAssocID="{3D25335B-8CFA-4233-BCAA-269BD0968BE0}" presName="parentText" presStyleLbl="node1" presStyleIdx="1" presStyleCnt="2">
        <dgm:presLayoutVars>
          <dgm:chMax val="0"/>
          <dgm:bulletEnabled val="1"/>
        </dgm:presLayoutVars>
      </dgm:prSet>
      <dgm:spPr/>
    </dgm:pt>
  </dgm:ptLst>
  <dgm:cxnLst>
    <dgm:cxn modelId="{CF5CA448-B63C-4005-AF5C-D2D9C53F9A1A}" type="presOf" srcId="{1C18796B-D65C-4F83-BBDE-F8DAB34260AC}" destId="{C33CA52A-88BE-4B51-8C89-CC2E15172367}" srcOrd="0" destOrd="0" presId="urn:microsoft.com/office/officeart/2005/8/layout/vList2"/>
    <dgm:cxn modelId="{E9047A76-0FE6-4A0F-BDAF-E8838B123895}" srcId="{1C18796B-D65C-4F83-BBDE-F8DAB34260AC}" destId="{5C2908C5-F830-4566-9C9B-7748F709A5B1}" srcOrd="0" destOrd="0" parTransId="{178C7905-B8DD-447C-921C-114DFB84B023}" sibTransId="{1F9F6DA2-1DF2-4214-B7FE-1DE0043CA0AE}"/>
    <dgm:cxn modelId="{DC44B5B3-E1DC-4B65-B81A-2501D517C29B}" type="presOf" srcId="{3D25335B-8CFA-4233-BCAA-269BD0968BE0}" destId="{BF71ABB6-20E4-48C6-BDB0-4E0CE0ECA8B1}" srcOrd="0" destOrd="0" presId="urn:microsoft.com/office/officeart/2005/8/layout/vList2"/>
    <dgm:cxn modelId="{3514CEC4-D621-4D17-931D-9342F303A73D}" srcId="{1C18796B-D65C-4F83-BBDE-F8DAB34260AC}" destId="{3D25335B-8CFA-4233-BCAA-269BD0968BE0}" srcOrd="1" destOrd="0" parTransId="{D39A4DA9-3841-4FA5-BCC6-C423D8712856}" sibTransId="{E75B70D3-1289-4CC5-836B-EEA785DC4C33}"/>
    <dgm:cxn modelId="{ACE059E0-627D-4EA0-B593-91FDE95859BA}" type="presOf" srcId="{5C2908C5-F830-4566-9C9B-7748F709A5B1}" destId="{2446FB00-A317-4F44-9624-2B6AF96186AB}" srcOrd="0" destOrd="0" presId="urn:microsoft.com/office/officeart/2005/8/layout/vList2"/>
    <dgm:cxn modelId="{5B1302A2-FADA-4EE9-9D96-632A799197A6}" type="presParOf" srcId="{C33CA52A-88BE-4B51-8C89-CC2E15172367}" destId="{2446FB00-A317-4F44-9624-2B6AF96186AB}" srcOrd="0" destOrd="0" presId="urn:microsoft.com/office/officeart/2005/8/layout/vList2"/>
    <dgm:cxn modelId="{744D07EE-3A83-4069-BCCD-36246DCDA4DC}" type="presParOf" srcId="{C33CA52A-88BE-4B51-8C89-CC2E15172367}" destId="{D1C6B9C9-8C50-4394-9674-A3701E3583C0}" srcOrd="1" destOrd="0" presId="urn:microsoft.com/office/officeart/2005/8/layout/vList2"/>
    <dgm:cxn modelId="{9A9CC863-5DFC-40BE-9021-605A0F62B412}" type="presParOf" srcId="{C33CA52A-88BE-4B51-8C89-CC2E15172367}" destId="{BF71ABB6-20E4-48C6-BDB0-4E0CE0ECA8B1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FDB0D93-FFB9-4E7E-AD80-4584F9EC7590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08331842-D095-4FAB-9FBA-634811150F74}">
      <dgm:prSet/>
      <dgm:spPr/>
      <dgm:t>
        <a:bodyPr/>
        <a:lstStyle/>
        <a:p>
          <a:r>
            <a:rPr lang="en-GB"/>
            <a:t>Surgical pathology could results from</a:t>
          </a:r>
          <a:endParaRPr lang="en-US"/>
        </a:p>
      </dgm:t>
    </dgm:pt>
    <dgm:pt modelId="{BE89A1FC-26F8-4798-B245-1C1ECB2B714F}" type="parTrans" cxnId="{97F82ED7-9897-4DB9-A7B5-F46D838B28F3}">
      <dgm:prSet/>
      <dgm:spPr/>
      <dgm:t>
        <a:bodyPr/>
        <a:lstStyle/>
        <a:p>
          <a:endParaRPr lang="en-US"/>
        </a:p>
      </dgm:t>
    </dgm:pt>
    <dgm:pt modelId="{A7930DA3-D59F-4987-B8F9-BBCC918C95CD}" type="sibTrans" cxnId="{97F82ED7-9897-4DB9-A7B5-F46D838B28F3}">
      <dgm:prSet/>
      <dgm:spPr/>
      <dgm:t>
        <a:bodyPr/>
        <a:lstStyle/>
        <a:p>
          <a:endParaRPr lang="en-US"/>
        </a:p>
      </dgm:t>
    </dgm:pt>
    <dgm:pt modelId="{6FC12426-79D6-48C8-AFE1-CCC0800786C5}">
      <dgm:prSet/>
      <dgm:spPr/>
      <dgm:t>
        <a:bodyPr/>
        <a:lstStyle/>
        <a:p>
          <a:r>
            <a:rPr lang="en-GB"/>
            <a:t>Embryological anomalies</a:t>
          </a:r>
          <a:endParaRPr lang="en-US"/>
        </a:p>
      </dgm:t>
    </dgm:pt>
    <dgm:pt modelId="{B8000719-ADD8-4192-B139-654E67409C43}" type="parTrans" cxnId="{53AA9D68-4F0A-4A8C-A295-7BB739D045AD}">
      <dgm:prSet/>
      <dgm:spPr/>
      <dgm:t>
        <a:bodyPr/>
        <a:lstStyle/>
        <a:p>
          <a:endParaRPr lang="en-US"/>
        </a:p>
      </dgm:t>
    </dgm:pt>
    <dgm:pt modelId="{D6F05DD2-FDDF-4168-90D0-33D5674174BD}" type="sibTrans" cxnId="{53AA9D68-4F0A-4A8C-A295-7BB739D045AD}">
      <dgm:prSet/>
      <dgm:spPr/>
      <dgm:t>
        <a:bodyPr/>
        <a:lstStyle/>
        <a:p>
          <a:endParaRPr lang="en-US"/>
        </a:p>
      </dgm:t>
    </dgm:pt>
    <dgm:pt modelId="{4524608D-13C4-44E6-A3AA-F5DE0184AAFB}">
      <dgm:prSet/>
      <dgm:spPr/>
      <dgm:t>
        <a:bodyPr/>
        <a:lstStyle/>
        <a:p>
          <a:r>
            <a:rPr lang="en-GB"/>
            <a:t>Physiological anomalies</a:t>
          </a:r>
          <a:endParaRPr lang="en-US"/>
        </a:p>
      </dgm:t>
    </dgm:pt>
    <dgm:pt modelId="{28E9754B-EB50-4A12-8187-257E0FD1AD5F}" type="parTrans" cxnId="{EE8065D7-2E9E-42CC-886E-39EC2D680DC9}">
      <dgm:prSet/>
      <dgm:spPr/>
      <dgm:t>
        <a:bodyPr/>
        <a:lstStyle/>
        <a:p>
          <a:endParaRPr lang="en-US"/>
        </a:p>
      </dgm:t>
    </dgm:pt>
    <dgm:pt modelId="{940E33C6-4C4C-4EC7-9A7F-3850003F103D}" type="sibTrans" cxnId="{EE8065D7-2E9E-42CC-886E-39EC2D680DC9}">
      <dgm:prSet/>
      <dgm:spPr/>
      <dgm:t>
        <a:bodyPr/>
        <a:lstStyle/>
        <a:p>
          <a:endParaRPr lang="en-US"/>
        </a:p>
      </dgm:t>
    </dgm:pt>
    <dgm:pt modelId="{3E1ABE32-3E90-47D5-A814-D7DB63B665B4}">
      <dgm:prSet/>
      <dgm:spPr/>
      <dgm:t>
        <a:bodyPr/>
        <a:lstStyle/>
        <a:p>
          <a:r>
            <a:rPr lang="en-GB"/>
            <a:t>Anomalies that affect that increase its size</a:t>
          </a:r>
          <a:endParaRPr lang="en-US"/>
        </a:p>
      </dgm:t>
    </dgm:pt>
    <dgm:pt modelId="{F90BDFF1-EE1E-4682-82A4-28EAA14117CD}" type="parTrans" cxnId="{4DD0DDB6-E9C0-45FB-831B-3AEA38595EBA}">
      <dgm:prSet/>
      <dgm:spPr/>
      <dgm:t>
        <a:bodyPr/>
        <a:lstStyle/>
        <a:p>
          <a:endParaRPr lang="en-US"/>
        </a:p>
      </dgm:t>
    </dgm:pt>
    <dgm:pt modelId="{6D5A049D-3468-4E99-9B60-7F608A1FC3F2}" type="sibTrans" cxnId="{4DD0DDB6-E9C0-45FB-831B-3AEA38595EBA}">
      <dgm:prSet/>
      <dgm:spPr/>
      <dgm:t>
        <a:bodyPr/>
        <a:lstStyle/>
        <a:p>
          <a:endParaRPr lang="en-US"/>
        </a:p>
      </dgm:t>
    </dgm:pt>
    <dgm:pt modelId="{62167A3F-488D-419A-AC58-473F1B832A60}">
      <dgm:prSet/>
      <dgm:spPr/>
      <dgm:t>
        <a:bodyPr/>
        <a:lstStyle/>
        <a:p>
          <a:r>
            <a:rPr lang="en-GB"/>
            <a:t>The pathology could either affect isolated gland or I n combination with other glands and body systems</a:t>
          </a:r>
          <a:endParaRPr lang="en-US"/>
        </a:p>
      </dgm:t>
    </dgm:pt>
    <dgm:pt modelId="{9C77B189-99B3-4D0C-9E6A-695CD400A16B}" type="parTrans" cxnId="{C963B334-534E-41A1-BD5F-0176CBD99D88}">
      <dgm:prSet/>
      <dgm:spPr/>
      <dgm:t>
        <a:bodyPr/>
        <a:lstStyle/>
        <a:p>
          <a:endParaRPr lang="en-US"/>
        </a:p>
      </dgm:t>
    </dgm:pt>
    <dgm:pt modelId="{96F4FDAD-0B86-4EAE-AFD8-CB9DEA4CBBC4}" type="sibTrans" cxnId="{C963B334-534E-41A1-BD5F-0176CBD99D88}">
      <dgm:prSet/>
      <dgm:spPr/>
      <dgm:t>
        <a:bodyPr/>
        <a:lstStyle/>
        <a:p>
          <a:endParaRPr lang="en-US"/>
        </a:p>
      </dgm:t>
    </dgm:pt>
    <dgm:pt modelId="{A7687BB7-7488-4166-9A27-2B94D80F6DDE}" type="pres">
      <dgm:prSet presAssocID="{9FDB0D93-FFB9-4E7E-AD80-4584F9EC7590}" presName="linear" presStyleCnt="0">
        <dgm:presLayoutVars>
          <dgm:animLvl val="lvl"/>
          <dgm:resizeHandles val="exact"/>
        </dgm:presLayoutVars>
      </dgm:prSet>
      <dgm:spPr/>
    </dgm:pt>
    <dgm:pt modelId="{2982443B-36B9-4FA0-97C1-80BEA77570A3}" type="pres">
      <dgm:prSet presAssocID="{08331842-D095-4FAB-9FBA-634811150F74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A61F64F2-0777-4231-AE6D-ADCB37C6703F}" type="pres">
      <dgm:prSet presAssocID="{08331842-D095-4FAB-9FBA-634811150F74}" presName="childText" presStyleLbl="revTx" presStyleIdx="0" presStyleCnt="1">
        <dgm:presLayoutVars>
          <dgm:bulletEnabled val="1"/>
        </dgm:presLayoutVars>
      </dgm:prSet>
      <dgm:spPr/>
    </dgm:pt>
    <dgm:pt modelId="{DE216E29-83D6-43A1-84BB-0D7A95AB2460}" type="pres">
      <dgm:prSet presAssocID="{62167A3F-488D-419A-AC58-473F1B832A60}" presName="parentText" presStyleLbl="node1" presStyleIdx="1" presStyleCnt="2">
        <dgm:presLayoutVars>
          <dgm:chMax val="0"/>
          <dgm:bulletEnabled val="1"/>
        </dgm:presLayoutVars>
      </dgm:prSet>
      <dgm:spPr/>
    </dgm:pt>
  </dgm:ptLst>
  <dgm:cxnLst>
    <dgm:cxn modelId="{C963B334-534E-41A1-BD5F-0176CBD99D88}" srcId="{9FDB0D93-FFB9-4E7E-AD80-4584F9EC7590}" destId="{62167A3F-488D-419A-AC58-473F1B832A60}" srcOrd="1" destOrd="0" parTransId="{9C77B189-99B3-4D0C-9E6A-695CD400A16B}" sibTransId="{96F4FDAD-0B86-4EAE-AFD8-CB9DEA4CBBC4}"/>
    <dgm:cxn modelId="{53AA9D68-4F0A-4A8C-A295-7BB739D045AD}" srcId="{08331842-D095-4FAB-9FBA-634811150F74}" destId="{6FC12426-79D6-48C8-AFE1-CCC0800786C5}" srcOrd="0" destOrd="0" parTransId="{B8000719-ADD8-4192-B139-654E67409C43}" sibTransId="{D6F05DD2-FDDF-4168-90D0-33D5674174BD}"/>
    <dgm:cxn modelId="{68C8AB6B-8BE4-4F50-8195-D4C5786EAF1C}" type="presOf" srcId="{9FDB0D93-FFB9-4E7E-AD80-4584F9EC7590}" destId="{A7687BB7-7488-4166-9A27-2B94D80F6DDE}" srcOrd="0" destOrd="0" presId="urn:microsoft.com/office/officeart/2005/8/layout/vList2"/>
    <dgm:cxn modelId="{44F91975-4152-47D2-A402-B5FE7B6B50B3}" type="presOf" srcId="{6FC12426-79D6-48C8-AFE1-CCC0800786C5}" destId="{A61F64F2-0777-4231-AE6D-ADCB37C6703F}" srcOrd="0" destOrd="0" presId="urn:microsoft.com/office/officeart/2005/8/layout/vList2"/>
    <dgm:cxn modelId="{3EE75B99-DDC2-402D-8925-3DED33D11A20}" type="presOf" srcId="{3E1ABE32-3E90-47D5-A814-D7DB63B665B4}" destId="{A61F64F2-0777-4231-AE6D-ADCB37C6703F}" srcOrd="0" destOrd="2" presId="urn:microsoft.com/office/officeart/2005/8/layout/vList2"/>
    <dgm:cxn modelId="{1F993B9A-A344-492B-8DF6-CBD7B5DF7696}" type="presOf" srcId="{08331842-D095-4FAB-9FBA-634811150F74}" destId="{2982443B-36B9-4FA0-97C1-80BEA77570A3}" srcOrd="0" destOrd="0" presId="urn:microsoft.com/office/officeart/2005/8/layout/vList2"/>
    <dgm:cxn modelId="{B93CE4A3-57E4-476D-9642-E16A962D1FF9}" type="presOf" srcId="{62167A3F-488D-419A-AC58-473F1B832A60}" destId="{DE216E29-83D6-43A1-84BB-0D7A95AB2460}" srcOrd="0" destOrd="0" presId="urn:microsoft.com/office/officeart/2005/8/layout/vList2"/>
    <dgm:cxn modelId="{4DD0DDB6-E9C0-45FB-831B-3AEA38595EBA}" srcId="{08331842-D095-4FAB-9FBA-634811150F74}" destId="{3E1ABE32-3E90-47D5-A814-D7DB63B665B4}" srcOrd="2" destOrd="0" parTransId="{F90BDFF1-EE1E-4682-82A4-28EAA14117CD}" sibTransId="{6D5A049D-3468-4E99-9B60-7F608A1FC3F2}"/>
    <dgm:cxn modelId="{B1535CB7-F15F-42E6-8CE5-71C97DC70731}" type="presOf" srcId="{4524608D-13C4-44E6-A3AA-F5DE0184AAFB}" destId="{A61F64F2-0777-4231-AE6D-ADCB37C6703F}" srcOrd="0" destOrd="1" presId="urn:microsoft.com/office/officeart/2005/8/layout/vList2"/>
    <dgm:cxn modelId="{97F82ED7-9897-4DB9-A7B5-F46D838B28F3}" srcId="{9FDB0D93-FFB9-4E7E-AD80-4584F9EC7590}" destId="{08331842-D095-4FAB-9FBA-634811150F74}" srcOrd="0" destOrd="0" parTransId="{BE89A1FC-26F8-4798-B245-1C1ECB2B714F}" sibTransId="{A7930DA3-D59F-4987-B8F9-BBCC918C95CD}"/>
    <dgm:cxn modelId="{EE8065D7-2E9E-42CC-886E-39EC2D680DC9}" srcId="{08331842-D095-4FAB-9FBA-634811150F74}" destId="{4524608D-13C4-44E6-A3AA-F5DE0184AAFB}" srcOrd="1" destOrd="0" parTransId="{28E9754B-EB50-4A12-8187-257E0FD1AD5F}" sibTransId="{940E33C6-4C4C-4EC7-9A7F-3850003F103D}"/>
    <dgm:cxn modelId="{E1D626C9-77D8-40FA-8FFA-A9353AFB2C1A}" type="presParOf" srcId="{A7687BB7-7488-4166-9A27-2B94D80F6DDE}" destId="{2982443B-36B9-4FA0-97C1-80BEA77570A3}" srcOrd="0" destOrd="0" presId="urn:microsoft.com/office/officeart/2005/8/layout/vList2"/>
    <dgm:cxn modelId="{7491938F-0F46-4478-8EB5-A1AE883B13BD}" type="presParOf" srcId="{A7687BB7-7488-4166-9A27-2B94D80F6DDE}" destId="{A61F64F2-0777-4231-AE6D-ADCB37C6703F}" srcOrd="1" destOrd="0" presId="urn:microsoft.com/office/officeart/2005/8/layout/vList2"/>
    <dgm:cxn modelId="{AB31709F-D667-4C00-B111-DCDE955BC94D}" type="presParOf" srcId="{A7687BB7-7488-4166-9A27-2B94D80F6DDE}" destId="{DE216E29-83D6-43A1-84BB-0D7A95AB2460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11B0D54B-E359-4732-A0CC-B9C808B64B7B}" type="doc">
      <dgm:prSet loTypeId="urn:microsoft.com/office/officeart/2005/8/layout/vList2" loCatId="list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CB1599A1-77DF-4C66-A34B-3D1B7E6F398F}">
      <dgm:prSet/>
      <dgm:spPr/>
      <dgm:t>
        <a:bodyPr/>
        <a:lstStyle/>
        <a:p>
          <a:r>
            <a:rPr lang="en-GB"/>
            <a:t>Thyroid embryological is endodermal in origin except for the neurocrest cells that form para-follicular C cells.</a:t>
          </a:r>
          <a:endParaRPr lang="en-US"/>
        </a:p>
      </dgm:t>
    </dgm:pt>
    <dgm:pt modelId="{E861770E-8711-48C6-80B0-D28C3059E75C}" type="parTrans" cxnId="{38D77BDA-C3E0-4581-A7B9-39FD5D5A7907}">
      <dgm:prSet/>
      <dgm:spPr/>
      <dgm:t>
        <a:bodyPr/>
        <a:lstStyle/>
        <a:p>
          <a:endParaRPr lang="en-US"/>
        </a:p>
      </dgm:t>
    </dgm:pt>
    <dgm:pt modelId="{3D390DEA-4072-49E2-A3AF-F5B5C8AC34C8}" type="sibTrans" cxnId="{38D77BDA-C3E0-4581-A7B9-39FD5D5A7907}">
      <dgm:prSet/>
      <dgm:spPr/>
      <dgm:t>
        <a:bodyPr/>
        <a:lstStyle/>
        <a:p>
          <a:endParaRPr lang="en-US"/>
        </a:p>
      </dgm:t>
    </dgm:pt>
    <dgm:pt modelId="{CB1FE5B6-DA79-4E16-A574-F1F330584ED0}">
      <dgm:prSet/>
      <dgm:spPr/>
      <dgm:t>
        <a:bodyPr/>
        <a:lstStyle/>
        <a:p>
          <a:r>
            <a:rPr lang="en-GB"/>
            <a:t>The endodermal part grows from the foramen of caecum from the floor of the mouth to the neck .</a:t>
          </a:r>
          <a:endParaRPr lang="en-US"/>
        </a:p>
      </dgm:t>
    </dgm:pt>
    <dgm:pt modelId="{4A867CC5-FC5A-4FCF-918D-DF90A28E92F0}" type="parTrans" cxnId="{3B14E04E-930D-4641-9085-59964EC6FCA7}">
      <dgm:prSet/>
      <dgm:spPr/>
      <dgm:t>
        <a:bodyPr/>
        <a:lstStyle/>
        <a:p>
          <a:endParaRPr lang="en-US"/>
        </a:p>
      </dgm:t>
    </dgm:pt>
    <dgm:pt modelId="{87C57B1E-F228-4F5A-A9D5-3C8E6B89FBAE}" type="sibTrans" cxnId="{3B14E04E-930D-4641-9085-59964EC6FCA7}">
      <dgm:prSet/>
      <dgm:spPr/>
      <dgm:t>
        <a:bodyPr/>
        <a:lstStyle/>
        <a:p>
          <a:endParaRPr lang="en-US"/>
        </a:p>
      </dgm:t>
    </dgm:pt>
    <dgm:pt modelId="{3F45FF85-1B05-4C62-9615-B63BC75BD128}">
      <dgm:prSet/>
      <dgm:spPr/>
      <dgm:t>
        <a:bodyPr/>
        <a:lstStyle/>
        <a:p>
          <a:r>
            <a:rPr lang="en-GB"/>
            <a:t>The most common developmental malformation requiring surgical intervention are thyroglossal duct cyst and fistulas from </a:t>
          </a:r>
          <a:endParaRPr lang="en-US"/>
        </a:p>
      </dgm:t>
    </dgm:pt>
    <dgm:pt modelId="{970C3B15-2FB6-4D1D-91D7-816EF6E09C8E}" type="parTrans" cxnId="{4065DEE5-9BA8-4515-9231-F6A57EAE5A90}">
      <dgm:prSet/>
      <dgm:spPr/>
      <dgm:t>
        <a:bodyPr/>
        <a:lstStyle/>
        <a:p>
          <a:endParaRPr lang="en-US"/>
        </a:p>
      </dgm:t>
    </dgm:pt>
    <dgm:pt modelId="{3A6FB6A5-27AE-4926-BE3F-85B921E1E9AF}" type="sibTrans" cxnId="{4065DEE5-9BA8-4515-9231-F6A57EAE5A90}">
      <dgm:prSet/>
      <dgm:spPr/>
      <dgm:t>
        <a:bodyPr/>
        <a:lstStyle/>
        <a:p>
          <a:endParaRPr lang="en-US"/>
        </a:p>
      </dgm:t>
    </dgm:pt>
    <dgm:pt modelId="{4A654D00-652B-4CBB-BC3B-8D57B3386197}" type="pres">
      <dgm:prSet presAssocID="{11B0D54B-E359-4732-A0CC-B9C808B64B7B}" presName="linear" presStyleCnt="0">
        <dgm:presLayoutVars>
          <dgm:animLvl val="lvl"/>
          <dgm:resizeHandles val="exact"/>
        </dgm:presLayoutVars>
      </dgm:prSet>
      <dgm:spPr/>
    </dgm:pt>
    <dgm:pt modelId="{E64F22BF-5CBF-412E-A1C4-5888B384D7CC}" type="pres">
      <dgm:prSet presAssocID="{CB1599A1-77DF-4C66-A34B-3D1B7E6F398F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884653CF-B6EE-47F7-8D6B-E56A9A2D63B5}" type="pres">
      <dgm:prSet presAssocID="{3D390DEA-4072-49E2-A3AF-F5B5C8AC34C8}" presName="spacer" presStyleCnt="0"/>
      <dgm:spPr/>
    </dgm:pt>
    <dgm:pt modelId="{8F7E72F3-0164-4AC9-B3BE-BEC6F3289F95}" type="pres">
      <dgm:prSet presAssocID="{CB1FE5B6-DA79-4E16-A574-F1F330584ED0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9D50F7A5-4A42-4737-8FC4-1FC3043A6CCC}" type="pres">
      <dgm:prSet presAssocID="{87C57B1E-F228-4F5A-A9D5-3C8E6B89FBAE}" presName="spacer" presStyleCnt="0"/>
      <dgm:spPr/>
    </dgm:pt>
    <dgm:pt modelId="{F438C5C6-1C2D-4831-BCA0-8877A7E40F4C}" type="pres">
      <dgm:prSet presAssocID="{3F45FF85-1B05-4C62-9615-B63BC75BD128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3B14E04E-930D-4641-9085-59964EC6FCA7}" srcId="{11B0D54B-E359-4732-A0CC-B9C808B64B7B}" destId="{CB1FE5B6-DA79-4E16-A574-F1F330584ED0}" srcOrd="1" destOrd="0" parTransId="{4A867CC5-FC5A-4FCF-918D-DF90A28E92F0}" sibTransId="{87C57B1E-F228-4F5A-A9D5-3C8E6B89FBAE}"/>
    <dgm:cxn modelId="{22E76A87-BB4F-4F6D-8B2F-E435CD8B1717}" type="presOf" srcId="{3F45FF85-1B05-4C62-9615-B63BC75BD128}" destId="{F438C5C6-1C2D-4831-BCA0-8877A7E40F4C}" srcOrd="0" destOrd="0" presId="urn:microsoft.com/office/officeart/2005/8/layout/vList2"/>
    <dgm:cxn modelId="{8AA99D8A-468C-4F6E-83A9-FB87277E7D02}" type="presOf" srcId="{11B0D54B-E359-4732-A0CC-B9C808B64B7B}" destId="{4A654D00-652B-4CBB-BC3B-8D57B3386197}" srcOrd="0" destOrd="0" presId="urn:microsoft.com/office/officeart/2005/8/layout/vList2"/>
    <dgm:cxn modelId="{9BC8DECA-7AC7-49C5-83FC-44526B912588}" type="presOf" srcId="{CB1FE5B6-DA79-4E16-A574-F1F330584ED0}" destId="{8F7E72F3-0164-4AC9-B3BE-BEC6F3289F95}" srcOrd="0" destOrd="0" presId="urn:microsoft.com/office/officeart/2005/8/layout/vList2"/>
    <dgm:cxn modelId="{40ED2ED5-0810-4427-94AE-DB546E426256}" type="presOf" srcId="{CB1599A1-77DF-4C66-A34B-3D1B7E6F398F}" destId="{E64F22BF-5CBF-412E-A1C4-5888B384D7CC}" srcOrd="0" destOrd="0" presId="urn:microsoft.com/office/officeart/2005/8/layout/vList2"/>
    <dgm:cxn modelId="{38D77BDA-C3E0-4581-A7B9-39FD5D5A7907}" srcId="{11B0D54B-E359-4732-A0CC-B9C808B64B7B}" destId="{CB1599A1-77DF-4C66-A34B-3D1B7E6F398F}" srcOrd="0" destOrd="0" parTransId="{E861770E-8711-48C6-80B0-D28C3059E75C}" sibTransId="{3D390DEA-4072-49E2-A3AF-F5B5C8AC34C8}"/>
    <dgm:cxn modelId="{4065DEE5-9BA8-4515-9231-F6A57EAE5A90}" srcId="{11B0D54B-E359-4732-A0CC-B9C808B64B7B}" destId="{3F45FF85-1B05-4C62-9615-B63BC75BD128}" srcOrd="2" destOrd="0" parTransId="{970C3B15-2FB6-4D1D-91D7-816EF6E09C8E}" sibTransId="{3A6FB6A5-27AE-4926-BE3F-85B921E1E9AF}"/>
    <dgm:cxn modelId="{3E3E1BB2-CDBB-4745-A692-98F2A5BFEA5C}" type="presParOf" srcId="{4A654D00-652B-4CBB-BC3B-8D57B3386197}" destId="{E64F22BF-5CBF-412E-A1C4-5888B384D7CC}" srcOrd="0" destOrd="0" presId="urn:microsoft.com/office/officeart/2005/8/layout/vList2"/>
    <dgm:cxn modelId="{D2A7B55F-57C5-438E-A77C-F940A4024885}" type="presParOf" srcId="{4A654D00-652B-4CBB-BC3B-8D57B3386197}" destId="{884653CF-B6EE-47F7-8D6B-E56A9A2D63B5}" srcOrd="1" destOrd="0" presId="urn:microsoft.com/office/officeart/2005/8/layout/vList2"/>
    <dgm:cxn modelId="{33449423-CDBE-4A13-AF49-2CDA6A6D7BA0}" type="presParOf" srcId="{4A654D00-652B-4CBB-BC3B-8D57B3386197}" destId="{8F7E72F3-0164-4AC9-B3BE-BEC6F3289F95}" srcOrd="2" destOrd="0" presId="urn:microsoft.com/office/officeart/2005/8/layout/vList2"/>
    <dgm:cxn modelId="{E08ACDB5-A43B-4E4A-B14D-7E7A8A846E0E}" type="presParOf" srcId="{4A654D00-652B-4CBB-BC3B-8D57B3386197}" destId="{9D50F7A5-4A42-4737-8FC4-1FC3043A6CCC}" srcOrd="3" destOrd="0" presId="urn:microsoft.com/office/officeart/2005/8/layout/vList2"/>
    <dgm:cxn modelId="{0B6921A9-A5D7-42D2-9BE4-126C36C7C53D}" type="presParOf" srcId="{4A654D00-652B-4CBB-BC3B-8D57B3386197}" destId="{F438C5C6-1C2D-4831-BCA0-8877A7E40F4C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CC6EE60D-23B4-48ED-A95B-D11A2E118535}" type="doc">
      <dgm:prSet loTypeId="urn:microsoft.com/office/officeart/2005/8/layout/vList2" loCatId="list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52C7101D-9B46-447C-8C6C-1279E87FB40F}">
      <dgm:prSet/>
      <dgm:spPr/>
      <dgm:t>
        <a:bodyPr/>
        <a:lstStyle/>
        <a:p>
          <a:r>
            <a:rPr lang="en-GB"/>
            <a:t>Thyroid gland produces T3-T4 hormones that enables the entire body systems to  function normally.</a:t>
          </a:r>
          <a:endParaRPr lang="en-US"/>
        </a:p>
      </dgm:t>
    </dgm:pt>
    <dgm:pt modelId="{1BE11F82-0C3D-4A05-A190-FD8E4A7C5C86}" type="parTrans" cxnId="{AE8E3DEB-9979-4CCE-92B6-304DC94829BB}">
      <dgm:prSet/>
      <dgm:spPr/>
      <dgm:t>
        <a:bodyPr/>
        <a:lstStyle/>
        <a:p>
          <a:endParaRPr lang="en-US"/>
        </a:p>
      </dgm:t>
    </dgm:pt>
    <dgm:pt modelId="{075A2BB1-1D24-44DC-B4FF-44444406AC6B}" type="sibTrans" cxnId="{AE8E3DEB-9979-4CCE-92B6-304DC94829BB}">
      <dgm:prSet/>
      <dgm:spPr/>
      <dgm:t>
        <a:bodyPr/>
        <a:lstStyle/>
        <a:p>
          <a:endParaRPr lang="en-US"/>
        </a:p>
      </dgm:t>
    </dgm:pt>
    <dgm:pt modelId="{3C21C8F6-14C1-43EC-9A2E-AEE46A924B92}">
      <dgm:prSet/>
      <dgm:spPr/>
      <dgm:t>
        <a:bodyPr/>
        <a:lstStyle/>
        <a:p>
          <a:r>
            <a:rPr lang="en-GB"/>
            <a:t>The hormones could be  produced in excess or could be inadequate.</a:t>
          </a:r>
          <a:endParaRPr lang="en-US"/>
        </a:p>
      </dgm:t>
    </dgm:pt>
    <dgm:pt modelId="{BCE3956C-C288-47E2-BD84-39AA9BD49997}" type="parTrans" cxnId="{EB313CA5-F4A2-4B2F-8E6C-6A2203B6F289}">
      <dgm:prSet/>
      <dgm:spPr/>
      <dgm:t>
        <a:bodyPr/>
        <a:lstStyle/>
        <a:p>
          <a:endParaRPr lang="en-US"/>
        </a:p>
      </dgm:t>
    </dgm:pt>
    <dgm:pt modelId="{EBD826DC-D805-44F2-8DB9-8906DED58F2B}" type="sibTrans" cxnId="{EB313CA5-F4A2-4B2F-8E6C-6A2203B6F289}">
      <dgm:prSet/>
      <dgm:spPr/>
      <dgm:t>
        <a:bodyPr/>
        <a:lstStyle/>
        <a:p>
          <a:endParaRPr lang="en-US"/>
        </a:p>
      </dgm:t>
    </dgm:pt>
    <dgm:pt modelId="{52B794F6-9B21-49A5-90F7-31A5BBBF6056}">
      <dgm:prSet/>
      <dgm:spPr/>
      <dgm:t>
        <a:bodyPr/>
        <a:lstStyle/>
        <a:p>
          <a:r>
            <a:rPr lang="en-GB"/>
            <a:t>Excess hormone  is results  in hyperfunctioning  systems of the body in a disease state called hyperthyroidism, or what could be called toxic state.</a:t>
          </a:r>
          <a:endParaRPr lang="en-US"/>
        </a:p>
      </dgm:t>
    </dgm:pt>
    <dgm:pt modelId="{1732F2DD-E83A-4D1D-8FD7-9C33422B0493}" type="parTrans" cxnId="{042E9ED9-DF38-4BFF-AE41-BE83F685FCB2}">
      <dgm:prSet/>
      <dgm:spPr/>
      <dgm:t>
        <a:bodyPr/>
        <a:lstStyle/>
        <a:p>
          <a:endParaRPr lang="en-US"/>
        </a:p>
      </dgm:t>
    </dgm:pt>
    <dgm:pt modelId="{1C4BB125-83CB-4B04-A950-66B18744C202}" type="sibTrans" cxnId="{042E9ED9-DF38-4BFF-AE41-BE83F685FCB2}">
      <dgm:prSet/>
      <dgm:spPr/>
      <dgm:t>
        <a:bodyPr/>
        <a:lstStyle/>
        <a:p>
          <a:endParaRPr lang="en-US"/>
        </a:p>
      </dgm:t>
    </dgm:pt>
    <dgm:pt modelId="{474A8AB4-6290-4FAF-A8FB-ADB50C84B8D7}">
      <dgm:prSet/>
      <dgm:spPr/>
      <dgm:t>
        <a:bodyPr/>
        <a:lstStyle/>
        <a:p>
          <a:r>
            <a:rPr lang="en-GB"/>
            <a:t>Inadequate production results in hypothyroidism</a:t>
          </a:r>
          <a:endParaRPr lang="en-US"/>
        </a:p>
      </dgm:t>
    </dgm:pt>
    <dgm:pt modelId="{914247CF-FD2D-47FC-B10F-DCDBD51CCC6A}" type="parTrans" cxnId="{8F1DB8A2-15EE-4392-835F-B8E483E1ACA1}">
      <dgm:prSet/>
      <dgm:spPr/>
      <dgm:t>
        <a:bodyPr/>
        <a:lstStyle/>
        <a:p>
          <a:endParaRPr lang="en-US"/>
        </a:p>
      </dgm:t>
    </dgm:pt>
    <dgm:pt modelId="{4FDC2545-0A9A-4011-B391-DD493C0B79AD}" type="sibTrans" cxnId="{8F1DB8A2-15EE-4392-835F-B8E483E1ACA1}">
      <dgm:prSet/>
      <dgm:spPr/>
      <dgm:t>
        <a:bodyPr/>
        <a:lstStyle/>
        <a:p>
          <a:endParaRPr lang="en-US"/>
        </a:p>
      </dgm:t>
    </dgm:pt>
    <dgm:pt modelId="{3B7C1F06-DDFE-403C-93DA-325F0F4DF319}" type="pres">
      <dgm:prSet presAssocID="{CC6EE60D-23B4-48ED-A95B-D11A2E118535}" presName="linear" presStyleCnt="0">
        <dgm:presLayoutVars>
          <dgm:animLvl val="lvl"/>
          <dgm:resizeHandles val="exact"/>
        </dgm:presLayoutVars>
      </dgm:prSet>
      <dgm:spPr/>
    </dgm:pt>
    <dgm:pt modelId="{0C8DFA14-CF87-4E66-AEA0-11EFFBE6C80D}" type="pres">
      <dgm:prSet presAssocID="{52C7101D-9B46-447C-8C6C-1279E87FB40F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D854AADC-4869-4F05-A9A4-5D75FFBEEFA4}" type="pres">
      <dgm:prSet presAssocID="{075A2BB1-1D24-44DC-B4FF-44444406AC6B}" presName="spacer" presStyleCnt="0"/>
      <dgm:spPr/>
    </dgm:pt>
    <dgm:pt modelId="{1B5A75CE-CE28-45C3-A7B7-BFECB7051202}" type="pres">
      <dgm:prSet presAssocID="{3C21C8F6-14C1-43EC-9A2E-AEE46A924B92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E18FCC3B-7FD7-44B6-835A-195115E685F3}" type="pres">
      <dgm:prSet presAssocID="{EBD826DC-D805-44F2-8DB9-8906DED58F2B}" presName="spacer" presStyleCnt="0"/>
      <dgm:spPr/>
    </dgm:pt>
    <dgm:pt modelId="{0A773DF3-4673-4B3F-933B-A1EEBB4349E7}" type="pres">
      <dgm:prSet presAssocID="{52B794F6-9B21-49A5-90F7-31A5BBBF6056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13EC8E40-2BD3-4394-A57B-2B1CF202FB9E}" type="pres">
      <dgm:prSet presAssocID="{1C4BB125-83CB-4B04-A950-66B18744C202}" presName="spacer" presStyleCnt="0"/>
      <dgm:spPr/>
    </dgm:pt>
    <dgm:pt modelId="{BBE1C1B9-909B-4274-88F2-7C243DE30B38}" type="pres">
      <dgm:prSet presAssocID="{474A8AB4-6290-4FAF-A8FB-ADB50C84B8D7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6AB98B0E-CA5C-45B7-A689-03086ED45ABC}" type="presOf" srcId="{52C7101D-9B46-447C-8C6C-1279E87FB40F}" destId="{0C8DFA14-CF87-4E66-AEA0-11EFFBE6C80D}" srcOrd="0" destOrd="0" presId="urn:microsoft.com/office/officeart/2005/8/layout/vList2"/>
    <dgm:cxn modelId="{5CED598E-CB9F-4E6B-A178-504277DB179A}" type="presOf" srcId="{3C21C8F6-14C1-43EC-9A2E-AEE46A924B92}" destId="{1B5A75CE-CE28-45C3-A7B7-BFECB7051202}" srcOrd="0" destOrd="0" presId="urn:microsoft.com/office/officeart/2005/8/layout/vList2"/>
    <dgm:cxn modelId="{BF18BE94-306F-4244-AB5B-85E0EBA3AE4D}" type="presOf" srcId="{474A8AB4-6290-4FAF-A8FB-ADB50C84B8D7}" destId="{BBE1C1B9-909B-4274-88F2-7C243DE30B38}" srcOrd="0" destOrd="0" presId="urn:microsoft.com/office/officeart/2005/8/layout/vList2"/>
    <dgm:cxn modelId="{8F1DB8A2-15EE-4392-835F-B8E483E1ACA1}" srcId="{CC6EE60D-23B4-48ED-A95B-D11A2E118535}" destId="{474A8AB4-6290-4FAF-A8FB-ADB50C84B8D7}" srcOrd="3" destOrd="0" parTransId="{914247CF-FD2D-47FC-B10F-DCDBD51CCC6A}" sibTransId="{4FDC2545-0A9A-4011-B391-DD493C0B79AD}"/>
    <dgm:cxn modelId="{EB313CA5-F4A2-4B2F-8E6C-6A2203B6F289}" srcId="{CC6EE60D-23B4-48ED-A95B-D11A2E118535}" destId="{3C21C8F6-14C1-43EC-9A2E-AEE46A924B92}" srcOrd="1" destOrd="0" parTransId="{BCE3956C-C288-47E2-BD84-39AA9BD49997}" sibTransId="{EBD826DC-D805-44F2-8DB9-8906DED58F2B}"/>
    <dgm:cxn modelId="{83CB4EC9-EB08-49CA-8B99-690BAFFCBC82}" type="presOf" srcId="{52B794F6-9B21-49A5-90F7-31A5BBBF6056}" destId="{0A773DF3-4673-4B3F-933B-A1EEBB4349E7}" srcOrd="0" destOrd="0" presId="urn:microsoft.com/office/officeart/2005/8/layout/vList2"/>
    <dgm:cxn modelId="{042E9ED9-DF38-4BFF-AE41-BE83F685FCB2}" srcId="{CC6EE60D-23B4-48ED-A95B-D11A2E118535}" destId="{52B794F6-9B21-49A5-90F7-31A5BBBF6056}" srcOrd="2" destOrd="0" parTransId="{1732F2DD-E83A-4D1D-8FD7-9C33422B0493}" sibTransId="{1C4BB125-83CB-4B04-A950-66B18744C202}"/>
    <dgm:cxn modelId="{AE8E3DEB-9979-4CCE-92B6-304DC94829BB}" srcId="{CC6EE60D-23B4-48ED-A95B-D11A2E118535}" destId="{52C7101D-9B46-447C-8C6C-1279E87FB40F}" srcOrd="0" destOrd="0" parTransId="{1BE11F82-0C3D-4A05-A190-FD8E4A7C5C86}" sibTransId="{075A2BB1-1D24-44DC-B4FF-44444406AC6B}"/>
    <dgm:cxn modelId="{BE081CF9-B930-43CF-841E-B69ED5A794BE}" type="presOf" srcId="{CC6EE60D-23B4-48ED-A95B-D11A2E118535}" destId="{3B7C1F06-DDFE-403C-93DA-325F0F4DF319}" srcOrd="0" destOrd="0" presId="urn:microsoft.com/office/officeart/2005/8/layout/vList2"/>
    <dgm:cxn modelId="{FC99BC41-619F-4D8E-8890-8E67776D0001}" type="presParOf" srcId="{3B7C1F06-DDFE-403C-93DA-325F0F4DF319}" destId="{0C8DFA14-CF87-4E66-AEA0-11EFFBE6C80D}" srcOrd="0" destOrd="0" presId="urn:microsoft.com/office/officeart/2005/8/layout/vList2"/>
    <dgm:cxn modelId="{BF2C013D-5FD3-4A04-8BEA-4DB2DC285F65}" type="presParOf" srcId="{3B7C1F06-DDFE-403C-93DA-325F0F4DF319}" destId="{D854AADC-4869-4F05-A9A4-5D75FFBEEFA4}" srcOrd="1" destOrd="0" presId="urn:microsoft.com/office/officeart/2005/8/layout/vList2"/>
    <dgm:cxn modelId="{EF5CE5F7-6109-4859-98E7-0E838DDE9A7E}" type="presParOf" srcId="{3B7C1F06-DDFE-403C-93DA-325F0F4DF319}" destId="{1B5A75CE-CE28-45C3-A7B7-BFECB7051202}" srcOrd="2" destOrd="0" presId="urn:microsoft.com/office/officeart/2005/8/layout/vList2"/>
    <dgm:cxn modelId="{B1D35D34-5AD3-49C3-8864-2CD43AE267CD}" type="presParOf" srcId="{3B7C1F06-DDFE-403C-93DA-325F0F4DF319}" destId="{E18FCC3B-7FD7-44B6-835A-195115E685F3}" srcOrd="3" destOrd="0" presId="urn:microsoft.com/office/officeart/2005/8/layout/vList2"/>
    <dgm:cxn modelId="{AE1DB652-BE6C-489A-9FC2-8F69D0C0EC1D}" type="presParOf" srcId="{3B7C1F06-DDFE-403C-93DA-325F0F4DF319}" destId="{0A773DF3-4673-4B3F-933B-A1EEBB4349E7}" srcOrd="4" destOrd="0" presId="urn:microsoft.com/office/officeart/2005/8/layout/vList2"/>
    <dgm:cxn modelId="{2A42559E-899D-4BE9-A9DE-B2C0BDF8E359}" type="presParOf" srcId="{3B7C1F06-DDFE-403C-93DA-325F0F4DF319}" destId="{13EC8E40-2BD3-4394-A57B-2B1CF202FB9E}" srcOrd="5" destOrd="0" presId="urn:microsoft.com/office/officeart/2005/8/layout/vList2"/>
    <dgm:cxn modelId="{4839F77A-B086-4B48-A776-A7BA016916A0}" type="presParOf" srcId="{3B7C1F06-DDFE-403C-93DA-325F0F4DF319}" destId="{BBE1C1B9-909B-4274-88F2-7C243DE30B38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DBA26CD3-53FE-4CEF-9432-38BF3B9B018B}" type="doc">
      <dgm:prSet loTypeId="urn:microsoft.com/office/officeart/2005/8/layout/vList2" loCatId="list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02FAA5DB-C5B7-4A6C-9F7D-ED81529F3F47}">
      <dgm:prSet/>
      <dgm:spPr/>
      <dgm:t>
        <a:bodyPr/>
        <a:lstStyle/>
        <a:p>
          <a:r>
            <a:rPr lang="en-GB"/>
            <a:t>Hormonal control is exerted from hypothalamo-pituitary-thyroid axis with feedback system.</a:t>
          </a:r>
          <a:endParaRPr lang="en-US"/>
        </a:p>
      </dgm:t>
    </dgm:pt>
    <dgm:pt modelId="{BCB6FD1F-4FCA-4B9C-A232-4A3F9E35D84B}" type="parTrans" cxnId="{4E0ACB99-4921-4A7B-93B2-3E188C98A357}">
      <dgm:prSet/>
      <dgm:spPr/>
      <dgm:t>
        <a:bodyPr/>
        <a:lstStyle/>
        <a:p>
          <a:endParaRPr lang="en-US"/>
        </a:p>
      </dgm:t>
    </dgm:pt>
    <dgm:pt modelId="{015943FD-7358-4E6E-9CF3-A0BC23CE1B28}" type="sibTrans" cxnId="{4E0ACB99-4921-4A7B-93B2-3E188C98A357}">
      <dgm:prSet/>
      <dgm:spPr/>
      <dgm:t>
        <a:bodyPr/>
        <a:lstStyle/>
        <a:p>
          <a:endParaRPr lang="en-US"/>
        </a:p>
      </dgm:t>
    </dgm:pt>
    <dgm:pt modelId="{CC321588-78F4-4B54-B184-0E888F499C30}">
      <dgm:prSet/>
      <dgm:spPr/>
      <dgm:t>
        <a:bodyPr/>
        <a:lstStyle/>
        <a:p>
          <a:r>
            <a:rPr lang="en-GB"/>
            <a:t>When there is inadequate iodine to make T3/T4, there will be feedback to produce more TSH from pituitary leading to glandular/follicular growth.</a:t>
          </a:r>
          <a:endParaRPr lang="en-US"/>
        </a:p>
      </dgm:t>
    </dgm:pt>
    <dgm:pt modelId="{457B7B41-9744-41FC-B1BA-EEC59610A460}" type="parTrans" cxnId="{4D94C1B3-A821-40C4-AD12-F8AFD096EF20}">
      <dgm:prSet/>
      <dgm:spPr/>
      <dgm:t>
        <a:bodyPr/>
        <a:lstStyle/>
        <a:p>
          <a:endParaRPr lang="en-US"/>
        </a:p>
      </dgm:t>
    </dgm:pt>
    <dgm:pt modelId="{8B94762A-37D2-4891-9FAA-6EA67E9C0B99}" type="sibTrans" cxnId="{4D94C1B3-A821-40C4-AD12-F8AFD096EF20}">
      <dgm:prSet/>
      <dgm:spPr/>
      <dgm:t>
        <a:bodyPr/>
        <a:lstStyle/>
        <a:p>
          <a:endParaRPr lang="en-US"/>
        </a:p>
      </dgm:t>
    </dgm:pt>
    <dgm:pt modelId="{6CF39A7C-B7CB-4EF3-8CC8-B83DBEA2BC15}">
      <dgm:prSet/>
      <dgm:spPr/>
      <dgm:t>
        <a:bodyPr/>
        <a:lstStyle/>
        <a:p>
          <a:r>
            <a:rPr lang="en-GB"/>
            <a:t>Physiological growth can also results from autonomous production of thyrotropin receptor stimulating autoantibodies that is not responsive to the feedback system. </a:t>
          </a:r>
          <a:endParaRPr lang="en-US"/>
        </a:p>
      </dgm:t>
    </dgm:pt>
    <dgm:pt modelId="{F78BB9AF-8D26-4B06-B6E4-A59ED238A9CB}" type="parTrans" cxnId="{2520D859-A666-42F7-9255-1CEBF87AD76A}">
      <dgm:prSet/>
      <dgm:spPr/>
      <dgm:t>
        <a:bodyPr/>
        <a:lstStyle/>
        <a:p>
          <a:endParaRPr lang="en-US"/>
        </a:p>
      </dgm:t>
    </dgm:pt>
    <dgm:pt modelId="{D8A331BA-292D-44CE-887E-C388563075F6}" type="sibTrans" cxnId="{2520D859-A666-42F7-9255-1CEBF87AD76A}">
      <dgm:prSet/>
      <dgm:spPr/>
      <dgm:t>
        <a:bodyPr/>
        <a:lstStyle/>
        <a:p>
          <a:endParaRPr lang="en-US"/>
        </a:p>
      </dgm:t>
    </dgm:pt>
    <dgm:pt modelId="{DA6CABE8-E194-4D35-91CF-3D55BD52BCE1}" type="pres">
      <dgm:prSet presAssocID="{DBA26CD3-53FE-4CEF-9432-38BF3B9B018B}" presName="linear" presStyleCnt="0">
        <dgm:presLayoutVars>
          <dgm:animLvl val="lvl"/>
          <dgm:resizeHandles val="exact"/>
        </dgm:presLayoutVars>
      </dgm:prSet>
      <dgm:spPr/>
    </dgm:pt>
    <dgm:pt modelId="{8A064B46-2D0D-4B36-9638-D0A901ACA358}" type="pres">
      <dgm:prSet presAssocID="{02FAA5DB-C5B7-4A6C-9F7D-ED81529F3F47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15744F96-D96F-4793-88C3-46315E2CF2FA}" type="pres">
      <dgm:prSet presAssocID="{015943FD-7358-4E6E-9CF3-A0BC23CE1B28}" presName="spacer" presStyleCnt="0"/>
      <dgm:spPr/>
    </dgm:pt>
    <dgm:pt modelId="{0D029559-C165-49A9-A1C9-FE434B1D381B}" type="pres">
      <dgm:prSet presAssocID="{CC321588-78F4-4B54-B184-0E888F499C30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788FBEB7-0318-4144-BACE-D3A385A76457}" type="pres">
      <dgm:prSet presAssocID="{8B94762A-37D2-4891-9FAA-6EA67E9C0B99}" presName="spacer" presStyleCnt="0"/>
      <dgm:spPr/>
    </dgm:pt>
    <dgm:pt modelId="{FED340AB-EECD-493A-8508-A8BF03EAA469}" type="pres">
      <dgm:prSet presAssocID="{6CF39A7C-B7CB-4EF3-8CC8-B83DBEA2BC15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8F4B2A74-9978-438C-A10C-E8237B916D63}" type="presOf" srcId="{02FAA5DB-C5B7-4A6C-9F7D-ED81529F3F47}" destId="{8A064B46-2D0D-4B36-9638-D0A901ACA358}" srcOrd="0" destOrd="0" presId="urn:microsoft.com/office/officeart/2005/8/layout/vList2"/>
    <dgm:cxn modelId="{2520D859-A666-42F7-9255-1CEBF87AD76A}" srcId="{DBA26CD3-53FE-4CEF-9432-38BF3B9B018B}" destId="{6CF39A7C-B7CB-4EF3-8CC8-B83DBEA2BC15}" srcOrd="2" destOrd="0" parTransId="{F78BB9AF-8D26-4B06-B6E4-A59ED238A9CB}" sibTransId="{D8A331BA-292D-44CE-887E-C388563075F6}"/>
    <dgm:cxn modelId="{95B9F882-F7E1-488F-ADD1-3B9A197D2375}" type="presOf" srcId="{CC321588-78F4-4B54-B184-0E888F499C30}" destId="{0D029559-C165-49A9-A1C9-FE434B1D381B}" srcOrd="0" destOrd="0" presId="urn:microsoft.com/office/officeart/2005/8/layout/vList2"/>
    <dgm:cxn modelId="{29924988-4BBA-41B5-BD6E-7792B258510E}" type="presOf" srcId="{DBA26CD3-53FE-4CEF-9432-38BF3B9B018B}" destId="{DA6CABE8-E194-4D35-91CF-3D55BD52BCE1}" srcOrd="0" destOrd="0" presId="urn:microsoft.com/office/officeart/2005/8/layout/vList2"/>
    <dgm:cxn modelId="{219EAA96-88BB-4D85-B62A-03EC009982B3}" type="presOf" srcId="{6CF39A7C-B7CB-4EF3-8CC8-B83DBEA2BC15}" destId="{FED340AB-EECD-493A-8508-A8BF03EAA469}" srcOrd="0" destOrd="0" presId="urn:microsoft.com/office/officeart/2005/8/layout/vList2"/>
    <dgm:cxn modelId="{4E0ACB99-4921-4A7B-93B2-3E188C98A357}" srcId="{DBA26CD3-53FE-4CEF-9432-38BF3B9B018B}" destId="{02FAA5DB-C5B7-4A6C-9F7D-ED81529F3F47}" srcOrd="0" destOrd="0" parTransId="{BCB6FD1F-4FCA-4B9C-A232-4A3F9E35D84B}" sibTransId="{015943FD-7358-4E6E-9CF3-A0BC23CE1B28}"/>
    <dgm:cxn modelId="{4D94C1B3-A821-40C4-AD12-F8AFD096EF20}" srcId="{DBA26CD3-53FE-4CEF-9432-38BF3B9B018B}" destId="{CC321588-78F4-4B54-B184-0E888F499C30}" srcOrd="1" destOrd="0" parTransId="{457B7B41-9744-41FC-B1BA-EEC59610A460}" sibTransId="{8B94762A-37D2-4891-9FAA-6EA67E9C0B99}"/>
    <dgm:cxn modelId="{B63E4A70-CE9A-49BD-AA11-05D479FD0A61}" type="presParOf" srcId="{DA6CABE8-E194-4D35-91CF-3D55BD52BCE1}" destId="{8A064B46-2D0D-4B36-9638-D0A901ACA358}" srcOrd="0" destOrd="0" presId="urn:microsoft.com/office/officeart/2005/8/layout/vList2"/>
    <dgm:cxn modelId="{04E74FE8-EBF1-439C-AA89-95277298DD7B}" type="presParOf" srcId="{DA6CABE8-E194-4D35-91CF-3D55BD52BCE1}" destId="{15744F96-D96F-4793-88C3-46315E2CF2FA}" srcOrd="1" destOrd="0" presId="urn:microsoft.com/office/officeart/2005/8/layout/vList2"/>
    <dgm:cxn modelId="{8750AD11-B411-4E7D-AA13-CDCE0BF1C8FE}" type="presParOf" srcId="{DA6CABE8-E194-4D35-91CF-3D55BD52BCE1}" destId="{0D029559-C165-49A9-A1C9-FE434B1D381B}" srcOrd="2" destOrd="0" presId="urn:microsoft.com/office/officeart/2005/8/layout/vList2"/>
    <dgm:cxn modelId="{C1FFFA9E-FF97-4AC7-9517-58D40B163950}" type="presParOf" srcId="{DA6CABE8-E194-4D35-91CF-3D55BD52BCE1}" destId="{788FBEB7-0318-4144-BACE-D3A385A76457}" srcOrd="3" destOrd="0" presId="urn:microsoft.com/office/officeart/2005/8/layout/vList2"/>
    <dgm:cxn modelId="{D91F74C3-2E44-4877-BFD4-9EB60E194BF1}" type="presParOf" srcId="{DA6CABE8-E194-4D35-91CF-3D55BD52BCE1}" destId="{FED340AB-EECD-493A-8508-A8BF03EAA469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BFA92755-E4D1-40DF-A7C3-DE44DC0316FA}" type="doc">
      <dgm:prSet loTypeId="urn:microsoft.com/office/officeart/2005/8/layout/vList2" loCatId="list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06C773DE-D771-463D-B91B-5441916BAE49}">
      <dgm:prSet/>
      <dgm:spPr/>
      <dgm:t>
        <a:bodyPr/>
        <a:lstStyle/>
        <a:p>
          <a:r>
            <a:rPr lang="en-GB"/>
            <a:t>Enlarged thyroid is known as goitre and can be as a results normal physiological growth such as during puberty or pregnancy  or pathological.</a:t>
          </a:r>
          <a:endParaRPr lang="en-US"/>
        </a:p>
      </dgm:t>
    </dgm:pt>
    <dgm:pt modelId="{9D74D36F-016F-46B2-98E7-9ADEB6E620B4}" type="parTrans" cxnId="{33BD7434-C67D-4E47-882E-FC67D11CD07A}">
      <dgm:prSet/>
      <dgm:spPr/>
      <dgm:t>
        <a:bodyPr/>
        <a:lstStyle/>
        <a:p>
          <a:endParaRPr lang="en-US"/>
        </a:p>
      </dgm:t>
    </dgm:pt>
    <dgm:pt modelId="{CDD3D8E0-3260-4BB2-82A6-1DC2B762DCDC}" type="sibTrans" cxnId="{33BD7434-C67D-4E47-882E-FC67D11CD07A}">
      <dgm:prSet/>
      <dgm:spPr/>
      <dgm:t>
        <a:bodyPr/>
        <a:lstStyle/>
        <a:p>
          <a:endParaRPr lang="en-US"/>
        </a:p>
      </dgm:t>
    </dgm:pt>
    <dgm:pt modelId="{D3422EFB-51AC-447E-835E-DF4949E5E136}">
      <dgm:prSet/>
      <dgm:spPr/>
      <dgm:t>
        <a:bodyPr/>
        <a:lstStyle/>
        <a:p>
          <a:r>
            <a:rPr lang="en-GB"/>
            <a:t>Pathological growth could results from</a:t>
          </a:r>
          <a:endParaRPr lang="en-US"/>
        </a:p>
      </dgm:t>
    </dgm:pt>
    <dgm:pt modelId="{80BB637F-C2FD-4F7C-BD11-0C13FF4C5F3A}" type="parTrans" cxnId="{2B88BB6B-578D-412E-B946-D6250D1E93FA}">
      <dgm:prSet/>
      <dgm:spPr/>
      <dgm:t>
        <a:bodyPr/>
        <a:lstStyle/>
        <a:p>
          <a:endParaRPr lang="en-US"/>
        </a:p>
      </dgm:t>
    </dgm:pt>
    <dgm:pt modelId="{53420F55-A624-437A-B419-5995F5067F2E}" type="sibTrans" cxnId="{2B88BB6B-578D-412E-B946-D6250D1E93FA}">
      <dgm:prSet/>
      <dgm:spPr/>
      <dgm:t>
        <a:bodyPr/>
        <a:lstStyle/>
        <a:p>
          <a:endParaRPr lang="en-US"/>
        </a:p>
      </dgm:t>
    </dgm:pt>
    <dgm:pt modelId="{5998640F-F73F-4E95-A534-7A1CF438C07D}">
      <dgm:prSet/>
      <dgm:spPr/>
      <dgm:t>
        <a:bodyPr/>
        <a:lstStyle/>
        <a:p>
          <a:r>
            <a:rPr lang="en-GB"/>
            <a:t>Inadequate iodine as seen in endemic goitre areas</a:t>
          </a:r>
          <a:endParaRPr lang="en-US"/>
        </a:p>
      </dgm:t>
    </dgm:pt>
    <dgm:pt modelId="{478B0957-7E9E-4620-A010-E3001F03BA0A}" type="parTrans" cxnId="{F44D4C32-98E5-4DD2-A70B-A9574888B217}">
      <dgm:prSet/>
      <dgm:spPr/>
      <dgm:t>
        <a:bodyPr/>
        <a:lstStyle/>
        <a:p>
          <a:endParaRPr lang="en-US"/>
        </a:p>
      </dgm:t>
    </dgm:pt>
    <dgm:pt modelId="{38E04631-1C8A-435F-8ED5-A82FA68B2F66}" type="sibTrans" cxnId="{F44D4C32-98E5-4DD2-A70B-A9574888B217}">
      <dgm:prSet/>
      <dgm:spPr/>
      <dgm:t>
        <a:bodyPr/>
        <a:lstStyle/>
        <a:p>
          <a:endParaRPr lang="en-US"/>
        </a:p>
      </dgm:t>
    </dgm:pt>
    <dgm:pt modelId="{E8FD2335-AC57-4FEB-BB19-B904FE7499B1}">
      <dgm:prSet/>
      <dgm:spPr/>
      <dgm:t>
        <a:bodyPr/>
        <a:lstStyle/>
        <a:p>
          <a:r>
            <a:rPr lang="en-GB"/>
            <a:t>Nodular</a:t>
          </a:r>
          <a:endParaRPr lang="en-US"/>
        </a:p>
      </dgm:t>
    </dgm:pt>
    <dgm:pt modelId="{8163D0D6-F09E-4AF5-91A8-99B4590C0D48}" type="parTrans" cxnId="{04C673F5-ED5E-4D6E-840C-62A189674FE5}">
      <dgm:prSet/>
      <dgm:spPr/>
      <dgm:t>
        <a:bodyPr/>
        <a:lstStyle/>
        <a:p>
          <a:endParaRPr lang="en-US"/>
        </a:p>
      </dgm:t>
    </dgm:pt>
    <dgm:pt modelId="{93A3E63B-E23B-45A0-8522-8557B003FB72}" type="sibTrans" cxnId="{04C673F5-ED5E-4D6E-840C-62A189674FE5}">
      <dgm:prSet/>
      <dgm:spPr/>
      <dgm:t>
        <a:bodyPr/>
        <a:lstStyle/>
        <a:p>
          <a:endParaRPr lang="en-US"/>
        </a:p>
      </dgm:t>
    </dgm:pt>
    <dgm:pt modelId="{93A7DF39-A685-4B29-BF64-39D8F5C4A42C}">
      <dgm:prSet/>
      <dgm:spPr/>
      <dgm:t>
        <a:bodyPr/>
        <a:lstStyle/>
        <a:p>
          <a:r>
            <a:rPr lang="en-GB"/>
            <a:t>Multinodular</a:t>
          </a:r>
          <a:endParaRPr lang="en-US"/>
        </a:p>
      </dgm:t>
    </dgm:pt>
    <dgm:pt modelId="{CC0E277A-465C-4B45-8AAE-9EFE57D9CB41}" type="parTrans" cxnId="{1197B3DA-FB2E-4DF3-A4B0-37E3D4021A05}">
      <dgm:prSet/>
      <dgm:spPr/>
      <dgm:t>
        <a:bodyPr/>
        <a:lstStyle/>
        <a:p>
          <a:endParaRPr lang="en-US"/>
        </a:p>
      </dgm:t>
    </dgm:pt>
    <dgm:pt modelId="{822FDB8D-D133-4F01-8C0F-A0EADA76B8BE}" type="sibTrans" cxnId="{1197B3DA-FB2E-4DF3-A4B0-37E3D4021A05}">
      <dgm:prSet/>
      <dgm:spPr/>
      <dgm:t>
        <a:bodyPr/>
        <a:lstStyle/>
        <a:p>
          <a:endParaRPr lang="en-US"/>
        </a:p>
      </dgm:t>
    </dgm:pt>
    <dgm:pt modelId="{A0A8B8D8-1BA7-40C3-9E8D-A7412869FA9D}">
      <dgm:prSet/>
      <dgm:spPr/>
      <dgm:t>
        <a:bodyPr/>
        <a:lstStyle/>
        <a:p>
          <a:r>
            <a:rPr lang="en-GB"/>
            <a:t>Neoplastic growth which could be</a:t>
          </a:r>
          <a:endParaRPr lang="en-US"/>
        </a:p>
      </dgm:t>
    </dgm:pt>
    <dgm:pt modelId="{33E23F34-4654-44A9-AF57-EE5923ABD3BC}" type="parTrans" cxnId="{8B7DEC8B-A62B-4BAF-B336-A6FD55D4EF61}">
      <dgm:prSet/>
      <dgm:spPr/>
      <dgm:t>
        <a:bodyPr/>
        <a:lstStyle/>
        <a:p>
          <a:endParaRPr lang="en-US"/>
        </a:p>
      </dgm:t>
    </dgm:pt>
    <dgm:pt modelId="{B3DD75D8-8DDF-4858-867C-5720C2B6B65F}" type="sibTrans" cxnId="{8B7DEC8B-A62B-4BAF-B336-A6FD55D4EF61}">
      <dgm:prSet/>
      <dgm:spPr/>
      <dgm:t>
        <a:bodyPr/>
        <a:lstStyle/>
        <a:p>
          <a:endParaRPr lang="en-US"/>
        </a:p>
      </dgm:t>
    </dgm:pt>
    <dgm:pt modelId="{4A11E036-D278-4029-9EC0-6543EB5A6526}">
      <dgm:prSet/>
      <dgm:spPr/>
      <dgm:t>
        <a:bodyPr/>
        <a:lstStyle/>
        <a:p>
          <a:r>
            <a:rPr lang="en-GB"/>
            <a:t>Benign -Adenomas</a:t>
          </a:r>
          <a:endParaRPr lang="en-US"/>
        </a:p>
      </dgm:t>
    </dgm:pt>
    <dgm:pt modelId="{711E0284-0234-49DB-B2DA-A2E2D91B6607}" type="parTrans" cxnId="{6A123875-CFB5-4B8B-99B2-8EDD55BE03D7}">
      <dgm:prSet/>
      <dgm:spPr/>
      <dgm:t>
        <a:bodyPr/>
        <a:lstStyle/>
        <a:p>
          <a:endParaRPr lang="en-US"/>
        </a:p>
      </dgm:t>
    </dgm:pt>
    <dgm:pt modelId="{56A55296-B7CB-4CD0-AC9A-230A5101AC2A}" type="sibTrans" cxnId="{6A123875-CFB5-4B8B-99B2-8EDD55BE03D7}">
      <dgm:prSet/>
      <dgm:spPr/>
      <dgm:t>
        <a:bodyPr/>
        <a:lstStyle/>
        <a:p>
          <a:endParaRPr lang="en-US"/>
        </a:p>
      </dgm:t>
    </dgm:pt>
    <dgm:pt modelId="{2C18C7D5-9546-4850-93F6-A26132D02EA1}">
      <dgm:prSet/>
      <dgm:spPr/>
      <dgm:t>
        <a:bodyPr/>
        <a:lstStyle/>
        <a:p>
          <a:r>
            <a:rPr lang="en-GB"/>
            <a:t>Malignant-Follicular, papillary, anaplastic, lymphoma or medullary</a:t>
          </a:r>
          <a:endParaRPr lang="en-US"/>
        </a:p>
      </dgm:t>
    </dgm:pt>
    <dgm:pt modelId="{C90DDE73-A19C-46BA-ABBA-7DA55F78FA0D}" type="parTrans" cxnId="{58CCC0BE-C81F-4E13-BEFB-31D762090E91}">
      <dgm:prSet/>
      <dgm:spPr/>
      <dgm:t>
        <a:bodyPr/>
        <a:lstStyle/>
        <a:p>
          <a:endParaRPr lang="en-US"/>
        </a:p>
      </dgm:t>
    </dgm:pt>
    <dgm:pt modelId="{B53012E9-8C86-4A0C-8AA3-BEC01D314F55}" type="sibTrans" cxnId="{58CCC0BE-C81F-4E13-BEFB-31D762090E91}">
      <dgm:prSet/>
      <dgm:spPr/>
      <dgm:t>
        <a:bodyPr/>
        <a:lstStyle/>
        <a:p>
          <a:endParaRPr lang="en-US"/>
        </a:p>
      </dgm:t>
    </dgm:pt>
    <dgm:pt modelId="{952120FE-EE25-421A-B317-2BEB2A9A3974}">
      <dgm:prSet/>
      <dgm:spPr/>
      <dgm:t>
        <a:bodyPr/>
        <a:lstStyle/>
        <a:p>
          <a:r>
            <a:rPr lang="en-GB"/>
            <a:t>Inflammatory process which could be </a:t>
          </a:r>
          <a:endParaRPr lang="en-US"/>
        </a:p>
      </dgm:t>
    </dgm:pt>
    <dgm:pt modelId="{A4342B84-F7A0-4E4E-941B-C88E1B489538}" type="parTrans" cxnId="{913EBFDB-60DA-46D1-9BDE-7D715D9DB248}">
      <dgm:prSet/>
      <dgm:spPr/>
      <dgm:t>
        <a:bodyPr/>
        <a:lstStyle/>
        <a:p>
          <a:endParaRPr lang="en-US"/>
        </a:p>
      </dgm:t>
    </dgm:pt>
    <dgm:pt modelId="{04D2FA87-CB4D-4917-BAC8-9B85DF2508F5}" type="sibTrans" cxnId="{913EBFDB-60DA-46D1-9BDE-7D715D9DB248}">
      <dgm:prSet/>
      <dgm:spPr/>
      <dgm:t>
        <a:bodyPr/>
        <a:lstStyle/>
        <a:p>
          <a:endParaRPr lang="en-US"/>
        </a:p>
      </dgm:t>
    </dgm:pt>
    <dgm:pt modelId="{0BA3B80A-3E79-4B5E-8A59-C75A01C57D5F}">
      <dgm:prSet/>
      <dgm:spPr/>
      <dgm:t>
        <a:bodyPr/>
        <a:lstStyle/>
        <a:p>
          <a:r>
            <a:rPr lang="en-GB"/>
            <a:t>Infection-bacterial abscess, tuberculosis or viral</a:t>
          </a:r>
          <a:endParaRPr lang="en-US"/>
        </a:p>
      </dgm:t>
    </dgm:pt>
    <dgm:pt modelId="{56FE69CE-641C-4556-A6AE-8DE31B15BFB0}" type="parTrans" cxnId="{0ECC7AE2-0B3C-4617-BC5D-0A5AA6738213}">
      <dgm:prSet/>
      <dgm:spPr/>
      <dgm:t>
        <a:bodyPr/>
        <a:lstStyle/>
        <a:p>
          <a:endParaRPr lang="en-US"/>
        </a:p>
      </dgm:t>
    </dgm:pt>
    <dgm:pt modelId="{A641A82F-9577-4122-AB52-A59D17728448}" type="sibTrans" cxnId="{0ECC7AE2-0B3C-4617-BC5D-0A5AA6738213}">
      <dgm:prSet/>
      <dgm:spPr/>
      <dgm:t>
        <a:bodyPr/>
        <a:lstStyle/>
        <a:p>
          <a:endParaRPr lang="en-US"/>
        </a:p>
      </dgm:t>
    </dgm:pt>
    <dgm:pt modelId="{AD4A87DE-2DAE-412A-BFFF-9C2EDF97F464}">
      <dgm:prSet/>
      <dgm:spPr/>
      <dgm:t>
        <a:bodyPr/>
        <a:lstStyle/>
        <a:p>
          <a:r>
            <a:rPr lang="en-GB"/>
            <a:t>Autoimmune-Graves, Hashimoto’s</a:t>
          </a:r>
          <a:endParaRPr lang="en-US"/>
        </a:p>
      </dgm:t>
    </dgm:pt>
    <dgm:pt modelId="{F7B9BBCB-C88F-48A0-9C48-30F787EAD564}" type="parTrans" cxnId="{29B8DF51-394A-4A2D-8716-08BB667A75A8}">
      <dgm:prSet/>
      <dgm:spPr/>
      <dgm:t>
        <a:bodyPr/>
        <a:lstStyle/>
        <a:p>
          <a:endParaRPr lang="en-US"/>
        </a:p>
      </dgm:t>
    </dgm:pt>
    <dgm:pt modelId="{0286DBD1-8806-4B38-8D90-EAA95994B60E}" type="sibTrans" cxnId="{29B8DF51-394A-4A2D-8716-08BB667A75A8}">
      <dgm:prSet/>
      <dgm:spPr/>
      <dgm:t>
        <a:bodyPr/>
        <a:lstStyle/>
        <a:p>
          <a:endParaRPr lang="en-US"/>
        </a:p>
      </dgm:t>
    </dgm:pt>
    <dgm:pt modelId="{C0F44EB7-DE65-4071-8179-90621D6C394A}">
      <dgm:prSet/>
      <dgm:spPr/>
      <dgm:t>
        <a:bodyPr/>
        <a:lstStyle/>
        <a:p>
          <a:r>
            <a:rPr lang="en-GB"/>
            <a:t>Fibrosing-Riedel’s </a:t>
          </a:r>
          <a:endParaRPr lang="en-US"/>
        </a:p>
      </dgm:t>
    </dgm:pt>
    <dgm:pt modelId="{CD0B169E-ABDD-4AFC-955B-CA96EA4B2EDD}" type="parTrans" cxnId="{18C98C46-132C-424C-A0F3-8F4B59F35B6A}">
      <dgm:prSet/>
      <dgm:spPr/>
      <dgm:t>
        <a:bodyPr/>
        <a:lstStyle/>
        <a:p>
          <a:endParaRPr lang="en-US"/>
        </a:p>
      </dgm:t>
    </dgm:pt>
    <dgm:pt modelId="{7A81A1E6-1283-4591-A100-174474CD2BEC}" type="sibTrans" cxnId="{18C98C46-132C-424C-A0F3-8F4B59F35B6A}">
      <dgm:prSet/>
      <dgm:spPr/>
      <dgm:t>
        <a:bodyPr/>
        <a:lstStyle/>
        <a:p>
          <a:endParaRPr lang="en-US"/>
        </a:p>
      </dgm:t>
    </dgm:pt>
    <dgm:pt modelId="{D0778CFF-EB80-4A10-8D9C-A471191AF882}">
      <dgm:prSet/>
      <dgm:spPr/>
      <dgm:t>
        <a:bodyPr/>
        <a:lstStyle/>
        <a:p>
          <a:r>
            <a:rPr lang="en-GB"/>
            <a:t>Granulomatous –DeGuarvans’s thyroiditis</a:t>
          </a:r>
          <a:endParaRPr lang="en-US"/>
        </a:p>
      </dgm:t>
    </dgm:pt>
    <dgm:pt modelId="{EF3A8C9F-3F16-45BE-B9C6-A7D794324E34}" type="parTrans" cxnId="{17C9D1A5-67FB-4BE9-8FAE-EFDED207A844}">
      <dgm:prSet/>
      <dgm:spPr/>
      <dgm:t>
        <a:bodyPr/>
        <a:lstStyle/>
        <a:p>
          <a:endParaRPr lang="en-US"/>
        </a:p>
      </dgm:t>
    </dgm:pt>
    <dgm:pt modelId="{00D354E0-1331-46D2-8E17-56B0748ED11F}" type="sibTrans" cxnId="{17C9D1A5-67FB-4BE9-8FAE-EFDED207A844}">
      <dgm:prSet/>
      <dgm:spPr/>
      <dgm:t>
        <a:bodyPr/>
        <a:lstStyle/>
        <a:p>
          <a:endParaRPr lang="en-US"/>
        </a:p>
      </dgm:t>
    </dgm:pt>
    <dgm:pt modelId="{A1C80BE7-9C30-41E8-A57D-635E1729FBED}">
      <dgm:prSet/>
      <dgm:spPr/>
      <dgm:t>
        <a:bodyPr/>
        <a:lstStyle/>
        <a:p>
          <a:r>
            <a:rPr lang="en-GB"/>
            <a:t>All this swelling could be physiologically  toxic, Euthyroid or hypofunctioning. </a:t>
          </a:r>
          <a:endParaRPr lang="en-US"/>
        </a:p>
      </dgm:t>
    </dgm:pt>
    <dgm:pt modelId="{2526A7B0-3E57-452A-9AC6-870A74FB2C7B}" type="parTrans" cxnId="{328D07D8-B9BC-4FA9-9F92-21A965A2773C}">
      <dgm:prSet/>
      <dgm:spPr/>
      <dgm:t>
        <a:bodyPr/>
        <a:lstStyle/>
        <a:p>
          <a:endParaRPr lang="en-US"/>
        </a:p>
      </dgm:t>
    </dgm:pt>
    <dgm:pt modelId="{F9098060-894A-4F78-A039-1433AE7E8E68}" type="sibTrans" cxnId="{328D07D8-B9BC-4FA9-9F92-21A965A2773C}">
      <dgm:prSet/>
      <dgm:spPr/>
      <dgm:t>
        <a:bodyPr/>
        <a:lstStyle/>
        <a:p>
          <a:endParaRPr lang="en-US"/>
        </a:p>
      </dgm:t>
    </dgm:pt>
    <dgm:pt modelId="{7ADE9230-4AF0-4317-96FD-500B31FE0CC2}" type="pres">
      <dgm:prSet presAssocID="{BFA92755-E4D1-40DF-A7C3-DE44DC0316FA}" presName="linear" presStyleCnt="0">
        <dgm:presLayoutVars>
          <dgm:animLvl val="lvl"/>
          <dgm:resizeHandles val="exact"/>
        </dgm:presLayoutVars>
      </dgm:prSet>
      <dgm:spPr/>
    </dgm:pt>
    <dgm:pt modelId="{61CBDDE6-F70D-4A53-A074-7441540DC6A4}" type="pres">
      <dgm:prSet presAssocID="{06C773DE-D771-463D-B91B-5441916BAE49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086F1AC4-D678-4A05-8D88-FC4E81560629}" type="pres">
      <dgm:prSet presAssocID="{CDD3D8E0-3260-4BB2-82A6-1DC2B762DCDC}" presName="spacer" presStyleCnt="0"/>
      <dgm:spPr/>
    </dgm:pt>
    <dgm:pt modelId="{887A9DCF-714B-4902-8321-55DF8BF212E4}" type="pres">
      <dgm:prSet presAssocID="{D3422EFB-51AC-447E-835E-DF4949E5E136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F43E9D59-90C5-43CE-A52C-32B53CCF49A8}" type="pres">
      <dgm:prSet presAssocID="{D3422EFB-51AC-447E-835E-DF4949E5E136}" presName="childText" presStyleLbl="revTx" presStyleIdx="0" presStyleCnt="1">
        <dgm:presLayoutVars>
          <dgm:bulletEnabled val="1"/>
        </dgm:presLayoutVars>
      </dgm:prSet>
      <dgm:spPr/>
    </dgm:pt>
    <dgm:pt modelId="{60A55AAE-3893-4727-B6B6-817D6620EBC3}" type="pres">
      <dgm:prSet presAssocID="{A1C80BE7-9C30-41E8-A57D-635E1729FBED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09E1D30D-6807-492C-AD64-E03564E0DC64}" type="presOf" srcId="{D0778CFF-EB80-4A10-8D9C-A471191AF882}" destId="{F43E9D59-90C5-43CE-A52C-32B53CCF49A8}" srcOrd="0" destOrd="10" presId="urn:microsoft.com/office/officeart/2005/8/layout/vList2"/>
    <dgm:cxn modelId="{33489B2A-55AD-483D-869B-9AED6C29B473}" type="presOf" srcId="{C0F44EB7-DE65-4071-8179-90621D6C394A}" destId="{F43E9D59-90C5-43CE-A52C-32B53CCF49A8}" srcOrd="0" destOrd="9" presId="urn:microsoft.com/office/officeart/2005/8/layout/vList2"/>
    <dgm:cxn modelId="{F44D4C32-98E5-4DD2-A70B-A9574888B217}" srcId="{D3422EFB-51AC-447E-835E-DF4949E5E136}" destId="{5998640F-F73F-4E95-A534-7A1CF438C07D}" srcOrd="0" destOrd="0" parTransId="{478B0957-7E9E-4620-A010-E3001F03BA0A}" sibTransId="{38E04631-1C8A-435F-8ED5-A82FA68B2F66}"/>
    <dgm:cxn modelId="{33BD7434-C67D-4E47-882E-FC67D11CD07A}" srcId="{BFA92755-E4D1-40DF-A7C3-DE44DC0316FA}" destId="{06C773DE-D771-463D-B91B-5441916BAE49}" srcOrd="0" destOrd="0" parTransId="{9D74D36F-016F-46B2-98E7-9ADEB6E620B4}" sibTransId="{CDD3D8E0-3260-4BB2-82A6-1DC2B762DCDC}"/>
    <dgm:cxn modelId="{18C98C46-132C-424C-A0F3-8F4B59F35B6A}" srcId="{952120FE-EE25-421A-B317-2BEB2A9A3974}" destId="{C0F44EB7-DE65-4071-8179-90621D6C394A}" srcOrd="2" destOrd="0" parTransId="{CD0B169E-ABDD-4AFC-955B-CA96EA4B2EDD}" sibTransId="{7A81A1E6-1283-4591-A100-174474CD2BEC}"/>
    <dgm:cxn modelId="{D664B466-CFFA-4686-A1A8-7E27F0A3CAAC}" type="presOf" srcId="{06C773DE-D771-463D-B91B-5441916BAE49}" destId="{61CBDDE6-F70D-4A53-A074-7441540DC6A4}" srcOrd="0" destOrd="0" presId="urn:microsoft.com/office/officeart/2005/8/layout/vList2"/>
    <dgm:cxn modelId="{2B88BB6B-578D-412E-B946-D6250D1E93FA}" srcId="{BFA92755-E4D1-40DF-A7C3-DE44DC0316FA}" destId="{D3422EFB-51AC-447E-835E-DF4949E5E136}" srcOrd="1" destOrd="0" parTransId="{80BB637F-C2FD-4F7C-BD11-0C13FF4C5F3A}" sibTransId="{53420F55-A624-437A-B419-5995F5067F2E}"/>
    <dgm:cxn modelId="{29B8DF51-394A-4A2D-8716-08BB667A75A8}" srcId="{952120FE-EE25-421A-B317-2BEB2A9A3974}" destId="{AD4A87DE-2DAE-412A-BFFF-9C2EDF97F464}" srcOrd="1" destOrd="0" parTransId="{F7B9BBCB-C88F-48A0-9C48-30F787EAD564}" sibTransId="{0286DBD1-8806-4B38-8D90-EAA95994B60E}"/>
    <dgm:cxn modelId="{6A123875-CFB5-4B8B-99B2-8EDD55BE03D7}" srcId="{A0A8B8D8-1BA7-40C3-9E8D-A7412869FA9D}" destId="{4A11E036-D278-4029-9EC0-6543EB5A6526}" srcOrd="0" destOrd="0" parTransId="{711E0284-0234-49DB-B2DA-A2E2D91B6607}" sibTransId="{56A55296-B7CB-4CD0-AC9A-230A5101AC2A}"/>
    <dgm:cxn modelId="{A443577E-2A10-4E46-99B1-25A07EF6CFCE}" type="presOf" srcId="{E8FD2335-AC57-4FEB-BB19-B904FE7499B1}" destId="{F43E9D59-90C5-43CE-A52C-32B53CCF49A8}" srcOrd="0" destOrd="1" presId="urn:microsoft.com/office/officeart/2005/8/layout/vList2"/>
    <dgm:cxn modelId="{57297487-A05A-45D7-8BDA-F0D13D661921}" type="presOf" srcId="{AD4A87DE-2DAE-412A-BFFF-9C2EDF97F464}" destId="{F43E9D59-90C5-43CE-A52C-32B53CCF49A8}" srcOrd="0" destOrd="8" presId="urn:microsoft.com/office/officeart/2005/8/layout/vList2"/>
    <dgm:cxn modelId="{8B7DEC8B-A62B-4BAF-B336-A6FD55D4EF61}" srcId="{D3422EFB-51AC-447E-835E-DF4949E5E136}" destId="{A0A8B8D8-1BA7-40C3-9E8D-A7412869FA9D}" srcOrd="1" destOrd="0" parTransId="{33E23F34-4654-44A9-AF57-EE5923ABD3BC}" sibTransId="{B3DD75D8-8DDF-4858-867C-5720C2B6B65F}"/>
    <dgm:cxn modelId="{05B2D79B-45A5-4D67-9A6C-4E0B75F9C69F}" type="presOf" srcId="{0BA3B80A-3E79-4B5E-8A59-C75A01C57D5F}" destId="{F43E9D59-90C5-43CE-A52C-32B53CCF49A8}" srcOrd="0" destOrd="7" presId="urn:microsoft.com/office/officeart/2005/8/layout/vList2"/>
    <dgm:cxn modelId="{CE8ABF9D-3C1A-430D-AED3-9996DCB32C99}" type="presOf" srcId="{A0A8B8D8-1BA7-40C3-9E8D-A7412869FA9D}" destId="{F43E9D59-90C5-43CE-A52C-32B53CCF49A8}" srcOrd="0" destOrd="3" presId="urn:microsoft.com/office/officeart/2005/8/layout/vList2"/>
    <dgm:cxn modelId="{772DD4A4-CB93-47C7-971C-53B9076310DF}" type="presOf" srcId="{A1C80BE7-9C30-41E8-A57D-635E1729FBED}" destId="{60A55AAE-3893-4727-B6B6-817D6620EBC3}" srcOrd="0" destOrd="0" presId="urn:microsoft.com/office/officeart/2005/8/layout/vList2"/>
    <dgm:cxn modelId="{17C9D1A5-67FB-4BE9-8FAE-EFDED207A844}" srcId="{952120FE-EE25-421A-B317-2BEB2A9A3974}" destId="{D0778CFF-EB80-4A10-8D9C-A471191AF882}" srcOrd="3" destOrd="0" parTransId="{EF3A8C9F-3F16-45BE-B9C6-A7D794324E34}" sibTransId="{00D354E0-1331-46D2-8E17-56B0748ED11F}"/>
    <dgm:cxn modelId="{D5C611AA-96FE-402D-80B8-2386BE67580E}" type="presOf" srcId="{93A7DF39-A685-4B29-BF64-39D8F5C4A42C}" destId="{F43E9D59-90C5-43CE-A52C-32B53CCF49A8}" srcOrd="0" destOrd="2" presId="urn:microsoft.com/office/officeart/2005/8/layout/vList2"/>
    <dgm:cxn modelId="{340C67AA-505E-4485-81A6-288E55B6D2BC}" type="presOf" srcId="{4A11E036-D278-4029-9EC0-6543EB5A6526}" destId="{F43E9D59-90C5-43CE-A52C-32B53CCF49A8}" srcOrd="0" destOrd="4" presId="urn:microsoft.com/office/officeart/2005/8/layout/vList2"/>
    <dgm:cxn modelId="{481246AE-8C50-442A-AA88-B8DAA0E00CCB}" type="presOf" srcId="{952120FE-EE25-421A-B317-2BEB2A9A3974}" destId="{F43E9D59-90C5-43CE-A52C-32B53CCF49A8}" srcOrd="0" destOrd="6" presId="urn:microsoft.com/office/officeart/2005/8/layout/vList2"/>
    <dgm:cxn modelId="{B15052B2-3751-4425-859D-92B04AC6DF28}" type="presOf" srcId="{2C18C7D5-9546-4850-93F6-A26132D02EA1}" destId="{F43E9D59-90C5-43CE-A52C-32B53CCF49A8}" srcOrd="0" destOrd="5" presId="urn:microsoft.com/office/officeart/2005/8/layout/vList2"/>
    <dgm:cxn modelId="{A04E18BB-72D2-490B-B959-B49A84401847}" type="presOf" srcId="{D3422EFB-51AC-447E-835E-DF4949E5E136}" destId="{887A9DCF-714B-4902-8321-55DF8BF212E4}" srcOrd="0" destOrd="0" presId="urn:microsoft.com/office/officeart/2005/8/layout/vList2"/>
    <dgm:cxn modelId="{58CCC0BE-C81F-4E13-BEFB-31D762090E91}" srcId="{A0A8B8D8-1BA7-40C3-9E8D-A7412869FA9D}" destId="{2C18C7D5-9546-4850-93F6-A26132D02EA1}" srcOrd="1" destOrd="0" parTransId="{C90DDE73-A19C-46BA-ABBA-7DA55F78FA0D}" sibTransId="{B53012E9-8C86-4A0C-8AA3-BEC01D314F55}"/>
    <dgm:cxn modelId="{706EA6C3-EEB0-4EBB-8F15-80BEFBB83DA6}" type="presOf" srcId="{5998640F-F73F-4E95-A534-7A1CF438C07D}" destId="{F43E9D59-90C5-43CE-A52C-32B53CCF49A8}" srcOrd="0" destOrd="0" presId="urn:microsoft.com/office/officeart/2005/8/layout/vList2"/>
    <dgm:cxn modelId="{00405FC5-7777-42F2-A133-AE645EA9A3AC}" type="presOf" srcId="{BFA92755-E4D1-40DF-A7C3-DE44DC0316FA}" destId="{7ADE9230-4AF0-4317-96FD-500B31FE0CC2}" srcOrd="0" destOrd="0" presId="urn:microsoft.com/office/officeart/2005/8/layout/vList2"/>
    <dgm:cxn modelId="{328D07D8-B9BC-4FA9-9F92-21A965A2773C}" srcId="{BFA92755-E4D1-40DF-A7C3-DE44DC0316FA}" destId="{A1C80BE7-9C30-41E8-A57D-635E1729FBED}" srcOrd="2" destOrd="0" parTransId="{2526A7B0-3E57-452A-9AC6-870A74FB2C7B}" sibTransId="{F9098060-894A-4F78-A039-1433AE7E8E68}"/>
    <dgm:cxn modelId="{1197B3DA-FB2E-4DF3-A4B0-37E3D4021A05}" srcId="{5998640F-F73F-4E95-A534-7A1CF438C07D}" destId="{93A7DF39-A685-4B29-BF64-39D8F5C4A42C}" srcOrd="1" destOrd="0" parTransId="{CC0E277A-465C-4B45-8AAE-9EFE57D9CB41}" sibTransId="{822FDB8D-D133-4F01-8C0F-A0EADA76B8BE}"/>
    <dgm:cxn modelId="{913EBFDB-60DA-46D1-9BDE-7D715D9DB248}" srcId="{D3422EFB-51AC-447E-835E-DF4949E5E136}" destId="{952120FE-EE25-421A-B317-2BEB2A9A3974}" srcOrd="2" destOrd="0" parTransId="{A4342B84-F7A0-4E4E-941B-C88E1B489538}" sibTransId="{04D2FA87-CB4D-4917-BAC8-9B85DF2508F5}"/>
    <dgm:cxn modelId="{0ECC7AE2-0B3C-4617-BC5D-0A5AA6738213}" srcId="{952120FE-EE25-421A-B317-2BEB2A9A3974}" destId="{0BA3B80A-3E79-4B5E-8A59-C75A01C57D5F}" srcOrd="0" destOrd="0" parTransId="{56FE69CE-641C-4556-A6AE-8DE31B15BFB0}" sibTransId="{A641A82F-9577-4122-AB52-A59D17728448}"/>
    <dgm:cxn modelId="{04C673F5-ED5E-4D6E-840C-62A189674FE5}" srcId="{5998640F-F73F-4E95-A534-7A1CF438C07D}" destId="{E8FD2335-AC57-4FEB-BB19-B904FE7499B1}" srcOrd="0" destOrd="0" parTransId="{8163D0D6-F09E-4AF5-91A8-99B4590C0D48}" sibTransId="{93A3E63B-E23B-45A0-8522-8557B003FB72}"/>
    <dgm:cxn modelId="{590A83AA-0153-432E-9D67-2A2E3FD3E7FC}" type="presParOf" srcId="{7ADE9230-4AF0-4317-96FD-500B31FE0CC2}" destId="{61CBDDE6-F70D-4A53-A074-7441540DC6A4}" srcOrd="0" destOrd="0" presId="urn:microsoft.com/office/officeart/2005/8/layout/vList2"/>
    <dgm:cxn modelId="{2202C904-D0AD-4282-857D-D770296BB4C7}" type="presParOf" srcId="{7ADE9230-4AF0-4317-96FD-500B31FE0CC2}" destId="{086F1AC4-D678-4A05-8D88-FC4E81560629}" srcOrd="1" destOrd="0" presId="urn:microsoft.com/office/officeart/2005/8/layout/vList2"/>
    <dgm:cxn modelId="{526D2061-B5FA-48A2-9AE6-633ABE6D6A35}" type="presParOf" srcId="{7ADE9230-4AF0-4317-96FD-500B31FE0CC2}" destId="{887A9DCF-714B-4902-8321-55DF8BF212E4}" srcOrd="2" destOrd="0" presId="urn:microsoft.com/office/officeart/2005/8/layout/vList2"/>
    <dgm:cxn modelId="{4067E8A0-D69C-4272-B97D-805F12711BF5}" type="presParOf" srcId="{7ADE9230-4AF0-4317-96FD-500B31FE0CC2}" destId="{F43E9D59-90C5-43CE-A52C-32B53CCF49A8}" srcOrd="3" destOrd="0" presId="urn:microsoft.com/office/officeart/2005/8/layout/vList2"/>
    <dgm:cxn modelId="{CD7D645F-92B4-4809-8DEA-749A22E0AF9F}" type="presParOf" srcId="{7ADE9230-4AF0-4317-96FD-500B31FE0CC2}" destId="{60A55AAE-3893-4727-B6B6-817D6620EBC3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4680A70E-C5F5-4DCA-9073-9EB491F76949}" type="doc">
      <dgm:prSet loTypeId="urn:microsoft.com/office/officeart/2005/8/layout/vList2" loCatId="list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B3B4AEC2-E0BF-49F9-98BE-D3BE4BDAFB82}">
      <dgm:prSet/>
      <dgm:spPr/>
      <dgm:t>
        <a:bodyPr/>
        <a:lstStyle/>
        <a:p>
          <a:r>
            <a:rPr lang="en-GB"/>
            <a:t>Parathyroid glands develop from pharyngeal pouch IV and III.</a:t>
          </a:r>
          <a:endParaRPr lang="en-US"/>
        </a:p>
      </dgm:t>
    </dgm:pt>
    <dgm:pt modelId="{27552376-2C47-4E94-96D7-302A795B53A8}" type="parTrans" cxnId="{1E67D9ED-A0FB-4DA8-BDC4-A884535C66A7}">
      <dgm:prSet/>
      <dgm:spPr/>
      <dgm:t>
        <a:bodyPr/>
        <a:lstStyle/>
        <a:p>
          <a:endParaRPr lang="en-US"/>
        </a:p>
      </dgm:t>
    </dgm:pt>
    <dgm:pt modelId="{CDB7F8CE-5CB3-4F07-B64D-486E85BEF012}" type="sibTrans" cxnId="{1E67D9ED-A0FB-4DA8-BDC4-A884535C66A7}">
      <dgm:prSet/>
      <dgm:spPr/>
      <dgm:t>
        <a:bodyPr/>
        <a:lstStyle/>
        <a:p>
          <a:endParaRPr lang="en-US"/>
        </a:p>
      </dgm:t>
    </dgm:pt>
    <dgm:pt modelId="{D67BC057-9AF8-4987-997C-53DCD197EA88}">
      <dgm:prSet/>
      <dgm:spPr/>
      <dgm:t>
        <a:bodyPr/>
        <a:lstStyle/>
        <a:p>
          <a:r>
            <a:rPr lang="en-GB"/>
            <a:t>The  embryological issues that are of  importance to surgery would be the position </a:t>
          </a:r>
          <a:endParaRPr lang="en-US"/>
        </a:p>
      </dgm:t>
    </dgm:pt>
    <dgm:pt modelId="{2C923C30-B461-4FFB-A6CE-01F52ABE1F6E}" type="parTrans" cxnId="{DC50783F-DF05-4B2D-A105-225DCC77D1EF}">
      <dgm:prSet/>
      <dgm:spPr/>
      <dgm:t>
        <a:bodyPr/>
        <a:lstStyle/>
        <a:p>
          <a:endParaRPr lang="en-US"/>
        </a:p>
      </dgm:t>
    </dgm:pt>
    <dgm:pt modelId="{F3089415-A19D-427A-B959-2D122240BF52}" type="sibTrans" cxnId="{DC50783F-DF05-4B2D-A105-225DCC77D1EF}">
      <dgm:prSet/>
      <dgm:spPr/>
      <dgm:t>
        <a:bodyPr/>
        <a:lstStyle/>
        <a:p>
          <a:endParaRPr lang="en-US"/>
        </a:p>
      </dgm:t>
    </dgm:pt>
    <dgm:pt modelId="{56B7CA16-CBFA-45BD-8C35-C3B898CEA419}">
      <dgm:prSet/>
      <dgm:spPr/>
      <dgm:t>
        <a:bodyPr/>
        <a:lstStyle/>
        <a:p>
          <a:r>
            <a:rPr lang="en-GB"/>
            <a:t>Anatomical enlargement could be due to neoplasia or increased physiological stimulation </a:t>
          </a:r>
          <a:endParaRPr lang="en-US"/>
        </a:p>
      </dgm:t>
    </dgm:pt>
    <dgm:pt modelId="{D7FF247A-0F3C-438C-85F3-486F86C0F0B1}" type="parTrans" cxnId="{88ADB852-941D-45F7-B53A-BCF9AE6C5022}">
      <dgm:prSet/>
      <dgm:spPr/>
      <dgm:t>
        <a:bodyPr/>
        <a:lstStyle/>
        <a:p>
          <a:endParaRPr lang="en-US"/>
        </a:p>
      </dgm:t>
    </dgm:pt>
    <dgm:pt modelId="{9D1657E6-C07F-45FB-9AFF-33BE39E58967}" type="sibTrans" cxnId="{88ADB852-941D-45F7-B53A-BCF9AE6C5022}">
      <dgm:prSet/>
      <dgm:spPr/>
      <dgm:t>
        <a:bodyPr/>
        <a:lstStyle/>
        <a:p>
          <a:endParaRPr lang="en-US"/>
        </a:p>
      </dgm:t>
    </dgm:pt>
    <dgm:pt modelId="{044174DC-D545-4333-BA2C-AF8B2B041612}">
      <dgm:prSet/>
      <dgm:spPr/>
      <dgm:t>
        <a:bodyPr/>
        <a:lstStyle/>
        <a:p>
          <a:r>
            <a:rPr lang="en-GB"/>
            <a:t>The main function of parathyroid hormone is to regulate calcium and phosphate metabolism hence bone.</a:t>
          </a:r>
          <a:endParaRPr lang="en-US"/>
        </a:p>
      </dgm:t>
    </dgm:pt>
    <dgm:pt modelId="{CF079859-D8D7-485C-892C-4E735903F210}" type="parTrans" cxnId="{7701A119-8013-4B14-BF9E-7D666F6971BF}">
      <dgm:prSet/>
      <dgm:spPr/>
      <dgm:t>
        <a:bodyPr/>
        <a:lstStyle/>
        <a:p>
          <a:endParaRPr lang="en-US"/>
        </a:p>
      </dgm:t>
    </dgm:pt>
    <dgm:pt modelId="{80D053D6-DB4D-434E-BDFF-7D874047E586}" type="sibTrans" cxnId="{7701A119-8013-4B14-BF9E-7D666F6971BF}">
      <dgm:prSet/>
      <dgm:spPr/>
      <dgm:t>
        <a:bodyPr/>
        <a:lstStyle/>
        <a:p>
          <a:endParaRPr lang="en-US"/>
        </a:p>
      </dgm:t>
    </dgm:pt>
    <dgm:pt modelId="{8544D545-91E1-4FE4-A210-8B3BCA97B060}">
      <dgm:prSet/>
      <dgm:spPr/>
      <dgm:t>
        <a:bodyPr/>
        <a:lstStyle/>
        <a:p>
          <a:r>
            <a:rPr lang="en-GB"/>
            <a:t>Hyperfunctioning leads to hyperparathyroidism that could be primary, secondary or tertiary </a:t>
          </a:r>
          <a:endParaRPr lang="en-US"/>
        </a:p>
      </dgm:t>
    </dgm:pt>
    <dgm:pt modelId="{825D7667-E9D9-43E6-BE77-C43D860CBF6B}" type="parTrans" cxnId="{7B418806-9D36-4BF2-9058-E9BE7D29A39E}">
      <dgm:prSet/>
      <dgm:spPr/>
      <dgm:t>
        <a:bodyPr/>
        <a:lstStyle/>
        <a:p>
          <a:endParaRPr lang="en-US"/>
        </a:p>
      </dgm:t>
    </dgm:pt>
    <dgm:pt modelId="{A6D83F7A-CD0B-45FC-B3D5-6B0F49651C38}" type="sibTrans" cxnId="{7B418806-9D36-4BF2-9058-E9BE7D29A39E}">
      <dgm:prSet/>
      <dgm:spPr/>
      <dgm:t>
        <a:bodyPr/>
        <a:lstStyle/>
        <a:p>
          <a:endParaRPr lang="en-US"/>
        </a:p>
      </dgm:t>
    </dgm:pt>
    <dgm:pt modelId="{ADC7DB12-8226-4490-A689-913148BEDF49}" type="pres">
      <dgm:prSet presAssocID="{4680A70E-C5F5-4DCA-9073-9EB491F76949}" presName="linear" presStyleCnt="0">
        <dgm:presLayoutVars>
          <dgm:animLvl val="lvl"/>
          <dgm:resizeHandles val="exact"/>
        </dgm:presLayoutVars>
      </dgm:prSet>
      <dgm:spPr/>
    </dgm:pt>
    <dgm:pt modelId="{D8AEBE64-5403-4580-A975-6DAA59B539BC}" type="pres">
      <dgm:prSet presAssocID="{B3B4AEC2-E0BF-49F9-98BE-D3BE4BDAFB82}" presName="parentText" presStyleLbl="node1" presStyleIdx="0" presStyleCnt="5">
        <dgm:presLayoutVars>
          <dgm:chMax val="0"/>
          <dgm:bulletEnabled val="1"/>
        </dgm:presLayoutVars>
      </dgm:prSet>
      <dgm:spPr/>
    </dgm:pt>
    <dgm:pt modelId="{163BEFCE-F6EE-43E6-8F06-BC99198212DD}" type="pres">
      <dgm:prSet presAssocID="{CDB7F8CE-5CB3-4F07-B64D-486E85BEF012}" presName="spacer" presStyleCnt="0"/>
      <dgm:spPr/>
    </dgm:pt>
    <dgm:pt modelId="{1EB9787A-23D3-4204-A49E-2BB166307201}" type="pres">
      <dgm:prSet presAssocID="{D67BC057-9AF8-4987-997C-53DCD197EA88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73C565CF-2AC6-4438-A53B-E1A5DEB14D0F}" type="pres">
      <dgm:prSet presAssocID="{F3089415-A19D-427A-B959-2D122240BF52}" presName="spacer" presStyleCnt="0"/>
      <dgm:spPr/>
    </dgm:pt>
    <dgm:pt modelId="{7CC9688D-D49B-4BF0-8D04-E1E75288B455}" type="pres">
      <dgm:prSet presAssocID="{56B7CA16-CBFA-45BD-8C35-C3B898CEA419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540D9CEB-D33C-4D43-AB78-C4C892FA9B24}" type="pres">
      <dgm:prSet presAssocID="{9D1657E6-C07F-45FB-9AFF-33BE39E58967}" presName="spacer" presStyleCnt="0"/>
      <dgm:spPr/>
    </dgm:pt>
    <dgm:pt modelId="{1EBFAADD-93E1-496E-9A75-BAE9E07B8FB4}" type="pres">
      <dgm:prSet presAssocID="{044174DC-D545-4333-BA2C-AF8B2B041612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B697FCF6-6A41-4FCD-8994-BB1E3F831FCE}" type="pres">
      <dgm:prSet presAssocID="{80D053D6-DB4D-434E-BDFF-7D874047E586}" presName="spacer" presStyleCnt="0"/>
      <dgm:spPr/>
    </dgm:pt>
    <dgm:pt modelId="{873320F3-0374-4F28-877C-9DD981141011}" type="pres">
      <dgm:prSet presAssocID="{8544D545-91E1-4FE4-A210-8B3BCA97B060}" presName="parentText" presStyleLbl="node1" presStyleIdx="4" presStyleCnt="5">
        <dgm:presLayoutVars>
          <dgm:chMax val="0"/>
          <dgm:bulletEnabled val="1"/>
        </dgm:presLayoutVars>
      </dgm:prSet>
      <dgm:spPr/>
    </dgm:pt>
  </dgm:ptLst>
  <dgm:cxnLst>
    <dgm:cxn modelId="{7B418806-9D36-4BF2-9058-E9BE7D29A39E}" srcId="{4680A70E-C5F5-4DCA-9073-9EB491F76949}" destId="{8544D545-91E1-4FE4-A210-8B3BCA97B060}" srcOrd="4" destOrd="0" parTransId="{825D7667-E9D9-43E6-BE77-C43D860CBF6B}" sibTransId="{A6D83F7A-CD0B-45FC-B3D5-6B0F49651C38}"/>
    <dgm:cxn modelId="{0DFFD014-5842-4AD9-B2D7-475DD793A596}" type="presOf" srcId="{8544D545-91E1-4FE4-A210-8B3BCA97B060}" destId="{873320F3-0374-4F28-877C-9DD981141011}" srcOrd="0" destOrd="0" presId="urn:microsoft.com/office/officeart/2005/8/layout/vList2"/>
    <dgm:cxn modelId="{7701A119-8013-4B14-BF9E-7D666F6971BF}" srcId="{4680A70E-C5F5-4DCA-9073-9EB491F76949}" destId="{044174DC-D545-4333-BA2C-AF8B2B041612}" srcOrd="3" destOrd="0" parTransId="{CF079859-D8D7-485C-892C-4E735903F210}" sibTransId="{80D053D6-DB4D-434E-BDFF-7D874047E586}"/>
    <dgm:cxn modelId="{DC50783F-DF05-4B2D-A105-225DCC77D1EF}" srcId="{4680A70E-C5F5-4DCA-9073-9EB491F76949}" destId="{D67BC057-9AF8-4987-997C-53DCD197EA88}" srcOrd="1" destOrd="0" parTransId="{2C923C30-B461-4FFB-A6CE-01F52ABE1F6E}" sibTransId="{F3089415-A19D-427A-B959-2D122240BF52}"/>
    <dgm:cxn modelId="{E115D36C-A8C5-4B1C-9DBF-8EC4F0EEFCDA}" type="presOf" srcId="{044174DC-D545-4333-BA2C-AF8B2B041612}" destId="{1EBFAADD-93E1-496E-9A75-BAE9E07B8FB4}" srcOrd="0" destOrd="0" presId="urn:microsoft.com/office/officeart/2005/8/layout/vList2"/>
    <dgm:cxn modelId="{88ADB852-941D-45F7-B53A-BCF9AE6C5022}" srcId="{4680A70E-C5F5-4DCA-9073-9EB491F76949}" destId="{56B7CA16-CBFA-45BD-8C35-C3B898CEA419}" srcOrd="2" destOrd="0" parTransId="{D7FF247A-0F3C-438C-85F3-486F86C0F0B1}" sibTransId="{9D1657E6-C07F-45FB-9AFF-33BE39E58967}"/>
    <dgm:cxn modelId="{47706D55-A983-4EEC-9AD2-39A9717D8932}" type="presOf" srcId="{4680A70E-C5F5-4DCA-9073-9EB491F76949}" destId="{ADC7DB12-8226-4490-A689-913148BEDF49}" srcOrd="0" destOrd="0" presId="urn:microsoft.com/office/officeart/2005/8/layout/vList2"/>
    <dgm:cxn modelId="{23A07686-81B6-4D78-9629-B43D7C6BAB86}" type="presOf" srcId="{D67BC057-9AF8-4987-997C-53DCD197EA88}" destId="{1EB9787A-23D3-4204-A49E-2BB166307201}" srcOrd="0" destOrd="0" presId="urn:microsoft.com/office/officeart/2005/8/layout/vList2"/>
    <dgm:cxn modelId="{4FF115A8-1092-42AF-9FE3-B9CA173B6C30}" type="presOf" srcId="{56B7CA16-CBFA-45BD-8C35-C3B898CEA419}" destId="{7CC9688D-D49B-4BF0-8D04-E1E75288B455}" srcOrd="0" destOrd="0" presId="urn:microsoft.com/office/officeart/2005/8/layout/vList2"/>
    <dgm:cxn modelId="{9C6639BA-FD28-4D8A-8C6E-EC22923BA1A3}" type="presOf" srcId="{B3B4AEC2-E0BF-49F9-98BE-D3BE4BDAFB82}" destId="{D8AEBE64-5403-4580-A975-6DAA59B539BC}" srcOrd="0" destOrd="0" presId="urn:microsoft.com/office/officeart/2005/8/layout/vList2"/>
    <dgm:cxn modelId="{1E67D9ED-A0FB-4DA8-BDC4-A884535C66A7}" srcId="{4680A70E-C5F5-4DCA-9073-9EB491F76949}" destId="{B3B4AEC2-E0BF-49F9-98BE-D3BE4BDAFB82}" srcOrd="0" destOrd="0" parTransId="{27552376-2C47-4E94-96D7-302A795B53A8}" sibTransId="{CDB7F8CE-5CB3-4F07-B64D-486E85BEF012}"/>
    <dgm:cxn modelId="{FB7EFDFF-1039-4A84-ADB0-F5B9D2A66630}" type="presParOf" srcId="{ADC7DB12-8226-4490-A689-913148BEDF49}" destId="{D8AEBE64-5403-4580-A975-6DAA59B539BC}" srcOrd="0" destOrd="0" presId="urn:microsoft.com/office/officeart/2005/8/layout/vList2"/>
    <dgm:cxn modelId="{6BD6E21D-BA19-47B7-8E21-8B716650674B}" type="presParOf" srcId="{ADC7DB12-8226-4490-A689-913148BEDF49}" destId="{163BEFCE-F6EE-43E6-8F06-BC99198212DD}" srcOrd="1" destOrd="0" presId="urn:microsoft.com/office/officeart/2005/8/layout/vList2"/>
    <dgm:cxn modelId="{0C0335AC-130B-4AB2-8948-46EC2788EA83}" type="presParOf" srcId="{ADC7DB12-8226-4490-A689-913148BEDF49}" destId="{1EB9787A-23D3-4204-A49E-2BB166307201}" srcOrd="2" destOrd="0" presId="urn:microsoft.com/office/officeart/2005/8/layout/vList2"/>
    <dgm:cxn modelId="{C4B564CE-2CAA-4E10-A13D-52694FDDB0EC}" type="presParOf" srcId="{ADC7DB12-8226-4490-A689-913148BEDF49}" destId="{73C565CF-2AC6-4438-A53B-E1A5DEB14D0F}" srcOrd="3" destOrd="0" presId="urn:microsoft.com/office/officeart/2005/8/layout/vList2"/>
    <dgm:cxn modelId="{745F75DA-6FB3-4D0E-A11F-B4A80C32D1F6}" type="presParOf" srcId="{ADC7DB12-8226-4490-A689-913148BEDF49}" destId="{7CC9688D-D49B-4BF0-8D04-E1E75288B455}" srcOrd="4" destOrd="0" presId="urn:microsoft.com/office/officeart/2005/8/layout/vList2"/>
    <dgm:cxn modelId="{BE6894C3-E7F7-4C6D-BFE0-5B117F9BCB05}" type="presParOf" srcId="{ADC7DB12-8226-4490-A689-913148BEDF49}" destId="{540D9CEB-D33C-4D43-AB78-C4C892FA9B24}" srcOrd="5" destOrd="0" presId="urn:microsoft.com/office/officeart/2005/8/layout/vList2"/>
    <dgm:cxn modelId="{47CBF8D3-0779-4516-B912-F9C584732D80}" type="presParOf" srcId="{ADC7DB12-8226-4490-A689-913148BEDF49}" destId="{1EBFAADD-93E1-496E-9A75-BAE9E07B8FB4}" srcOrd="6" destOrd="0" presId="urn:microsoft.com/office/officeart/2005/8/layout/vList2"/>
    <dgm:cxn modelId="{B5529E15-B71B-45C1-B7A9-63DA8206C869}" type="presParOf" srcId="{ADC7DB12-8226-4490-A689-913148BEDF49}" destId="{B697FCF6-6A41-4FCD-8994-BB1E3F831FCE}" srcOrd="7" destOrd="0" presId="urn:microsoft.com/office/officeart/2005/8/layout/vList2"/>
    <dgm:cxn modelId="{C9BD58D3-CC97-4E66-94FB-183539D18742}" type="presParOf" srcId="{ADC7DB12-8226-4490-A689-913148BEDF49}" destId="{873320F3-0374-4F28-877C-9DD981141011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A0AF5D9C-8D6B-4AFF-9077-B9FC075B1261}" type="doc">
      <dgm:prSet loTypeId="urn:microsoft.com/office/officeart/2005/8/layout/vList2" loCatId="list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FC0A83C1-F691-45DD-840F-6CAFE4D114BB}">
      <dgm:prSet/>
      <dgm:spPr/>
      <dgm:t>
        <a:bodyPr/>
        <a:lstStyle/>
        <a:p>
          <a:r>
            <a:rPr lang="en-GB"/>
            <a:t>Cortex is mesodermal from adrenogenital ridge, medulla from neurocrest cells.</a:t>
          </a:r>
          <a:endParaRPr lang="en-US"/>
        </a:p>
      </dgm:t>
    </dgm:pt>
    <dgm:pt modelId="{44BEB09F-5778-494A-AE66-2FDD035614AB}" type="parTrans" cxnId="{26E032E3-E03C-4E0B-AF76-94F74964C87A}">
      <dgm:prSet/>
      <dgm:spPr/>
      <dgm:t>
        <a:bodyPr/>
        <a:lstStyle/>
        <a:p>
          <a:endParaRPr lang="en-US"/>
        </a:p>
      </dgm:t>
    </dgm:pt>
    <dgm:pt modelId="{68725B09-2DE8-4E41-887F-42D3232E7A4D}" type="sibTrans" cxnId="{26E032E3-E03C-4E0B-AF76-94F74964C87A}">
      <dgm:prSet/>
      <dgm:spPr/>
      <dgm:t>
        <a:bodyPr/>
        <a:lstStyle/>
        <a:p>
          <a:endParaRPr lang="en-US"/>
        </a:p>
      </dgm:t>
    </dgm:pt>
    <dgm:pt modelId="{BEBF950D-0B2F-4546-8AF1-F2B37E365E84}">
      <dgm:prSet/>
      <dgm:spPr/>
      <dgm:t>
        <a:bodyPr/>
        <a:lstStyle/>
        <a:p>
          <a:r>
            <a:rPr lang="en-GB"/>
            <a:t>Histology</a:t>
          </a:r>
          <a:endParaRPr lang="en-US"/>
        </a:p>
      </dgm:t>
    </dgm:pt>
    <dgm:pt modelId="{B1304F32-E4E7-4FDE-850F-89BC06F334BD}" type="parTrans" cxnId="{FD6CF18C-7436-4F11-887C-7A0A1409C642}">
      <dgm:prSet/>
      <dgm:spPr/>
      <dgm:t>
        <a:bodyPr/>
        <a:lstStyle/>
        <a:p>
          <a:endParaRPr lang="en-US"/>
        </a:p>
      </dgm:t>
    </dgm:pt>
    <dgm:pt modelId="{D5533A78-01CE-494B-9B2D-E567F536C201}" type="sibTrans" cxnId="{FD6CF18C-7436-4F11-887C-7A0A1409C642}">
      <dgm:prSet/>
      <dgm:spPr/>
      <dgm:t>
        <a:bodyPr/>
        <a:lstStyle/>
        <a:p>
          <a:endParaRPr lang="en-US"/>
        </a:p>
      </dgm:t>
    </dgm:pt>
    <dgm:pt modelId="{4F375982-8A0A-45F7-93BB-36A18AFA2101}">
      <dgm:prSet/>
      <dgm:spPr/>
      <dgm:t>
        <a:bodyPr/>
        <a:lstStyle/>
        <a:p>
          <a:r>
            <a:rPr lang="en-GB"/>
            <a:t>Zona glomerulosa-mineralocorticoid-aldosterone</a:t>
          </a:r>
          <a:endParaRPr lang="en-US"/>
        </a:p>
      </dgm:t>
    </dgm:pt>
    <dgm:pt modelId="{E99A655C-E671-414D-A7C1-1497999DA268}" type="parTrans" cxnId="{8105524A-0CA3-4705-87B0-C8EB27DB53D6}">
      <dgm:prSet/>
      <dgm:spPr/>
      <dgm:t>
        <a:bodyPr/>
        <a:lstStyle/>
        <a:p>
          <a:endParaRPr lang="en-US"/>
        </a:p>
      </dgm:t>
    </dgm:pt>
    <dgm:pt modelId="{D583D94B-10BB-4864-9C95-FCEC9D56D73A}" type="sibTrans" cxnId="{8105524A-0CA3-4705-87B0-C8EB27DB53D6}">
      <dgm:prSet/>
      <dgm:spPr/>
      <dgm:t>
        <a:bodyPr/>
        <a:lstStyle/>
        <a:p>
          <a:endParaRPr lang="en-US"/>
        </a:p>
      </dgm:t>
    </dgm:pt>
    <dgm:pt modelId="{668F9520-C4D8-4D74-9037-3C1A1371A5A1}">
      <dgm:prSet/>
      <dgm:spPr/>
      <dgm:t>
        <a:bodyPr/>
        <a:lstStyle/>
        <a:p>
          <a:r>
            <a:rPr lang="en-GB"/>
            <a:t>Zona fasciculate-cortisol, sex hormone</a:t>
          </a:r>
          <a:endParaRPr lang="en-US"/>
        </a:p>
      </dgm:t>
    </dgm:pt>
    <dgm:pt modelId="{C667E8FF-29D0-426C-836E-E1E5EE9CF5D9}" type="parTrans" cxnId="{E5D38087-B08B-4D86-A955-86693475345E}">
      <dgm:prSet/>
      <dgm:spPr/>
      <dgm:t>
        <a:bodyPr/>
        <a:lstStyle/>
        <a:p>
          <a:endParaRPr lang="en-US"/>
        </a:p>
      </dgm:t>
    </dgm:pt>
    <dgm:pt modelId="{47AA9581-CCAD-4EE8-B36B-84C3B1E9CBE4}" type="sibTrans" cxnId="{E5D38087-B08B-4D86-A955-86693475345E}">
      <dgm:prSet/>
      <dgm:spPr/>
      <dgm:t>
        <a:bodyPr/>
        <a:lstStyle/>
        <a:p>
          <a:endParaRPr lang="en-US"/>
        </a:p>
      </dgm:t>
    </dgm:pt>
    <dgm:pt modelId="{26B4ECE2-5247-4F09-8425-43E45AEBF6BF}">
      <dgm:prSet/>
      <dgm:spPr/>
      <dgm:t>
        <a:bodyPr/>
        <a:lstStyle/>
        <a:p>
          <a:r>
            <a:rPr lang="en-GB"/>
            <a:t>Zona reticularis-cortisol, sex hormone</a:t>
          </a:r>
          <a:endParaRPr lang="en-US"/>
        </a:p>
      </dgm:t>
    </dgm:pt>
    <dgm:pt modelId="{095B2ED0-6582-457F-B563-DDBDBB8A6759}" type="parTrans" cxnId="{78526130-39E5-48B8-8ED7-8BAF0ADE8FE1}">
      <dgm:prSet/>
      <dgm:spPr/>
      <dgm:t>
        <a:bodyPr/>
        <a:lstStyle/>
        <a:p>
          <a:endParaRPr lang="en-US"/>
        </a:p>
      </dgm:t>
    </dgm:pt>
    <dgm:pt modelId="{29BD6C7A-60ED-481C-8959-F4C2176C26F8}" type="sibTrans" cxnId="{78526130-39E5-48B8-8ED7-8BAF0ADE8FE1}">
      <dgm:prSet/>
      <dgm:spPr/>
      <dgm:t>
        <a:bodyPr/>
        <a:lstStyle/>
        <a:p>
          <a:endParaRPr lang="en-US"/>
        </a:p>
      </dgm:t>
    </dgm:pt>
    <dgm:pt modelId="{62B0422F-5F2F-480D-89C2-F9A78135FA54}">
      <dgm:prSet/>
      <dgm:spPr/>
      <dgm:t>
        <a:bodyPr/>
        <a:lstStyle/>
        <a:p>
          <a:r>
            <a:rPr lang="en-GB"/>
            <a:t>Medulla-catecholamines</a:t>
          </a:r>
          <a:endParaRPr lang="en-US"/>
        </a:p>
      </dgm:t>
    </dgm:pt>
    <dgm:pt modelId="{FD7F7988-8952-4EBF-8E1F-9281FEDD4D37}" type="parTrans" cxnId="{A8A604AC-24F1-4D13-A567-9DAD145BE7D1}">
      <dgm:prSet/>
      <dgm:spPr/>
      <dgm:t>
        <a:bodyPr/>
        <a:lstStyle/>
        <a:p>
          <a:endParaRPr lang="en-US"/>
        </a:p>
      </dgm:t>
    </dgm:pt>
    <dgm:pt modelId="{471AB431-B482-46C7-946B-8958BFEBA5CF}" type="sibTrans" cxnId="{A8A604AC-24F1-4D13-A567-9DAD145BE7D1}">
      <dgm:prSet/>
      <dgm:spPr/>
      <dgm:t>
        <a:bodyPr/>
        <a:lstStyle/>
        <a:p>
          <a:endParaRPr lang="en-US"/>
        </a:p>
      </dgm:t>
    </dgm:pt>
    <dgm:pt modelId="{D734FC97-4CAA-4608-BD2F-188BDB49AFF8}" type="pres">
      <dgm:prSet presAssocID="{A0AF5D9C-8D6B-4AFF-9077-B9FC075B1261}" presName="linear" presStyleCnt="0">
        <dgm:presLayoutVars>
          <dgm:animLvl val="lvl"/>
          <dgm:resizeHandles val="exact"/>
        </dgm:presLayoutVars>
      </dgm:prSet>
      <dgm:spPr/>
    </dgm:pt>
    <dgm:pt modelId="{20C0119E-9165-4C21-B447-ED76809377F1}" type="pres">
      <dgm:prSet presAssocID="{FC0A83C1-F691-45DD-840F-6CAFE4D114BB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AEB35056-2037-451B-99C1-ED81E5E5A2E7}" type="pres">
      <dgm:prSet presAssocID="{68725B09-2DE8-4E41-887F-42D3232E7A4D}" presName="spacer" presStyleCnt="0"/>
      <dgm:spPr/>
    </dgm:pt>
    <dgm:pt modelId="{6B407656-9B9D-4BAB-B152-FDA3DC2AA68F}" type="pres">
      <dgm:prSet presAssocID="{BEBF950D-0B2F-4546-8AF1-F2B37E365E84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37007C67-D849-4CC2-AC40-CEA1A2F3FF13}" type="pres">
      <dgm:prSet presAssocID="{BEBF950D-0B2F-4546-8AF1-F2B37E365E84}" presName="childText" presStyleLbl="revTx" presStyleIdx="0" presStyleCnt="1">
        <dgm:presLayoutVars>
          <dgm:bulletEnabled val="1"/>
        </dgm:presLayoutVars>
      </dgm:prSet>
      <dgm:spPr/>
    </dgm:pt>
  </dgm:ptLst>
  <dgm:cxnLst>
    <dgm:cxn modelId="{9745E62D-20B8-4A23-A424-D9CADE250D6A}" type="presOf" srcId="{62B0422F-5F2F-480D-89C2-F9A78135FA54}" destId="{37007C67-D849-4CC2-AC40-CEA1A2F3FF13}" srcOrd="0" destOrd="3" presId="urn:microsoft.com/office/officeart/2005/8/layout/vList2"/>
    <dgm:cxn modelId="{78526130-39E5-48B8-8ED7-8BAF0ADE8FE1}" srcId="{BEBF950D-0B2F-4546-8AF1-F2B37E365E84}" destId="{26B4ECE2-5247-4F09-8425-43E45AEBF6BF}" srcOrd="2" destOrd="0" parTransId="{095B2ED0-6582-457F-B563-DDBDBB8A6759}" sibTransId="{29BD6C7A-60ED-481C-8959-F4C2176C26F8}"/>
    <dgm:cxn modelId="{98DCA13B-B05A-451B-BC8A-E026D01550D5}" type="presOf" srcId="{A0AF5D9C-8D6B-4AFF-9077-B9FC075B1261}" destId="{D734FC97-4CAA-4608-BD2F-188BDB49AFF8}" srcOrd="0" destOrd="0" presId="urn:microsoft.com/office/officeart/2005/8/layout/vList2"/>
    <dgm:cxn modelId="{8105524A-0CA3-4705-87B0-C8EB27DB53D6}" srcId="{BEBF950D-0B2F-4546-8AF1-F2B37E365E84}" destId="{4F375982-8A0A-45F7-93BB-36A18AFA2101}" srcOrd="0" destOrd="0" parTransId="{E99A655C-E671-414D-A7C1-1497999DA268}" sibTransId="{D583D94B-10BB-4864-9C95-FCEC9D56D73A}"/>
    <dgm:cxn modelId="{F3C7A94A-74ED-4FAB-87BF-ACFDA370D24C}" type="presOf" srcId="{BEBF950D-0B2F-4546-8AF1-F2B37E365E84}" destId="{6B407656-9B9D-4BAB-B152-FDA3DC2AA68F}" srcOrd="0" destOrd="0" presId="urn:microsoft.com/office/officeart/2005/8/layout/vList2"/>
    <dgm:cxn modelId="{B78DEF70-4035-4ECC-ADD7-E44BB62480DF}" type="presOf" srcId="{FC0A83C1-F691-45DD-840F-6CAFE4D114BB}" destId="{20C0119E-9165-4C21-B447-ED76809377F1}" srcOrd="0" destOrd="0" presId="urn:microsoft.com/office/officeart/2005/8/layout/vList2"/>
    <dgm:cxn modelId="{A1273182-4228-4857-BFDF-50B4B87F2242}" type="presOf" srcId="{4F375982-8A0A-45F7-93BB-36A18AFA2101}" destId="{37007C67-D849-4CC2-AC40-CEA1A2F3FF13}" srcOrd="0" destOrd="0" presId="urn:microsoft.com/office/officeart/2005/8/layout/vList2"/>
    <dgm:cxn modelId="{E5D38087-B08B-4D86-A955-86693475345E}" srcId="{BEBF950D-0B2F-4546-8AF1-F2B37E365E84}" destId="{668F9520-C4D8-4D74-9037-3C1A1371A5A1}" srcOrd="1" destOrd="0" parTransId="{C667E8FF-29D0-426C-836E-E1E5EE9CF5D9}" sibTransId="{47AA9581-CCAD-4EE8-B36B-84C3B1E9CBE4}"/>
    <dgm:cxn modelId="{36DD588C-F3DD-4598-A4BF-7B7B81CC3D38}" type="presOf" srcId="{668F9520-C4D8-4D74-9037-3C1A1371A5A1}" destId="{37007C67-D849-4CC2-AC40-CEA1A2F3FF13}" srcOrd="0" destOrd="1" presId="urn:microsoft.com/office/officeart/2005/8/layout/vList2"/>
    <dgm:cxn modelId="{FD6CF18C-7436-4F11-887C-7A0A1409C642}" srcId="{A0AF5D9C-8D6B-4AFF-9077-B9FC075B1261}" destId="{BEBF950D-0B2F-4546-8AF1-F2B37E365E84}" srcOrd="1" destOrd="0" parTransId="{B1304F32-E4E7-4FDE-850F-89BC06F334BD}" sibTransId="{D5533A78-01CE-494B-9B2D-E567F536C201}"/>
    <dgm:cxn modelId="{A8A604AC-24F1-4D13-A567-9DAD145BE7D1}" srcId="{BEBF950D-0B2F-4546-8AF1-F2B37E365E84}" destId="{62B0422F-5F2F-480D-89C2-F9A78135FA54}" srcOrd="3" destOrd="0" parTransId="{FD7F7988-8952-4EBF-8E1F-9281FEDD4D37}" sibTransId="{471AB431-B482-46C7-946B-8958BFEBA5CF}"/>
    <dgm:cxn modelId="{8ACF28AF-D941-4FBE-B5C3-CCD523BD2FC2}" type="presOf" srcId="{26B4ECE2-5247-4F09-8425-43E45AEBF6BF}" destId="{37007C67-D849-4CC2-AC40-CEA1A2F3FF13}" srcOrd="0" destOrd="2" presId="urn:microsoft.com/office/officeart/2005/8/layout/vList2"/>
    <dgm:cxn modelId="{26E032E3-E03C-4E0B-AF76-94F74964C87A}" srcId="{A0AF5D9C-8D6B-4AFF-9077-B9FC075B1261}" destId="{FC0A83C1-F691-45DD-840F-6CAFE4D114BB}" srcOrd="0" destOrd="0" parTransId="{44BEB09F-5778-494A-AE66-2FDD035614AB}" sibTransId="{68725B09-2DE8-4E41-887F-42D3232E7A4D}"/>
    <dgm:cxn modelId="{EF789AAD-A6D6-4F8F-A062-1212F30FEF95}" type="presParOf" srcId="{D734FC97-4CAA-4608-BD2F-188BDB49AFF8}" destId="{20C0119E-9165-4C21-B447-ED76809377F1}" srcOrd="0" destOrd="0" presId="urn:microsoft.com/office/officeart/2005/8/layout/vList2"/>
    <dgm:cxn modelId="{408195EA-B6B8-45FE-B965-C64FD501EFD5}" type="presParOf" srcId="{D734FC97-4CAA-4608-BD2F-188BDB49AFF8}" destId="{AEB35056-2037-451B-99C1-ED81E5E5A2E7}" srcOrd="1" destOrd="0" presId="urn:microsoft.com/office/officeart/2005/8/layout/vList2"/>
    <dgm:cxn modelId="{A21828AC-68B3-45A4-B9AE-3C9357B23BF2}" type="presParOf" srcId="{D734FC97-4CAA-4608-BD2F-188BDB49AFF8}" destId="{6B407656-9B9D-4BAB-B152-FDA3DC2AA68F}" srcOrd="2" destOrd="0" presId="urn:microsoft.com/office/officeart/2005/8/layout/vList2"/>
    <dgm:cxn modelId="{8E83B18A-6FC3-43BB-81BA-E1D475679498}" type="presParOf" srcId="{D734FC97-4CAA-4608-BD2F-188BDB49AFF8}" destId="{37007C67-D849-4CC2-AC40-CEA1A2F3FF13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00191D1-CC5D-4DA8-A6E4-9D05F88674AB}">
      <dsp:nvSpPr>
        <dsp:cNvPr id="0" name=""/>
        <dsp:cNvSpPr/>
      </dsp:nvSpPr>
      <dsp:spPr>
        <a:xfrm>
          <a:off x="0" y="2442"/>
          <a:ext cx="6513603" cy="1238008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8D1232E-D81B-459E-B214-96181A746FD5}">
      <dsp:nvSpPr>
        <dsp:cNvPr id="0" name=""/>
        <dsp:cNvSpPr/>
      </dsp:nvSpPr>
      <dsp:spPr>
        <a:xfrm>
          <a:off x="374497" y="280994"/>
          <a:ext cx="680904" cy="680904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455C037-C876-42EB-970F-2F0E21449290}">
      <dsp:nvSpPr>
        <dsp:cNvPr id="0" name=""/>
        <dsp:cNvSpPr/>
      </dsp:nvSpPr>
      <dsp:spPr>
        <a:xfrm>
          <a:off x="1429899" y="2442"/>
          <a:ext cx="5083704" cy="123800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1023" tIns="131023" rIns="131023" bIns="131023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200" kern="1200"/>
            <a:t>Definition</a:t>
          </a:r>
          <a:endParaRPr lang="en-US" sz="2200" kern="1200"/>
        </a:p>
      </dsp:txBody>
      <dsp:txXfrm>
        <a:off x="1429899" y="2442"/>
        <a:ext cx="5083704" cy="1238008"/>
      </dsp:txXfrm>
    </dsp:sp>
    <dsp:sp modelId="{3A9AA857-B540-46BC-B9D9-1BE8266A5F99}">
      <dsp:nvSpPr>
        <dsp:cNvPr id="0" name=""/>
        <dsp:cNvSpPr/>
      </dsp:nvSpPr>
      <dsp:spPr>
        <a:xfrm>
          <a:off x="0" y="1549953"/>
          <a:ext cx="6513603" cy="1238008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C8666E1-FD53-410F-B53B-01235B236C9E}">
      <dsp:nvSpPr>
        <dsp:cNvPr id="0" name=""/>
        <dsp:cNvSpPr/>
      </dsp:nvSpPr>
      <dsp:spPr>
        <a:xfrm>
          <a:off x="374497" y="1828505"/>
          <a:ext cx="680904" cy="680904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22A967E-A968-412E-8D88-4E401327BE25}">
      <dsp:nvSpPr>
        <dsp:cNvPr id="0" name=""/>
        <dsp:cNvSpPr/>
      </dsp:nvSpPr>
      <dsp:spPr>
        <a:xfrm>
          <a:off x="1429899" y="1549953"/>
          <a:ext cx="5083704" cy="123800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1023" tIns="131023" rIns="131023" bIns="131023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200" kern="1200"/>
            <a:t>Systems to focus on</a:t>
          </a:r>
          <a:endParaRPr lang="en-US" sz="2200" kern="1200"/>
        </a:p>
      </dsp:txBody>
      <dsp:txXfrm>
        <a:off x="1429899" y="1549953"/>
        <a:ext cx="5083704" cy="1238008"/>
      </dsp:txXfrm>
    </dsp:sp>
    <dsp:sp modelId="{77D17FF9-0EA1-4367-8A4D-D49F8106FD90}">
      <dsp:nvSpPr>
        <dsp:cNvPr id="0" name=""/>
        <dsp:cNvSpPr/>
      </dsp:nvSpPr>
      <dsp:spPr>
        <a:xfrm>
          <a:off x="0" y="3097464"/>
          <a:ext cx="6513603" cy="1238008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DD40114-6C5E-4937-892E-409A7E0E4509}">
      <dsp:nvSpPr>
        <dsp:cNvPr id="0" name=""/>
        <dsp:cNvSpPr/>
      </dsp:nvSpPr>
      <dsp:spPr>
        <a:xfrm>
          <a:off x="374497" y="3376015"/>
          <a:ext cx="680904" cy="680904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EEA443E-E5F0-4FAA-8243-3A44AEA64AEB}">
      <dsp:nvSpPr>
        <dsp:cNvPr id="0" name=""/>
        <dsp:cNvSpPr/>
      </dsp:nvSpPr>
      <dsp:spPr>
        <a:xfrm>
          <a:off x="1429899" y="3097464"/>
          <a:ext cx="5083704" cy="123800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1023" tIns="131023" rIns="131023" bIns="131023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200" kern="1200"/>
            <a:t>What could lead to surgical pathology </a:t>
          </a:r>
          <a:endParaRPr lang="en-US" sz="2200" kern="1200"/>
        </a:p>
      </dsp:txBody>
      <dsp:txXfrm>
        <a:off x="1429899" y="3097464"/>
        <a:ext cx="5083704" cy="1238008"/>
      </dsp:txXfrm>
    </dsp:sp>
    <dsp:sp modelId="{2BF1224E-9668-4DE2-B00F-EF8A8E181F82}">
      <dsp:nvSpPr>
        <dsp:cNvPr id="0" name=""/>
        <dsp:cNvSpPr/>
      </dsp:nvSpPr>
      <dsp:spPr>
        <a:xfrm>
          <a:off x="0" y="4644974"/>
          <a:ext cx="6513603" cy="1238008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A9F7C69-2D3C-4C62-9396-AD43D2373C30}">
      <dsp:nvSpPr>
        <dsp:cNvPr id="0" name=""/>
        <dsp:cNvSpPr/>
      </dsp:nvSpPr>
      <dsp:spPr>
        <a:xfrm>
          <a:off x="374497" y="4923526"/>
          <a:ext cx="680904" cy="680904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2B55F58-9EDE-40DE-882D-BE07D4A4BE69}">
      <dsp:nvSpPr>
        <dsp:cNvPr id="0" name=""/>
        <dsp:cNvSpPr/>
      </dsp:nvSpPr>
      <dsp:spPr>
        <a:xfrm>
          <a:off x="1429899" y="4644974"/>
          <a:ext cx="5083704" cy="123800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1023" tIns="131023" rIns="131023" bIns="131023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200" kern="1200"/>
            <a:t>Role of history in diagnosing the pathology</a:t>
          </a:r>
          <a:endParaRPr lang="en-US" sz="2200" kern="1200"/>
        </a:p>
      </dsp:txBody>
      <dsp:txXfrm>
        <a:off x="1429899" y="4644974"/>
        <a:ext cx="5083704" cy="1238008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6BD2E2D-8F54-416D-A887-2AF08B058F01}">
      <dsp:nvSpPr>
        <dsp:cNvPr id="0" name=""/>
        <dsp:cNvSpPr/>
      </dsp:nvSpPr>
      <dsp:spPr>
        <a:xfrm>
          <a:off x="0" y="207252"/>
          <a:ext cx="6513603" cy="103428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600" kern="1200"/>
            <a:t>Pheochromocytoma-medulla  hyperfunction, could be maliganant or benign</a:t>
          </a:r>
          <a:endParaRPr lang="en-US" sz="2600" kern="1200"/>
        </a:p>
      </dsp:txBody>
      <dsp:txXfrm>
        <a:off x="50489" y="257741"/>
        <a:ext cx="6412625" cy="933302"/>
      </dsp:txXfrm>
    </dsp:sp>
    <dsp:sp modelId="{CAA8FB6C-6B12-4D94-852F-663494DDC4BC}">
      <dsp:nvSpPr>
        <dsp:cNvPr id="0" name=""/>
        <dsp:cNvSpPr/>
      </dsp:nvSpPr>
      <dsp:spPr>
        <a:xfrm>
          <a:off x="0" y="1316412"/>
          <a:ext cx="6513603" cy="103428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600" kern="1200"/>
            <a:t>Cushings( hypercortisolism)</a:t>
          </a:r>
          <a:endParaRPr lang="en-US" sz="2600" kern="1200"/>
        </a:p>
      </dsp:txBody>
      <dsp:txXfrm>
        <a:off x="50489" y="1366901"/>
        <a:ext cx="6412625" cy="933302"/>
      </dsp:txXfrm>
    </dsp:sp>
    <dsp:sp modelId="{A83A854E-E35A-44B6-A03D-E26DDDBD37B4}">
      <dsp:nvSpPr>
        <dsp:cNvPr id="0" name=""/>
        <dsp:cNvSpPr/>
      </dsp:nvSpPr>
      <dsp:spPr>
        <a:xfrm>
          <a:off x="0" y="2425572"/>
          <a:ext cx="6513603" cy="1034280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600" kern="1200"/>
            <a:t>Virilisation of females or precocious puberty in males</a:t>
          </a:r>
          <a:endParaRPr lang="en-US" sz="2600" kern="1200"/>
        </a:p>
      </dsp:txBody>
      <dsp:txXfrm>
        <a:off x="50489" y="2476061"/>
        <a:ext cx="6412625" cy="933302"/>
      </dsp:txXfrm>
    </dsp:sp>
    <dsp:sp modelId="{07361A9F-9E4A-4B59-9193-1F072044D9FB}">
      <dsp:nvSpPr>
        <dsp:cNvPr id="0" name=""/>
        <dsp:cNvSpPr/>
      </dsp:nvSpPr>
      <dsp:spPr>
        <a:xfrm>
          <a:off x="0" y="3534733"/>
          <a:ext cx="6513603" cy="103428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600" kern="1200"/>
            <a:t>Hyperaldosteronism</a:t>
          </a:r>
          <a:endParaRPr lang="en-US" sz="2600" kern="1200"/>
        </a:p>
      </dsp:txBody>
      <dsp:txXfrm>
        <a:off x="50489" y="3585222"/>
        <a:ext cx="6412625" cy="933302"/>
      </dsp:txXfrm>
    </dsp:sp>
    <dsp:sp modelId="{0D8D738C-8F46-4867-A663-D3C154A9136A}">
      <dsp:nvSpPr>
        <dsp:cNvPr id="0" name=""/>
        <dsp:cNvSpPr/>
      </dsp:nvSpPr>
      <dsp:spPr>
        <a:xfrm>
          <a:off x="0" y="4643892"/>
          <a:ext cx="6513603" cy="1034280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600" kern="1200"/>
            <a:t>Hypoaldosteronism  </a:t>
          </a:r>
          <a:endParaRPr lang="en-US" sz="2600" kern="1200"/>
        </a:p>
      </dsp:txBody>
      <dsp:txXfrm>
        <a:off x="50489" y="4694381"/>
        <a:ext cx="6412625" cy="933302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65A7D78-F746-4515-B301-B31063566597}">
      <dsp:nvSpPr>
        <dsp:cNvPr id="0" name=""/>
        <dsp:cNvSpPr/>
      </dsp:nvSpPr>
      <dsp:spPr>
        <a:xfrm>
          <a:off x="0" y="105012"/>
          <a:ext cx="6513603" cy="575639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/>
            <a:t>Multiple endocrine neoplasia</a:t>
          </a:r>
          <a:endParaRPr lang="en-US" sz="2400" kern="1200"/>
        </a:p>
      </dsp:txBody>
      <dsp:txXfrm>
        <a:off x="28100" y="133112"/>
        <a:ext cx="6457403" cy="519439"/>
      </dsp:txXfrm>
    </dsp:sp>
    <dsp:sp modelId="{84BC1F36-8354-4ACD-875F-43B8F7931F4C}">
      <dsp:nvSpPr>
        <dsp:cNvPr id="0" name=""/>
        <dsp:cNvSpPr/>
      </dsp:nvSpPr>
      <dsp:spPr>
        <a:xfrm>
          <a:off x="0" y="749772"/>
          <a:ext cx="6513603" cy="575639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/>
            <a:t>MEN I</a:t>
          </a:r>
          <a:endParaRPr lang="en-US" sz="2400" kern="1200"/>
        </a:p>
      </dsp:txBody>
      <dsp:txXfrm>
        <a:off x="28100" y="777872"/>
        <a:ext cx="6457403" cy="519439"/>
      </dsp:txXfrm>
    </dsp:sp>
    <dsp:sp modelId="{DD130291-C64E-40C3-9CC0-BAE1B362DD94}">
      <dsp:nvSpPr>
        <dsp:cNvPr id="0" name=""/>
        <dsp:cNvSpPr/>
      </dsp:nvSpPr>
      <dsp:spPr>
        <a:xfrm>
          <a:off x="0" y="1325412"/>
          <a:ext cx="6513603" cy="9936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6807" tIns="30480" rIns="170688" bIns="30480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GB" sz="1900" kern="1200"/>
            <a:t>Parathyroid hyperplasia(90%)</a:t>
          </a:r>
          <a:endParaRPr lang="en-US" sz="1900" kern="120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GB" sz="1900" kern="1200"/>
            <a:t>Pancreatic islet cell tumour(30-80%)</a:t>
          </a:r>
          <a:endParaRPr lang="en-US" sz="1900" kern="120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GB" sz="1900" kern="1200"/>
            <a:t>Pituitary adenoma(15-50%)</a:t>
          </a:r>
          <a:endParaRPr lang="en-US" sz="1900" kern="1200"/>
        </a:p>
      </dsp:txBody>
      <dsp:txXfrm>
        <a:off x="0" y="1325412"/>
        <a:ext cx="6513603" cy="993600"/>
      </dsp:txXfrm>
    </dsp:sp>
    <dsp:sp modelId="{3D60F2EB-3CD9-46D1-889C-0246A2056386}">
      <dsp:nvSpPr>
        <dsp:cNvPr id="0" name=""/>
        <dsp:cNvSpPr/>
      </dsp:nvSpPr>
      <dsp:spPr>
        <a:xfrm>
          <a:off x="0" y="2319013"/>
          <a:ext cx="6513603" cy="575639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/>
            <a:t>MEN IIa</a:t>
          </a:r>
          <a:endParaRPr lang="en-US" sz="2400" kern="1200"/>
        </a:p>
      </dsp:txBody>
      <dsp:txXfrm>
        <a:off x="28100" y="2347113"/>
        <a:ext cx="6457403" cy="519439"/>
      </dsp:txXfrm>
    </dsp:sp>
    <dsp:sp modelId="{9DA4E237-C60B-4A96-86F5-21959AB03243}">
      <dsp:nvSpPr>
        <dsp:cNvPr id="0" name=""/>
        <dsp:cNvSpPr/>
      </dsp:nvSpPr>
      <dsp:spPr>
        <a:xfrm>
          <a:off x="0" y="2894652"/>
          <a:ext cx="6513603" cy="9936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6807" tIns="30480" rIns="170688" bIns="30480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GB" sz="1900" kern="1200"/>
            <a:t>Medullary thyroid carcinoma</a:t>
          </a:r>
          <a:endParaRPr lang="en-US" sz="1900" kern="120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GB" sz="1900" kern="1200"/>
            <a:t>Pheochromocytoma</a:t>
          </a:r>
          <a:endParaRPr lang="en-US" sz="1900" kern="120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GB" sz="1900" kern="1200"/>
            <a:t>Parathyroid hyperplasia</a:t>
          </a:r>
          <a:endParaRPr lang="en-US" sz="1900" kern="1200"/>
        </a:p>
      </dsp:txBody>
      <dsp:txXfrm>
        <a:off x="0" y="2894652"/>
        <a:ext cx="6513603" cy="993600"/>
      </dsp:txXfrm>
    </dsp:sp>
    <dsp:sp modelId="{FF6C62C4-FB6A-40AA-81BD-C2FB1CACDC2C}">
      <dsp:nvSpPr>
        <dsp:cNvPr id="0" name=""/>
        <dsp:cNvSpPr/>
      </dsp:nvSpPr>
      <dsp:spPr>
        <a:xfrm>
          <a:off x="0" y="3888253"/>
          <a:ext cx="6513603" cy="575639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/>
            <a:t>MEN IIb</a:t>
          </a:r>
          <a:endParaRPr lang="en-US" sz="2400" kern="1200"/>
        </a:p>
      </dsp:txBody>
      <dsp:txXfrm>
        <a:off x="28100" y="3916353"/>
        <a:ext cx="6457403" cy="519439"/>
      </dsp:txXfrm>
    </dsp:sp>
    <dsp:sp modelId="{8AB91422-EF5B-4FCC-AB6E-08F986ABD0E6}">
      <dsp:nvSpPr>
        <dsp:cNvPr id="0" name=""/>
        <dsp:cNvSpPr/>
      </dsp:nvSpPr>
      <dsp:spPr>
        <a:xfrm>
          <a:off x="0" y="4463893"/>
          <a:ext cx="6513603" cy="13165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6807" tIns="30480" rIns="170688" bIns="30480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GB" sz="1900" kern="1200"/>
            <a:t>Medullary thyroid carcinoma</a:t>
          </a:r>
          <a:endParaRPr lang="en-US" sz="1900" kern="120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GB" sz="1900" kern="1200"/>
            <a:t>Pheochromocytoma</a:t>
          </a:r>
          <a:endParaRPr lang="en-US" sz="1900" kern="120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GB" sz="1900" kern="1200"/>
            <a:t>Mucosal neuromas</a:t>
          </a:r>
          <a:endParaRPr lang="en-US" sz="1900" kern="120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GB" sz="1900" kern="1200"/>
            <a:t>Marfonoid habitus</a:t>
          </a:r>
          <a:endParaRPr lang="en-US" sz="1900" kern="1200"/>
        </a:p>
      </dsp:txBody>
      <dsp:txXfrm>
        <a:off x="0" y="4463893"/>
        <a:ext cx="6513603" cy="1316520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96FC224-EA58-4A4E-A99C-2C799B5820E8}">
      <dsp:nvSpPr>
        <dsp:cNvPr id="0" name=""/>
        <dsp:cNvSpPr/>
      </dsp:nvSpPr>
      <dsp:spPr>
        <a:xfrm>
          <a:off x="0" y="672"/>
          <a:ext cx="6513603" cy="1112304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800" kern="1200"/>
            <a:t>Embryological issues</a:t>
          </a:r>
          <a:endParaRPr lang="en-US" sz="2800" kern="1200"/>
        </a:p>
      </dsp:txBody>
      <dsp:txXfrm>
        <a:off x="54298" y="54970"/>
        <a:ext cx="6405007" cy="1003708"/>
      </dsp:txXfrm>
    </dsp:sp>
    <dsp:sp modelId="{C2962835-3E1A-43B0-B501-8A820E363A0D}">
      <dsp:nvSpPr>
        <dsp:cNvPr id="0" name=""/>
        <dsp:cNvSpPr/>
      </dsp:nvSpPr>
      <dsp:spPr>
        <a:xfrm>
          <a:off x="0" y="1193616"/>
          <a:ext cx="6513603" cy="1112304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800" kern="1200"/>
            <a:t>Physiological function-hyper or hypofunction</a:t>
          </a:r>
          <a:endParaRPr lang="en-US" sz="2800" kern="1200"/>
        </a:p>
      </dsp:txBody>
      <dsp:txXfrm>
        <a:off x="54298" y="1247914"/>
        <a:ext cx="6405007" cy="1003708"/>
      </dsp:txXfrm>
    </dsp:sp>
    <dsp:sp modelId="{9F8F1AF0-4664-474B-AE60-133287D007A1}">
      <dsp:nvSpPr>
        <dsp:cNvPr id="0" name=""/>
        <dsp:cNvSpPr/>
      </dsp:nvSpPr>
      <dsp:spPr>
        <a:xfrm>
          <a:off x="0" y="2386560"/>
          <a:ext cx="6513603" cy="1112304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800" kern="1200"/>
            <a:t>Anatomical enlargement compressing adjacent organs</a:t>
          </a:r>
          <a:endParaRPr lang="en-US" sz="2800" kern="1200"/>
        </a:p>
      </dsp:txBody>
      <dsp:txXfrm>
        <a:off x="54298" y="2440858"/>
        <a:ext cx="6405007" cy="1003708"/>
      </dsp:txXfrm>
    </dsp:sp>
    <dsp:sp modelId="{6826D387-586C-4F97-A036-4A89220F5BC0}">
      <dsp:nvSpPr>
        <dsp:cNvPr id="0" name=""/>
        <dsp:cNvSpPr/>
      </dsp:nvSpPr>
      <dsp:spPr>
        <a:xfrm>
          <a:off x="0" y="3579505"/>
          <a:ext cx="6513603" cy="1112304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800" kern="1200"/>
            <a:t>Can be in isolation or in combination </a:t>
          </a:r>
          <a:endParaRPr lang="en-US" sz="2800" kern="1200"/>
        </a:p>
      </dsp:txBody>
      <dsp:txXfrm>
        <a:off x="54298" y="3633803"/>
        <a:ext cx="6405007" cy="1003708"/>
      </dsp:txXfrm>
    </dsp:sp>
    <dsp:sp modelId="{6EF9491C-E056-4F1E-BB7D-9AC77C07AF3A}">
      <dsp:nvSpPr>
        <dsp:cNvPr id="0" name=""/>
        <dsp:cNvSpPr/>
      </dsp:nvSpPr>
      <dsp:spPr>
        <a:xfrm>
          <a:off x="0" y="4772449"/>
          <a:ext cx="6513603" cy="1112304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800" kern="1200"/>
            <a:t>When in combination they are usually familial</a:t>
          </a:r>
          <a:endParaRPr lang="en-US" sz="2800" kern="1200"/>
        </a:p>
      </dsp:txBody>
      <dsp:txXfrm>
        <a:off x="54298" y="4826747"/>
        <a:ext cx="6405007" cy="100370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446FB00-A317-4F44-9624-2B6AF96186AB}">
      <dsp:nvSpPr>
        <dsp:cNvPr id="0" name=""/>
        <dsp:cNvSpPr/>
      </dsp:nvSpPr>
      <dsp:spPr>
        <a:xfrm>
          <a:off x="0" y="390133"/>
          <a:ext cx="6513603" cy="2510819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900" kern="1200"/>
            <a:t>Endocrine glands secrets the hormones directly into to the blood as opposed to exocrine that secrets hormone into the ducts and paracrine whose substances affect local environment. </a:t>
          </a:r>
          <a:endParaRPr lang="en-US" sz="2900" kern="1200"/>
        </a:p>
      </dsp:txBody>
      <dsp:txXfrm>
        <a:off x="122568" y="512701"/>
        <a:ext cx="6268467" cy="2265683"/>
      </dsp:txXfrm>
    </dsp:sp>
    <dsp:sp modelId="{BF71ABB6-20E4-48C6-BDB0-4E0CE0ECA8B1}">
      <dsp:nvSpPr>
        <dsp:cNvPr id="0" name=""/>
        <dsp:cNvSpPr/>
      </dsp:nvSpPr>
      <dsp:spPr>
        <a:xfrm>
          <a:off x="0" y="2984473"/>
          <a:ext cx="6513603" cy="2510819"/>
        </a:xfrm>
        <a:prstGeom prst="roundRect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900" kern="1200"/>
            <a:t>Endocrine surgery is a subspecialty of general surgery that focuses predominantly on diseases of the thyroid, parathyroid, and adrenal glands.</a:t>
          </a:r>
          <a:endParaRPr lang="en-US" sz="2900" kern="1200"/>
        </a:p>
      </dsp:txBody>
      <dsp:txXfrm>
        <a:off x="122568" y="3107041"/>
        <a:ext cx="6268467" cy="226568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982443B-36B9-4FA0-97C1-80BEA77570A3}">
      <dsp:nvSpPr>
        <dsp:cNvPr id="0" name=""/>
        <dsp:cNvSpPr/>
      </dsp:nvSpPr>
      <dsp:spPr>
        <a:xfrm>
          <a:off x="0" y="521982"/>
          <a:ext cx="6513603" cy="177489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200" kern="1200"/>
            <a:t>Surgical pathology could results from</a:t>
          </a:r>
          <a:endParaRPr lang="en-US" sz="3200" kern="1200"/>
        </a:p>
      </dsp:txBody>
      <dsp:txXfrm>
        <a:off x="86643" y="608625"/>
        <a:ext cx="6340317" cy="1601604"/>
      </dsp:txXfrm>
    </dsp:sp>
    <dsp:sp modelId="{A61F64F2-0777-4231-AE6D-ADCB37C6703F}">
      <dsp:nvSpPr>
        <dsp:cNvPr id="0" name=""/>
        <dsp:cNvSpPr/>
      </dsp:nvSpPr>
      <dsp:spPr>
        <a:xfrm>
          <a:off x="0" y="2296873"/>
          <a:ext cx="6513603" cy="12916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6807" tIns="40640" rIns="227584" bIns="40640" numCol="1" spcCol="1270" anchor="t" anchorCtr="0">
          <a:noAutofit/>
        </a:bodyPr>
        <a:lstStyle/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GB" sz="2500" kern="1200"/>
            <a:t>Embryological anomalies</a:t>
          </a:r>
          <a:endParaRPr lang="en-US" sz="2500" kern="1200"/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GB" sz="2500" kern="1200"/>
            <a:t>Physiological anomalies</a:t>
          </a:r>
          <a:endParaRPr lang="en-US" sz="2500" kern="1200"/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GB" sz="2500" kern="1200"/>
            <a:t>Anomalies that affect that increase its size</a:t>
          </a:r>
          <a:endParaRPr lang="en-US" sz="2500" kern="1200"/>
        </a:p>
      </dsp:txBody>
      <dsp:txXfrm>
        <a:off x="0" y="2296873"/>
        <a:ext cx="6513603" cy="1291680"/>
      </dsp:txXfrm>
    </dsp:sp>
    <dsp:sp modelId="{DE216E29-83D6-43A1-84BB-0D7A95AB2460}">
      <dsp:nvSpPr>
        <dsp:cNvPr id="0" name=""/>
        <dsp:cNvSpPr/>
      </dsp:nvSpPr>
      <dsp:spPr>
        <a:xfrm>
          <a:off x="0" y="3588553"/>
          <a:ext cx="6513603" cy="1774890"/>
        </a:xfrm>
        <a:prstGeom prst="roundRect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200" kern="1200"/>
            <a:t>The pathology could either affect isolated gland or I n combination with other glands and body systems</a:t>
          </a:r>
          <a:endParaRPr lang="en-US" sz="3200" kern="1200"/>
        </a:p>
      </dsp:txBody>
      <dsp:txXfrm>
        <a:off x="86643" y="3675196"/>
        <a:ext cx="6340317" cy="160160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64F22BF-5CBF-412E-A1C4-5888B384D7CC}">
      <dsp:nvSpPr>
        <dsp:cNvPr id="0" name=""/>
        <dsp:cNvSpPr/>
      </dsp:nvSpPr>
      <dsp:spPr>
        <a:xfrm>
          <a:off x="0" y="11487"/>
          <a:ext cx="6513603" cy="190231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700" kern="1200"/>
            <a:t>Thyroid embryological is endodermal in origin except for the neurocrest cells that form para-follicular C cells.</a:t>
          </a:r>
          <a:endParaRPr lang="en-US" sz="2700" kern="1200"/>
        </a:p>
      </dsp:txBody>
      <dsp:txXfrm>
        <a:off x="92863" y="104350"/>
        <a:ext cx="6327877" cy="1716584"/>
      </dsp:txXfrm>
    </dsp:sp>
    <dsp:sp modelId="{8F7E72F3-0164-4AC9-B3BE-BEC6F3289F95}">
      <dsp:nvSpPr>
        <dsp:cNvPr id="0" name=""/>
        <dsp:cNvSpPr/>
      </dsp:nvSpPr>
      <dsp:spPr>
        <a:xfrm>
          <a:off x="0" y="1991557"/>
          <a:ext cx="6513603" cy="190231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700" kern="1200"/>
            <a:t>The endodermal part grows from the foramen of caecum from the floor of the mouth to the neck .</a:t>
          </a:r>
          <a:endParaRPr lang="en-US" sz="2700" kern="1200"/>
        </a:p>
      </dsp:txBody>
      <dsp:txXfrm>
        <a:off x="92863" y="2084420"/>
        <a:ext cx="6327877" cy="1716584"/>
      </dsp:txXfrm>
    </dsp:sp>
    <dsp:sp modelId="{F438C5C6-1C2D-4831-BCA0-8877A7E40F4C}">
      <dsp:nvSpPr>
        <dsp:cNvPr id="0" name=""/>
        <dsp:cNvSpPr/>
      </dsp:nvSpPr>
      <dsp:spPr>
        <a:xfrm>
          <a:off x="0" y="3971628"/>
          <a:ext cx="6513603" cy="1902310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700" kern="1200"/>
            <a:t>The most common developmental malformation requiring surgical intervention are thyroglossal duct cyst and fistulas from </a:t>
          </a:r>
          <a:endParaRPr lang="en-US" sz="2700" kern="1200"/>
        </a:p>
      </dsp:txBody>
      <dsp:txXfrm>
        <a:off x="92863" y="4064491"/>
        <a:ext cx="6327877" cy="1716584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C8DFA14-CF87-4E66-AEA0-11EFFBE6C80D}">
      <dsp:nvSpPr>
        <dsp:cNvPr id="0" name=""/>
        <dsp:cNvSpPr/>
      </dsp:nvSpPr>
      <dsp:spPr>
        <a:xfrm>
          <a:off x="0" y="313812"/>
          <a:ext cx="6513603" cy="126477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300" kern="1200"/>
            <a:t>Thyroid gland produces T3-T4 hormones that enables the entire body systems to  function normally.</a:t>
          </a:r>
          <a:endParaRPr lang="en-US" sz="2300" kern="1200"/>
        </a:p>
      </dsp:txBody>
      <dsp:txXfrm>
        <a:off x="61741" y="375553"/>
        <a:ext cx="6390121" cy="1141288"/>
      </dsp:txXfrm>
    </dsp:sp>
    <dsp:sp modelId="{1B5A75CE-CE28-45C3-A7B7-BFECB7051202}">
      <dsp:nvSpPr>
        <dsp:cNvPr id="0" name=""/>
        <dsp:cNvSpPr/>
      </dsp:nvSpPr>
      <dsp:spPr>
        <a:xfrm>
          <a:off x="0" y="1644823"/>
          <a:ext cx="6513603" cy="126477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300" kern="1200"/>
            <a:t>The hormones could be  produced in excess or could be inadequate.</a:t>
          </a:r>
          <a:endParaRPr lang="en-US" sz="2300" kern="1200"/>
        </a:p>
      </dsp:txBody>
      <dsp:txXfrm>
        <a:off x="61741" y="1706564"/>
        <a:ext cx="6390121" cy="1141288"/>
      </dsp:txXfrm>
    </dsp:sp>
    <dsp:sp modelId="{0A773DF3-4673-4B3F-933B-A1EEBB4349E7}">
      <dsp:nvSpPr>
        <dsp:cNvPr id="0" name=""/>
        <dsp:cNvSpPr/>
      </dsp:nvSpPr>
      <dsp:spPr>
        <a:xfrm>
          <a:off x="0" y="2975833"/>
          <a:ext cx="6513603" cy="1264770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300" kern="1200"/>
            <a:t>Excess hormone  is results  in hyperfunctioning  systems of the body in a disease state called hyperthyroidism, or what could be called toxic state.</a:t>
          </a:r>
          <a:endParaRPr lang="en-US" sz="2300" kern="1200"/>
        </a:p>
      </dsp:txBody>
      <dsp:txXfrm>
        <a:off x="61741" y="3037574"/>
        <a:ext cx="6390121" cy="1141288"/>
      </dsp:txXfrm>
    </dsp:sp>
    <dsp:sp modelId="{BBE1C1B9-909B-4274-88F2-7C243DE30B38}">
      <dsp:nvSpPr>
        <dsp:cNvPr id="0" name=""/>
        <dsp:cNvSpPr/>
      </dsp:nvSpPr>
      <dsp:spPr>
        <a:xfrm>
          <a:off x="0" y="4306843"/>
          <a:ext cx="6513603" cy="126477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300" kern="1200"/>
            <a:t>Inadequate production results in hypothyroidism</a:t>
          </a:r>
          <a:endParaRPr lang="en-US" sz="2300" kern="1200"/>
        </a:p>
      </dsp:txBody>
      <dsp:txXfrm>
        <a:off x="61741" y="4368584"/>
        <a:ext cx="6390121" cy="1141288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A064B46-2D0D-4B36-9638-D0A901ACA358}">
      <dsp:nvSpPr>
        <dsp:cNvPr id="0" name=""/>
        <dsp:cNvSpPr/>
      </dsp:nvSpPr>
      <dsp:spPr>
        <a:xfrm>
          <a:off x="0" y="11487"/>
          <a:ext cx="6513603" cy="190231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700" kern="1200"/>
            <a:t>Hormonal control is exerted from hypothalamo-pituitary-thyroid axis with feedback system.</a:t>
          </a:r>
          <a:endParaRPr lang="en-US" sz="2700" kern="1200"/>
        </a:p>
      </dsp:txBody>
      <dsp:txXfrm>
        <a:off x="92863" y="104350"/>
        <a:ext cx="6327877" cy="1716584"/>
      </dsp:txXfrm>
    </dsp:sp>
    <dsp:sp modelId="{0D029559-C165-49A9-A1C9-FE434B1D381B}">
      <dsp:nvSpPr>
        <dsp:cNvPr id="0" name=""/>
        <dsp:cNvSpPr/>
      </dsp:nvSpPr>
      <dsp:spPr>
        <a:xfrm>
          <a:off x="0" y="1991557"/>
          <a:ext cx="6513603" cy="190231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700" kern="1200"/>
            <a:t>When there is inadequate iodine to make T3/T4, there will be feedback to produce more TSH from pituitary leading to glandular/follicular growth.</a:t>
          </a:r>
          <a:endParaRPr lang="en-US" sz="2700" kern="1200"/>
        </a:p>
      </dsp:txBody>
      <dsp:txXfrm>
        <a:off x="92863" y="2084420"/>
        <a:ext cx="6327877" cy="1716584"/>
      </dsp:txXfrm>
    </dsp:sp>
    <dsp:sp modelId="{FED340AB-EECD-493A-8508-A8BF03EAA469}">
      <dsp:nvSpPr>
        <dsp:cNvPr id="0" name=""/>
        <dsp:cNvSpPr/>
      </dsp:nvSpPr>
      <dsp:spPr>
        <a:xfrm>
          <a:off x="0" y="3971628"/>
          <a:ext cx="6513603" cy="1902310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700" kern="1200"/>
            <a:t>Physiological growth can also results from autonomous production of thyrotropin receptor stimulating autoantibodies that is not responsive to the feedback system. </a:t>
          </a:r>
          <a:endParaRPr lang="en-US" sz="2700" kern="1200"/>
        </a:p>
      </dsp:txBody>
      <dsp:txXfrm>
        <a:off x="92863" y="4064491"/>
        <a:ext cx="6327877" cy="1716584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1CBDDE6-F70D-4A53-A074-7441540DC6A4}">
      <dsp:nvSpPr>
        <dsp:cNvPr id="0" name=""/>
        <dsp:cNvSpPr/>
      </dsp:nvSpPr>
      <dsp:spPr>
        <a:xfrm>
          <a:off x="0" y="90703"/>
          <a:ext cx="6513603" cy="98982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/>
            <a:t>Enlarged thyroid is known as goitre and can be as a results normal physiological growth such as during puberty or pregnancy  or pathological.</a:t>
          </a:r>
          <a:endParaRPr lang="en-US" sz="1800" kern="1200"/>
        </a:p>
      </dsp:txBody>
      <dsp:txXfrm>
        <a:off x="48319" y="139022"/>
        <a:ext cx="6416965" cy="893182"/>
      </dsp:txXfrm>
    </dsp:sp>
    <dsp:sp modelId="{887A9DCF-714B-4902-8321-55DF8BF212E4}">
      <dsp:nvSpPr>
        <dsp:cNvPr id="0" name=""/>
        <dsp:cNvSpPr/>
      </dsp:nvSpPr>
      <dsp:spPr>
        <a:xfrm>
          <a:off x="0" y="1132363"/>
          <a:ext cx="6513603" cy="98982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/>
            <a:t>Pathological growth could results from</a:t>
          </a:r>
          <a:endParaRPr lang="en-US" sz="1800" kern="1200"/>
        </a:p>
      </dsp:txBody>
      <dsp:txXfrm>
        <a:off x="48319" y="1180682"/>
        <a:ext cx="6416965" cy="893182"/>
      </dsp:txXfrm>
    </dsp:sp>
    <dsp:sp modelId="{F43E9D59-90C5-43CE-A52C-32B53CCF49A8}">
      <dsp:nvSpPr>
        <dsp:cNvPr id="0" name=""/>
        <dsp:cNvSpPr/>
      </dsp:nvSpPr>
      <dsp:spPr>
        <a:xfrm>
          <a:off x="0" y="2122183"/>
          <a:ext cx="6513603" cy="26827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6807" tIns="22860" rIns="128016" bIns="22860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GB" sz="1400" kern="1200"/>
            <a:t>Inadequate iodine as seen in endemic goitre areas</a:t>
          </a:r>
          <a:endParaRPr lang="en-US" sz="1400" kern="1200"/>
        </a:p>
        <a:p>
          <a:pPr marL="228600" lvl="2" indent="-114300" algn="l" defTabSz="6223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GB" sz="1400" kern="1200"/>
            <a:t>Nodular</a:t>
          </a:r>
          <a:endParaRPr lang="en-US" sz="1400" kern="1200"/>
        </a:p>
        <a:p>
          <a:pPr marL="228600" lvl="2" indent="-114300" algn="l" defTabSz="6223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GB" sz="1400" kern="1200"/>
            <a:t>Multinodular</a:t>
          </a:r>
          <a:endParaRPr lang="en-US" sz="1400" kern="120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GB" sz="1400" kern="1200"/>
            <a:t>Neoplastic growth which could be</a:t>
          </a:r>
          <a:endParaRPr lang="en-US" sz="1400" kern="1200"/>
        </a:p>
        <a:p>
          <a:pPr marL="228600" lvl="2" indent="-114300" algn="l" defTabSz="6223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GB" sz="1400" kern="1200"/>
            <a:t>Benign -Adenomas</a:t>
          </a:r>
          <a:endParaRPr lang="en-US" sz="1400" kern="1200"/>
        </a:p>
        <a:p>
          <a:pPr marL="228600" lvl="2" indent="-114300" algn="l" defTabSz="6223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GB" sz="1400" kern="1200"/>
            <a:t>Malignant-Follicular, papillary, anaplastic, lymphoma or medullary</a:t>
          </a:r>
          <a:endParaRPr lang="en-US" sz="1400" kern="120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GB" sz="1400" kern="1200"/>
            <a:t>Inflammatory process which could be </a:t>
          </a:r>
          <a:endParaRPr lang="en-US" sz="1400" kern="1200"/>
        </a:p>
        <a:p>
          <a:pPr marL="228600" lvl="2" indent="-114300" algn="l" defTabSz="6223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GB" sz="1400" kern="1200"/>
            <a:t>Infection-bacterial abscess, tuberculosis or viral</a:t>
          </a:r>
          <a:endParaRPr lang="en-US" sz="1400" kern="1200"/>
        </a:p>
        <a:p>
          <a:pPr marL="228600" lvl="2" indent="-114300" algn="l" defTabSz="6223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GB" sz="1400" kern="1200"/>
            <a:t>Autoimmune-Graves, Hashimoto’s</a:t>
          </a:r>
          <a:endParaRPr lang="en-US" sz="1400" kern="1200"/>
        </a:p>
        <a:p>
          <a:pPr marL="228600" lvl="2" indent="-114300" algn="l" defTabSz="6223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GB" sz="1400" kern="1200"/>
            <a:t>Fibrosing-Riedel’s </a:t>
          </a:r>
          <a:endParaRPr lang="en-US" sz="1400" kern="1200"/>
        </a:p>
        <a:p>
          <a:pPr marL="228600" lvl="2" indent="-114300" algn="l" defTabSz="6223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GB" sz="1400" kern="1200"/>
            <a:t>Granulomatous –DeGuarvans’s thyroiditis</a:t>
          </a:r>
          <a:endParaRPr lang="en-US" sz="1400" kern="1200"/>
        </a:p>
      </dsp:txBody>
      <dsp:txXfrm>
        <a:off x="0" y="2122183"/>
        <a:ext cx="6513603" cy="2682720"/>
      </dsp:txXfrm>
    </dsp:sp>
    <dsp:sp modelId="{60A55AAE-3893-4727-B6B6-817D6620EBC3}">
      <dsp:nvSpPr>
        <dsp:cNvPr id="0" name=""/>
        <dsp:cNvSpPr/>
      </dsp:nvSpPr>
      <dsp:spPr>
        <a:xfrm>
          <a:off x="0" y="4804903"/>
          <a:ext cx="6513603" cy="989820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/>
            <a:t>All this swelling could be physiologically  toxic, Euthyroid or hypofunctioning. </a:t>
          </a:r>
          <a:endParaRPr lang="en-US" sz="1800" kern="1200"/>
        </a:p>
      </dsp:txBody>
      <dsp:txXfrm>
        <a:off x="48319" y="4853222"/>
        <a:ext cx="6416965" cy="893182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8AEBE64-5403-4580-A975-6DAA59B539BC}">
      <dsp:nvSpPr>
        <dsp:cNvPr id="0" name=""/>
        <dsp:cNvSpPr/>
      </dsp:nvSpPr>
      <dsp:spPr>
        <a:xfrm>
          <a:off x="0" y="733302"/>
          <a:ext cx="6513603" cy="835379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100" kern="1200"/>
            <a:t>Parathyroid glands develop from pharyngeal pouch IV and III.</a:t>
          </a:r>
          <a:endParaRPr lang="en-US" sz="2100" kern="1200"/>
        </a:p>
      </dsp:txBody>
      <dsp:txXfrm>
        <a:off x="40780" y="774082"/>
        <a:ext cx="6432043" cy="753819"/>
      </dsp:txXfrm>
    </dsp:sp>
    <dsp:sp modelId="{1EB9787A-23D3-4204-A49E-2BB166307201}">
      <dsp:nvSpPr>
        <dsp:cNvPr id="0" name=""/>
        <dsp:cNvSpPr/>
      </dsp:nvSpPr>
      <dsp:spPr>
        <a:xfrm>
          <a:off x="0" y="1629162"/>
          <a:ext cx="6513603" cy="835379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100" kern="1200"/>
            <a:t>The  embryological issues that are of  importance to surgery would be the position </a:t>
          </a:r>
          <a:endParaRPr lang="en-US" sz="2100" kern="1200"/>
        </a:p>
      </dsp:txBody>
      <dsp:txXfrm>
        <a:off x="40780" y="1669942"/>
        <a:ext cx="6432043" cy="753819"/>
      </dsp:txXfrm>
    </dsp:sp>
    <dsp:sp modelId="{7CC9688D-D49B-4BF0-8D04-E1E75288B455}">
      <dsp:nvSpPr>
        <dsp:cNvPr id="0" name=""/>
        <dsp:cNvSpPr/>
      </dsp:nvSpPr>
      <dsp:spPr>
        <a:xfrm>
          <a:off x="0" y="2525022"/>
          <a:ext cx="6513603" cy="835379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100" kern="1200"/>
            <a:t>Anatomical enlargement could be due to neoplasia or increased physiological stimulation </a:t>
          </a:r>
          <a:endParaRPr lang="en-US" sz="2100" kern="1200"/>
        </a:p>
      </dsp:txBody>
      <dsp:txXfrm>
        <a:off x="40780" y="2565802"/>
        <a:ext cx="6432043" cy="753819"/>
      </dsp:txXfrm>
    </dsp:sp>
    <dsp:sp modelId="{1EBFAADD-93E1-496E-9A75-BAE9E07B8FB4}">
      <dsp:nvSpPr>
        <dsp:cNvPr id="0" name=""/>
        <dsp:cNvSpPr/>
      </dsp:nvSpPr>
      <dsp:spPr>
        <a:xfrm>
          <a:off x="0" y="3420883"/>
          <a:ext cx="6513603" cy="835379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100" kern="1200"/>
            <a:t>The main function of parathyroid hormone is to regulate calcium and phosphate metabolism hence bone.</a:t>
          </a:r>
          <a:endParaRPr lang="en-US" sz="2100" kern="1200"/>
        </a:p>
      </dsp:txBody>
      <dsp:txXfrm>
        <a:off x="40780" y="3461663"/>
        <a:ext cx="6432043" cy="753819"/>
      </dsp:txXfrm>
    </dsp:sp>
    <dsp:sp modelId="{873320F3-0374-4F28-877C-9DD981141011}">
      <dsp:nvSpPr>
        <dsp:cNvPr id="0" name=""/>
        <dsp:cNvSpPr/>
      </dsp:nvSpPr>
      <dsp:spPr>
        <a:xfrm>
          <a:off x="0" y="4316743"/>
          <a:ext cx="6513603" cy="835379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100" kern="1200"/>
            <a:t>Hyperfunctioning leads to hyperparathyroidism that could be primary, secondary or tertiary </a:t>
          </a:r>
          <a:endParaRPr lang="en-US" sz="2100" kern="1200"/>
        </a:p>
      </dsp:txBody>
      <dsp:txXfrm>
        <a:off x="40780" y="4357523"/>
        <a:ext cx="6432043" cy="753819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0C0119E-9165-4C21-B447-ED76809377F1}">
      <dsp:nvSpPr>
        <dsp:cNvPr id="0" name=""/>
        <dsp:cNvSpPr/>
      </dsp:nvSpPr>
      <dsp:spPr>
        <a:xfrm>
          <a:off x="0" y="4640"/>
          <a:ext cx="6513603" cy="181467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300" kern="1200"/>
            <a:t>Cortex is mesodermal from adrenogenital ridge, medulla from neurocrest cells.</a:t>
          </a:r>
          <a:endParaRPr lang="en-US" sz="3300" kern="1200"/>
        </a:p>
      </dsp:txBody>
      <dsp:txXfrm>
        <a:off x="88585" y="93225"/>
        <a:ext cx="6336433" cy="1637500"/>
      </dsp:txXfrm>
    </dsp:sp>
    <dsp:sp modelId="{6B407656-9B9D-4BAB-B152-FDA3DC2AA68F}">
      <dsp:nvSpPr>
        <dsp:cNvPr id="0" name=""/>
        <dsp:cNvSpPr/>
      </dsp:nvSpPr>
      <dsp:spPr>
        <a:xfrm>
          <a:off x="0" y="1914350"/>
          <a:ext cx="6513603" cy="181467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300" kern="1200"/>
            <a:t>Histology</a:t>
          </a:r>
          <a:endParaRPr lang="en-US" sz="3300" kern="1200"/>
        </a:p>
      </dsp:txBody>
      <dsp:txXfrm>
        <a:off x="88585" y="2002935"/>
        <a:ext cx="6336433" cy="1637500"/>
      </dsp:txXfrm>
    </dsp:sp>
    <dsp:sp modelId="{37007C67-D849-4CC2-AC40-CEA1A2F3FF13}">
      <dsp:nvSpPr>
        <dsp:cNvPr id="0" name=""/>
        <dsp:cNvSpPr/>
      </dsp:nvSpPr>
      <dsp:spPr>
        <a:xfrm>
          <a:off x="0" y="3729020"/>
          <a:ext cx="6513603" cy="215176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6807" tIns="41910" rIns="234696" bIns="41910" numCol="1" spcCol="1270" anchor="t" anchorCtr="0">
          <a:noAutofit/>
        </a:bodyPr>
        <a:lstStyle/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GB" sz="2600" kern="1200"/>
            <a:t>Zona glomerulosa-mineralocorticoid-aldosterone</a:t>
          </a:r>
          <a:endParaRPr lang="en-US" sz="2600" kern="1200"/>
        </a:p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GB" sz="2600" kern="1200"/>
            <a:t>Zona fasciculate-cortisol, sex hormone</a:t>
          </a:r>
          <a:endParaRPr lang="en-US" sz="2600" kern="1200"/>
        </a:p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GB" sz="2600" kern="1200"/>
            <a:t>Zona reticularis-cortisol, sex hormone</a:t>
          </a:r>
          <a:endParaRPr lang="en-US" sz="2600" kern="1200"/>
        </a:p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GB" sz="2600" kern="1200"/>
            <a:t>Medulla-catecholamines</a:t>
          </a:r>
          <a:endParaRPr lang="en-US" sz="2600" kern="1200"/>
        </a:p>
      </dsp:txBody>
      <dsp:txXfrm>
        <a:off x="0" y="3729020"/>
        <a:ext cx="6513603" cy="215176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73B187-C27F-40E2-A1EE-810ED9B5A73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1EC44F5-7646-4355-8716-F6D09ADA758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34117B-112E-4015-A5BA-297DB6CDB3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1DB52-CD99-4773-9936-F2782BC5BBF6}" type="datetimeFigureOut">
              <a:rPr lang="en-GB" smtClean="0"/>
              <a:t>30/04/2019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29E09D-6A52-4E30-9277-C0A8CB3005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567C27-DD59-4466-A769-C5C4A0AC21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CE1E3-8DCC-47D2-A79B-2A160077D4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46247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0EC7F0-6E18-47B7-B9CA-09E1AC31BF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091DD7F-4891-4660-9930-F5F53398FB5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F10C5E-33E2-474E-8D22-B83A801FB0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1DB52-CD99-4773-9936-F2782BC5BBF6}" type="datetimeFigureOut">
              <a:rPr lang="en-GB" smtClean="0"/>
              <a:t>30/04/2019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AB8986-A8A7-417D-8BCB-4432B05967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3789FC-F5A9-4171-9794-2845BA6FC2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CE1E3-8DCC-47D2-A79B-2A160077D4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63215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5742DBB-9950-4FE8-8F65-B6485A092E1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57A405C-F0D9-4768-8CE2-3FD8C9495C3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E944BF-90DA-451E-A98B-B5E75A73C7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1DB52-CD99-4773-9936-F2782BC5BBF6}" type="datetimeFigureOut">
              <a:rPr lang="en-GB" smtClean="0"/>
              <a:t>30/04/2019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2CBE2E-E27F-4368-A4CA-6C8A11D7F6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E531D7-A4A8-47EA-B95B-354A6B2301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CE1E3-8DCC-47D2-A79B-2A160077D4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5205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2E067D-7366-49FC-9025-FB3700D846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209DE7-4989-4210-AAC0-47200B438C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3248BA-087D-4943-952D-03DCA32B91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1DB52-CD99-4773-9936-F2782BC5BBF6}" type="datetimeFigureOut">
              <a:rPr lang="en-GB" smtClean="0"/>
              <a:t>30/04/2019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0981CA-D443-40D9-B628-E1A7863D85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B04545-E93B-4778-953B-D4E086EAB6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CE1E3-8DCC-47D2-A79B-2A160077D4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91852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AA1081-2CAE-49CD-A513-32AD181E6D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5685A08-5FCB-47B5-9B64-F0C0D6C045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38A4B1-F182-4FA6-9700-078F056747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1DB52-CD99-4773-9936-F2782BC5BBF6}" type="datetimeFigureOut">
              <a:rPr lang="en-GB" smtClean="0"/>
              <a:t>30/04/2019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796851-9D51-4E75-A51A-B0CD53BBCB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C6CBB5-35CD-41CA-8ACB-DEC6191700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CE1E3-8DCC-47D2-A79B-2A160077D4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39285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5FE4A0-08A2-4C5B-9C6A-50301D4F79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E2FAC4-D8C7-4FB2-92B1-C026F0B250D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C305CA5-96B3-466B-9B0B-7014E9FED0C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4C978B6-690B-49E5-AEFE-7E6B929B8A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1DB52-CD99-4773-9936-F2782BC5BBF6}" type="datetimeFigureOut">
              <a:rPr lang="en-GB" smtClean="0"/>
              <a:t>30/04/2019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19B822-3B0D-43ED-9019-31CF4ADBDA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535C668-ED5D-4D10-A830-22999611E8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CE1E3-8DCC-47D2-A79B-2A160077D4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84429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4E91F1-DCBB-416E-B85D-DB6C0E1D38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2976149-B2DD-4CBF-A12C-06E1E61B62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FFA2202-A640-4094-B2A7-3DDB43B6C1C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33F351B-46CB-46AB-8F97-98ABF27D0D2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96F6C2D-2456-4D19-A318-BB4177B757F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632B7D3-1D10-403F-ADE4-993757B9CE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1DB52-CD99-4773-9936-F2782BC5BBF6}" type="datetimeFigureOut">
              <a:rPr lang="en-GB" smtClean="0"/>
              <a:t>30/04/2019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2F1E05B-C369-46C3-8BDA-1A2FC35F8B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E067E02-5F3B-4B55-A275-393CA8F281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CE1E3-8DCC-47D2-A79B-2A160077D4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25026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C5EDEA-D4AA-49EE-B422-1E156EE971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3B10C25-8BE4-4F74-AA77-ACD79954FC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1DB52-CD99-4773-9936-F2782BC5BBF6}" type="datetimeFigureOut">
              <a:rPr lang="en-GB" smtClean="0"/>
              <a:t>30/04/2019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56FEAB1-9530-4505-9AD6-47F1876906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4239C14-108D-4540-B8EE-EBEA08A9A3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CE1E3-8DCC-47D2-A79B-2A160077D4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09370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6F96BE8-5C59-47B6-BC60-6BB3E7B774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1DB52-CD99-4773-9936-F2782BC5BBF6}" type="datetimeFigureOut">
              <a:rPr lang="en-GB" smtClean="0"/>
              <a:t>30/04/2019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73A1B49-775B-4FC3-880D-764A017086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5DCEDD8-039B-4989-9798-1B4D920774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CE1E3-8DCC-47D2-A79B-2A160077D4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26824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CD1F3D-9B9A-4AC1-931C-3D96F75D1D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BCFB56-A9C0-4A5F-B6C7-4850BA8A79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1376DDC-26AE-4E74-909C-740A9D78D63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4DFE4B8-36EB-4447-944D-088321F8D3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1DB52-CD99-4773-9936-F2782BC5BBF6}" type="datetimeFigureOut">
              <a:rPr lang="en-GB" smtClean="0"/>
              <a:t>30/04/2019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A7E1164-755D-47B4-92C9-E397E88AE6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4AD547F-44C9-4E7A-8FD5-08A183BA49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CE1E3-8DCC-47D2-A79B-2A160077D4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77776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5EA471-2C4E-4119-81B4-54E8F8D460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9796A0D-E7BA-42F4-8EB5-E8361BDD154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96B21D8-0471-4BFC-B28E-6A885BD74C3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2AF7296-967A-45BB-9DEF-23DED08E65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1DB52-CD99-4773-9936-F2782BC5BBF6}" type="datetimeFigureOut">
              <a:rPr lang="en-GB" smtClean="0"/>
              <a:t>30/04/2019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7BB293-2DD2-4D31-A250-83647380E6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3EED341-71A3-44FC-A904-560B05A080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CE1E3-8DCC-47D2-A79B-2A160077D4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87589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2294D15-D4B7-442E-B9E2-25D0251500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B52EC44-FDFB-4A57-8B78-769E3A1EC0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AA828E-42B1-4C79-98CF-68FEED0A00A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E1DB52-CD99-4773-9936-F2782BC5BBF6}" type="datetimeFigureOut">
              <a:rPr lang="en-GB" smtClean="0"/>
              <a:t>30/04/2019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31F302-D7C2-48F9-B679-6EE48AF7258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7B689E-2A55-4FE7-9EB6-092404E25F5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4CE1E3-8DCC-47D2-A79B-2A160077D4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65929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23962611-DFD5-4092-AAFD-559E3DFCE2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5488" y="0"/>
            <a:ext cx="10910292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9">
            <a:extLst>
              <a:ext uri="{FF2B5EF4-FFF2-40B4-BE49-F238E27FC236}">
                <a16:creationId xmlns:a16="http://schemas.microsoft.com/office/drawing/2014/main" id="{2270F1FA-0425-408F-9861-80BF5AFB27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5368" y="2043663"/>
            <a:ext cx="6105194" cy="2031055"/>
          </a:xfrm>
        </p:spPr>
        <p:txBody>
          <a:bodyPr>
            <a:normAutofit/>
          </a:bodyPr>
          <a:lstStyle/>
          <a:p>
            <a:r>
              <a:rPr lang="en-GB">
                <a:solidFill>
                  <a:srgbClr val="FFFFFF"/>
                </a:solidFill>
              </a:rPr>
              <a:t>Introduction to endocrine surgery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5368" y="4074718"/>
            <a:ext cx="6105194" cy="682079"/>
          </a:xfrm>
        </p:spPr>
        <p:txBody>
          <a:bodyPr>
            <a:normAutofit/>
          </a:bodyPr>
          <a:lstStyle/>
          <a:p>
            <a:r>
              <a:rPr lang="en-GB">
                <a:solidFill>
                  <a:srgbClr val="FFFFFF"/>
                </a:solidFill>
              </a:rPr>
              <a:t>Dr Ojuka</a:t>
            </a:r>
          </a:p>
        </p:txBody>
      </p:sp>
    </p:spTree>
    <p:extLst>
      <p:ext uri="{BB962C8B-B14F-4D97-AF65-F5344CB8AC3E}">
        <p14:creationId xmlns:p14="http://schemas.microsoft.com/office/powerpoint/2010/main" val="41906174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46C2E80F-49A6-4372-B103-219D417A5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4096" y="470925"/>
            <a:ext cx="4381009" cy="5892104"/>
          </a:xfrm>
          <a:custGeom>
            <a:avLst/>
            <a:gdLst>
              <a:gd name="connsiteX0" fmla="*/ 0 w 4381009"/>
              <a:gd name="connsiteY0" fmla="*/ 0 h 5892104"/>
              <a:gd name="connsiteX1" fmla="*/ 4157628 w 4381009"/>
              <a:gd name="connsiteY1" fmla="*/ 0 h 5892104"/>
              <a:gd name="connsiteX2" fmla="*/ 4169302 w 4381009"/>
              <a:gd name="connsiteY2" fmla="*/ 68659 h 5892104"/>
              <a:gd name="connsiteX3" fmla="*/ 4191571 w 4381009"/>
              <a:gd name="connsiteY3" fmla="*/ 205472 h 5892104"/>
              <a:gd name="connsiteX4" fmla="*/ 4213368 w 4381009"/>
              <a:gd name="connsiteY4" fmla="*/ 342890 h 5892104"/>
              <a:gd name="connsiteX5" fmla="*/ 4232030 w 4381009"/>
              <a:gd name="connsiteY5" fmla="*/ 480913 h 5892104"/>
              <a:gd name="connsiteX6" fmla="*/ 4250848 w 4381009"/>
              <a:gd name="connsiteY6" fmla="*/ 618332 h 5892104"/>
              <a:gd name="connsiteX7" fmla="*/ 4268412 w 4381009"/>
              <a:gd name="connsiteY7" fmla="*/ 756355 h 5892104"/>
              <a:gd name="connsiteX8" fmla="*/ 4283467 w 4381009"/>
              <a:gd name="connsiteY8" fmla="*/ 892563 h 5892104"/>
              <a:gd name="connsiteX9" fmla="*/ 4297737 w 4381009"/>
              <a:gd name="connsiteY9" fmla="*/ 1030587 h 5892104"/>
              <a:gd name="connsiteX10" fmla="*/ 4310754 w 4381009"/>
              <a:gd name="connsiteY10" fmla="*/ 1168005 h 5892104"/>
              <a:gd name="connsiteX11" fmla="*/ 4322045 w 4381009"/>
              <a:gd name="connsiteY11" fmla="*/ 1303002 h 5892104"/>
              <a:gd name="connsiteX12" fmla="*/ 4333336 w 4381009"/>
              <a:gd name="connsiteY12" fmla="*/ 1439815 h 5892104"/>
              <a:gd name="connsiteX13" fmla="*/ 4342745 w 4381009"/>
              <a:gd name="connsiteY13" fmla="*/ 1574812 h 5892104"/>
              <a:gd name="connsiteX14" fmla="*/ 4350115 w 4381009"/>
              <a:gd name="connsiteY14" fmla="*/ 1709808 h 5892104"/>
              <a:gd name="connsiteX15" fmla="*/ 4357799 w 4381009"/>
              <a:gd name="connsiteY15" fmla="*/ 1844200 h 5892104"/>
              <a:gd name="connsiteX16" fmla="*/ 4364229 w 4381009"/>
              <a:gd name="connsiteY16" fmla="*/ 1977381 h 5892104"/>
              <a:gd name="connsiteX17" fmla="*/ 4368777 w 4381009"/>
              <a:gd name="connsiteY17" fmla="*/ 2109351 h 5892104"/>
              <a:gd name="connsiteX18" fmla="*/ 4372697 w 4381009"/>
              <a:gd name="connsiteY18" fmla="*/ 2241321 h 5892104"/>
              <a:gd name="connsiteX19" fmla="*/ 4376461 w 4381009"/>
              <a:gd name="connsiteY19" fmla="*/ 2372080 h 5892104"/>
              <a:gd name="connsiteX20" fmla="*/ 4378186 w 4381009"/>
              <a:gd name="connsiteY20" fmla="*/ 2501023 h 5892104"/>
              <a:gd name="connsiteX21" fmla="*/ 4380068 w 4381009"/>
              <a:gd name="connsiteY21" fmla="*/ 2629966 h 5892104"/>
              <a:gd name="connsiteX22" fmla="*/ 4381009 w 4381009"/>
              <a:gd name="connsiteY22" fmla="*/ 2757093 h 5892104"/>
              <a:gd name="connsiteX23" fmla="*/ 4380068 w 4381009"/>
              <a:gd name="connsiteY23" fmla="*/ 2883010 h 5892104"/>
              <a:gd name="connsiteX24" fmla="*/ 4380068 w 4381009"/>
              <a:gd name="connsiteY24" fmla="*/ 3007715 h 5892104"/>
              <a:gd name="connsiteX25" fmla="*/ 4378186 w 4381009"/>
              <a:gd name="connsiteY25" fmla="*/ 3131210 h 5892104"/>
              <a:gd name="connsiteX26" fmla="*/ 4375363 w 4381009"/>
              <a:gd name="connsiteY26" fmla="*/ 3252283 h 5892104"/>
              <a:gd name="connsiteX27" fmla="*/ 4372697 w 4381009"/>
              <a:gd name="connsiteY27" fmla="*/ 3372146 h 5892104"/>
              <a:gd name="connsiteX28" fmla="*/ 4369718 w 4381009"/>
              <a:gd name="connsiteY28" fmla="*/ 3489587 h 5892104"/>
              <a:gd name="connsiteX29" fmla="*/ 4365170 w 4381009"/>
              <a:gd name="connsiteY29" fmla="*/ 3606423 h 5892104"/>
              <a:gd name="connsiteX30" fmla="*/ 4360309 w 4381009"/>
              <a:gd name="connsiteY30" fmla="*/ 3721443 h 5892104"/>
              <a:gd name="connsiteX31" fmla="*/ 4355918 w 4381009"/>
              <a:gd name="connsiteY31" fmla="*/ 3834041 h 5892104"/>
              <a:gd name="connsiteX32" fmla="*/ 4343529 w 4381009"/>
              <a:gd name="connsiteY32" fmla="*/ 4053789 h 5892104"/>
              <a:gd name="connsiteX33" fmla="*/ 4330356 w 4381009"/>
              <a:gd name="connsiteY33" fmla="*/ 4264457 h 5892104"/>
              <a:gd name="connsiteX34" fmla="*/ 4316556 w 4381009"/>
              <a:gd name="connsiteY34" fmla="*/ 4466650 h 5892104"/>
              <a:gd name="connsiteX35" fmla="*/ 4301344 w 4381009"/>
              <a:gd name="connsiteY35" fmla="*/ 4657946 h 5892104"/>
              <a:gd name="connsiteX36" fmla="*/ 4285506 w 4381009"/>
              <a:gd name="connsiteY36" fmla="*/ 4840767 h 5892104"/>
              <a:gd name="connsiteX37" fmla="*/ 4268412 w 4381009"/>
              <a:gd name="connsiteY37" fmla="*/ 5010269 h 5892104"/>
              <a:gd name="connsiteX38" fmla="*/ 4251633 w 4381009"/>
              <a:gd name="connsiteY38" fmla="*/ 5169481 h 5892104"/>
              <a:gd name="connsiteX39" fmla="*/ 4234853 w 4381009"/>
              <a:gd name="connsiteY39" fmla="*/ 5315980 h 5892104"/>
              <a:gd name="connsiteX40" fmla="*/ 4219014 w 4381009"/>
              <a:gd name="connsiteY40" fmla="*/ 5450371 h 5892104"/>
              <a:gd name="connsiteX41" fmla="*/ 4203959 w 4381009"/>
              <a:gd name="connsiteY41" fmla="*/ 5569628 h 5892104"/>
              <a:gd name="connsiteX42" fmla="*/ 4189689 w 4381009"/>
              <a:gd name="connsiteY42" fmla="*/ 5677384 h 5892104"/>
              <a:gd name="connsiteX43" fmla="*/ 4177770 w 4381009"/>
              <a:gd name="connsiteY43" fmla="*/ 5768189 h 5892104"/>
              <a:gd name="connsiteX44" fmla="*/ 4166479 w 4381009"/>
              <a:gd name="connsiteY44" fmla="*/ 5844465 h 5892104"/>
              <a:gd name="connsiteX45" fmla="*/ 4159132 w 4381009"/>
              <a:gd name="connsiteY45" fmla="*/ 5892104 h 5892104"/>
              <a:gd name="connsiteX46" fmla="*/ 0 w 4381009"/>
              <a:gd name="connsiteY46" fmla="*/ 5892104 h 58921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4381009" h="5892104">
                <a:moveTo>
                  <a:pt x="0" y="0"/>
                </a:moveTo>
                <a:lnTo>
                  <a:pt x="4157628" y="0"/>
                </a:lnTo>
                <a:lnTo>
                  <a:pt x="4169302" y="68659"/>
                </a:lnTo>
                <a:lnTo>
                  <a:pt x="4191571" y="205472"/>
                </a:lnTo>
                <a:lnTo>
                  <a:pt x="4213368" y="342890"/>
                </a:lnTo>
                <a:lnTo>
                  <a:pt x="4232030" y="480913"/>
                </a:lnTo>
                <a:lnTo>
                  <a:pt x="4250848" y="618332"/>
                </a:lnTo>
                <a:lnTo>
                  <a:pt x="4268412" y="756355"/>
                </a:lnTo>
                <a:lnTo>
                  <a:pt x="4283467" y="892563"/>
                </a:lnTo>
                <a:lnTo>
                  <a:pt x="4297737" y="1030587"/>
                </a:lnTo>
                <a:lnTo>
                  <a:pt x="4310754" y="1168005"/>
                </a:lnTo>
                <a:lnTo>
                  <a:pt x="4322045" y="1303002"/>
                </a:lnTo>
                <a:lnTo>
                  <a:pt x="4333336" y="1439815"/>
                </a:lnTo>
                <a:lnTo>
                  <a:pt x="4342745" y="1574812"/>
                </a:lnTo>
                <a:lnTo>
                  <a:pt x="4350115" y="1709808"/>
                </a:lnTo>
                <a:lnTo>
                  <a:pt x="4357799" y="1844200"/>
                </a:lnTo>
                <a:lnTo>
                  <a:pt x="4364229" y="1977381"/>
                </a:lnTo>
                <a:lnTo>
                  <a:pt x="4368777" y="2109351"/>
                </a:lnTo>
                <a:lnTo>
                  <a:pt x="4372697" y="2241321"/>
                </a:lnTo>
                <a:lnTo>
                  <a:pt x="4376461" y="2372080"/>
                </a:lnTo>
                <a:lnTo>
                  <a:pt x="4378186" y="2501023"/>
                </a:lnTo>
                <a:lnTo>
                  <a:pt x="4380068" y="2629966"/>
                </a:lnTo>
                <a:lnTo>
                  <a:pt x="4381009" y="2757093"/>
                </a:lnTo>
                <a:lnTo>
                  <a:pt x="4380068" y="2883010"/>
                </a:lnTo>
                <a:lnTo>
                  <a:pt x="4380068" y="3007715"/>
                </a:lnTo>
                <a:lnTo>
                  <a:pt x="4378186" y="3131210"/>
                </a:lnTo>
                <a:lnTo>
                  <a:pt x="4375363" y="3252283"/>
                </a:lnTo>
                <a:lnTo>
                  <a:pt x="4372697" y="3372146"/>
                </a:lnTo>
                <a:lnTo>
                  <a:pt x="4369718" y="3489587"/>
                </a:lnTo>
                <a:lnTo>
                  <a:pt x="4365170" y="3606423"/>
                </a:lnTo>
                <a:lnTo>
                  <a:pt x="4360309" y="3721443"/>
                </a:lnTo>
                <a:lnTo>
                  <a:pt x="4355918" y="3834041"/>
                </a:lnTo>
                <a:lnTo>
                  <a:pt x="4343529" y="4053789"/>
                </a:lnTo>
                <a:lnTo>
                  <a:pt x="4330356" y="4264457"/>
                </a:lnTo>
                <a:lnTo>
                  <a:pt x="4316556" y="4466650"/>
                </a:lnTo>
                <a:lnTo>
                  <a:pt x="4301344" y="4657946"/>
                </a:lnTo>
                <a:lnTo>
                  <a:pt x="4285506" y="4840767"/>
                </a:lnTo>
                <a:lnTo>
                  <a:pt x="4268412" y="5010269"/>
                </a:lnTo>
                <a:lnTo>
                  <a:pt x="4251633" y="5169481"/>
                </a:lnTo>
                <a:lnTo>
                  <a:pt x="4234853" y="5315980"/>
                </a:lnTo>
                <a:lnTo>
                  <a:pt x="4219014" y="5450371"/>
                </a:lnTo>
                <a:lnTo>
                  <a:pt x="4203959" y="5569628"/>
                </a:lnTo>
                <a:lnTo>
                  <a:pt x="4189689" y="5677384"/>
                </a:lnTo>
                <a:lnTo>
                  <a:pt x="4177770" y="5768189"/>
                </a:lnTo>
                <a:lnTo>
                  <a:pt x="4166479" y="5844465"/>
                </a:lnTo>
                <a:lnTo>
                  <a:pt x="4159132" y="5892104"/>
                </a:lnTo>
                <a:lnTo>
                  <a:pt x="0" y="5892104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3029" y="1012004"/>
            <a:ext cx="3416158" cy="4795408"/>
          </a:xfrm>
        </p:spPr>
        <p:txBody>
          <a:bodyPr>
            <a:normAutofit/>
          </a:bodyPr>
          <a:lstStyle/>
          <a:p>
            <a:r>
              <a:rPr lang="en-GB">
                <a:solidFill>
                  <a:srgbClr val="FFFFFF"/>
                </a:solidFill>
              </a:rPr>
              <a:t>Adrenal Glands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1F916997-2920-45A1-847A-EAB6421EF45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52527825"/>
              </p:ext>
            </p:extLst>
          </p:nvPr>
        </p:nvGraphicFramePr>
        <p:xfrm>
          <a:off x="5194300" y="470924"/>
          <a:ext cx="6513604" cy="58854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724870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46C2E80F-49A6-4372-B103-219D417A5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4096" y="470925"/>
            <a:ext cx="4381009" cy="5892104"/>
          </a:xfrm>
          <a:custGeom>
            <a:avLst/>
            <a:gdLst>
              <a:gd name="connsiteX0" fmla="*/ 0 w 4381009"/>
              <a:gd name="connsiteY0" fmla="*/ 0 h 5892104"/>
              <a:gd name="connsiteX1" fmla="*/ 4157628 w 4381009"/>
              <a:gd name="connsiteY1" fmla="*/ 0 h 5892104"/>
              <a:gd name="connsiteX2" fmla="*/ 4169302 w 4381009"/>
              <a:gd name="connsiteY2" fmla="*/ 68659 h 5892104"/>
              <a:gd name="connsiteX3" fmla="*/ 4191571 w 4381009"/>
              <a:gd name="connsiteY3" fmla="*/ 205472 h 5892104"/>
              <a:gd name="connsiteX4" fmla="*/ 4213368 w 4381009"/>
              <a:gd name="connsiteY4" fmla="*/ 342890 h 5892104"/>
              <a:gd name="connsiteX5" fmla="*/ 4232030 w 4381009"/>
              <a:gd name="connsiteY5" fmla="*/ 480913 h 5892104"/>
              <a:gd name="connsiteX6" fmla="*/ 4250848 w 4381009"/>
              <a:gd name="connsiteY6" fmla="*/ 618332 h 5892104"/>
              <a:gd name="connsiteX7" fmla="*/ 4268412 w 4381009"/>
              <a:gd name="connsiteY7" fmla="*/ 756355 h 5892104"/>
              <a:gd name="connsiteX8" fmla="*/ 4283467 w 4381009"/>
              <a:gd name="connsiteY8" fmla="*/ 892563 h 5892104"/>
              <a:gd name="connsiteX9" fmla="*/ 4297737 w 4381009"/>
              <a:gd name="connsiteY9" fmla="*/ 1030587 h 5892104"/>
              <a:gd name="connsiteX10" fmla="*/ 4310754 w 4381009"/>
              <a:gd name="connsiteY10" fmla="*/ 1168005 h 5892104"/>
              <a:gd name="connsiteX11" fmla="*/ 4322045 w 4381009"/>
              <a:gd name="connsiteY11" fmla="*/ 1303002 h 5892104"/>
              <a:gd name="connsiteX12" fmla="*/ 4333336 w 4381009"/>
              <a:gd name="connsiteY12" fmla="*/ 1439815 h 5892104"/>
              <a:gd name="connsiteX13" fmla="*/ 4342745 w 4381009"/>
              <a:gd name="connsiteY13" fmla="*/ 1574812 h 5892104"/>
              <a:gd name="connsiteX14" fmla="*/ 4350115 w 4381009"/>
              <a:gd name="connsiteY14" fmla="*/ 1709808 h 5892104"/>
              <a:gd name="connsiteX15" fmla="*/ 4357799 w 4381009"/>
              <a:gd name="connsiteY15" fmla="*/ 1844200 h 5892104"/>
              <a:gd name="connsiteX16" fmla="*/ 4364229 w 4381009"/>
              <a:gd name="connsiteY16" fmla="*/ 1977381 h 5892104"/>
              <a:gd name="connsiteX17" fmla="*/ 4368777 w 4381009"/>
              <a:gd name="connsiteY17" fmla="*/ 2109351 h 5892104"/>
              <a:gd name="connsiteX18" fmla="*/ 4372697 w 4381009"/>
              <a:gd name="connsiteY18" fmla="*/ 2241321 h 5892104"/>
              <a:gd name="connsiteX19" fmla="*/ 4376461 w 4381009"/>
              <a:gd name="connsiteY19" fmla="*/ 2372080 h 5892104"/>
              <a:gd name="connsiteX20" fmla="*/ 4378186 w 4381009"/>
              <a:gd name="connsiteY20" fmla="*/ 2501023 h 5892104"/>
              <a:gd name="connsiteX21" fmla="*/ 4380068 w 4381009"/>
              <a:gd name="connsiteY21" fmla="*/ 2629966 h 5892104"/>
              <a:gd name="connsiteX22" fmla="*/ 4381009 w 4381009"/>
              <a:gd name="connsiteY22" fmla="*/ 2757093 h 5892104"/>
              <a:gd name="connsiteX23" fmla="*/ 4380068 w 4381009"/>
              <a:gd name="connsiteY23" fmla="*/ 2883010 h 5892104"/>
              <a:gd name="connsiteX24" fmla="*/ 4380068 w 4381009"/>
              <a:gd name="connsiteY24" fmla="*/ 3007715 h 5892104"/>
              <a:gd name="connsiteX25" fmla="*/ 4378186 w 4381009"/>
              <a:gd name="connsiteY25" fmla="*/ 3131210 h 5892104"/>
              <a:gd name="connsiteX26" fmla="*/ 4375363 w 4381009"/>
              <a:gd name="connsiteY26" fmla="*/ 3252283 h 5892104"/>
              <a:gd name="connsiteX27" fmla="*/ 4372697 w 4381009"/>
              <a:gd name="connsiteY27" fmla="*/ 3372146 h 5892104"/>
              <a:gd name="connsiteX28" fmla="*/ 4369718 w 4381009"/>
              <a:gd name="connsiteY28" fmla="*/ 3489587 h 5892104"/>
              <a:gd name="connsiteX29" fmla="*/ 4365170 w 4381009"/>
              <a:gd name="connsiteY29" fmla="*/ 3606423 h 5892104"/>
              <a:gd name="connsiteX30" fmla="*/ 4360309 w 4381009"/>
              <a:gd name="connsiteY30" fmla="*/ 3721443 h 5892104"/>
              <a:gd name="connsiteX31" fmla="*/ 4355918 w 4381009"/>
              <a:gd name="connsiteY31" fmla="*/ 3834041 h 5892104"/>
              <a:gd name="connsiteX32" fmla="*/ 4343529 w 4381009"/>
              <a:gd name="connsiteY32" fmla="*/ 4053789 h 5892104"/>
              <a:gd name="connsiteX33" fmla="*/ 4330356 w 4381009"/>
              <a:gd name="connsiteY33" fmla="*/ 4264457 h 5892104"/>
              <a:gd name="connsiteX34" fmla="*/ 4316556 w 4381009"/>
              <a:gd name="connsiteY34" fmla="*/ 4466650 h 5892104"/>
              <a:gd name="connsiteX35" fmla="*/ 4301344 w 4381009"/>
              <a:gd name="connsiteY35" fmla="*/ 4657946 h 5892104"/>
              <a:gd name="connsiteX36" fmla="*/ 4285506 w 4381009"/>
              <a:gd name="connsiteY36" fmla="*/ 4840767 h 5892104"/>
              <a:gd name="connsiteX37" fmla="*/ 4268412 w 4381009"/>
              <a:gd name="connsiteY37" fmla="*/ 5010269 h 5892104"/>
              <a:gd name="connsiteX38" fmla="*/ 4251633 w 4381009"/>
              <a:gd name="connsiteY38" fmla="*/ 5169481 h 5892104"/>
              <a:gd name="connsiteX39" fmla="*/ 4234853 w 4381009"/>
              <a:gd name="connsiteY39" fmla="*/ 5315980 h 5892104"/>
              <a:gd name="connsiteX40" fmla="*/ 4219014 w 4381009"/>
              <a:gd name="connsiteY40" fmla="*/ 5450371 h 5892104"/>
              <a:gd name="connsiteX41" fmla="*/ 4203959 w 4381009"/>
              <a:gd name="connsiteY41" fmla="*/ 5569628 h 5892104"/>
              <a:gd name="connsiteX42" fmla="*/ 4189689 w 4381009"/>
              <a:gd name="connsiteY42" fmla="*/ 5677384 h 5892104"/>
              <a:gd name="connsiteX43" fmla="*/ 4177770 w 4381009"/>
              <a:gd name="connsiteY43" fmla="*/ 5768189 h 5892104"/>
              <a:gd name="connsiteX44" fmla="*/ 4166479 w 4381009"/>
              <a:gd name="connsiteY44" fmla="*/ 5844465 h 5892104"/>
              <a:gd name="connsiteX45" fmla="*/ 4159132 w 4381009"/>
              <a:gd name="connsiteY45" fmla="*/ 5892104 h 5892104"/>
              <a:gd name="connsiteX46" fmla="*/ 0 w 4381009"/>
              <a:gd name="connsiteY46" fmla="*/ 5892104 h 58921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4381009" h="5892104">
                <a:moveTo>
                  <a:pt x="0" y="0"/>
                </a:moveTo>
                <a:lnTo>
                  <a:pt x="4157628" y="0"/>
                </a:lnTo>
                <a:lnTo>
                  <a:pt x="4169302" y="68659"/>
                </a:lnTo>
                <a:lnTo>
                  <a:pt x="4191571" y="205472"/>
                </a:lnTo>
                <a:lnTo>
                  <a:pt x="4213368" y="342890"/>
                </a:lnTo>
                <a:lnTo>
                  <a:pt x="4232030" y="480913"/>
                </a:lnTo>
                <a:lnTo>
                  <a:pt x="4250848" y="618332"/>
                </a:lnTo>
                <a:lnTo>
                  <a:pt x="4268412" y="756355"/>
                </a:lnTo>
                <a:lnTo>
                  <a:pt x="4283467" y="892563"/>
                </a:lnTo>
                <a:lnTo>
                  <a:pt x="4297737" y="1030587"/>
                </a:lnTo>
                <a:lnTo>
                  <a:pt x="4310754" y="1168005"/>
                </a:lnTo>
                <a:lnTo>
                  <a:pt x="4322045" y="1303002"/>
                </a:lnTo>
                <a:lnTo>
                  <a:pt x="4333336" y="1439815"/>
                </a:lnTo>
                <a:lnTo>
                  <a:pt x="4342745" y="1574812"/>
                </a:lnTo>
                <a:lnTo>
                  <a:pt x="4350115" y="1709808"/>
                </a:lnTo>
                <a:lnTo>
                  <a:pt x="4357799" y="1844200"/>
                </a:lnTo>
                <a:lnTo>
                  <a:pt x="4364229" y="1977381"/>
                </a:lnTo>
                <a:lnTo>
                  <a:pt x="4368777" y="2109351"/>
                </a:lnTo>
                <a:lnTo>
                  <a:pt x="4372697" y="2241321"/>
                </a:lnTo>
                <a:lnTo>
                  <a:pt x="4376461" y="2372080"/>
                </a:lnTo>
                <a:lnTo>
                  <a:pt x="4378186" y="2501023"/>
                </a:lnTo>
                <a:lnTo>
                  <a:pt x="4380068" y="2629966"/>
                </a:lnTo>
                <a:lnTo>
                  <a:pt x="4381009" y="2757093"/>
                </a:lnTo>
                <a:lnTo>
                  <a:pt x="4380068" y="2883010"/>
                </a:lnTo>
                <a:lnTo>
                  <a:pt x="4380068" y="3007715"/>
                </a:lnTo>
                <a:lnTo>
                  <a:pt x="4378186" y="3131210"/>
                </a:lnTo>
                <a:lnTo>
                  <a:pt x="4375363" y="3252283"/>
                </a:lnTo>
                <a:lnTo>
                  <a:pt x="4372697" y="3372146"/>
                </a:lnTo>
                <a:lnTo>
                  <a:pt x="4369718" y="3489587"/>
                </a:lnTo>
                <a:lnTo>
                  <a:pt x="4365170" y="3606423"/>
                </a:lnTo>
                <a:lnTo>
                  <a:pt x="4360309" y="3721443"/>
                </a:lnTo>
                <a:lnTo>
                  <a:pt x="4355918" y="3834041"/>
                </a:lnTo>
                <a:lnTo>
                  <a:pt x="4343529" y="4053789"/>
                </a:lnTo>
                <a:lnTo>
                  <a:pt x="4330356" y="4264457"/>
                </a:lnTo>
                <a:lnTo>
                  <a:pt x="4316556" y="4466650"/>
                </a:lnTo>
                <a:lnTo>
                  <a:pt x="4301344" y="4657946"/>
                </a:lnTo>
                <a:lnTo>
                  <a:pt x="4285506" y="4840767"/>
                </a:lnTo>
                <a:lnTo>
                  <a:pt x="4268412" y="5010269"/>
                </a:lnTo>
                <a:lnTo>
                  <a:pt x="4251633" y="5169481"/>
                </a:lnTo>
                <a:lnTo>
                  <a:pt x="4234853" y="5315980"/>
                </a:lnTo>
                <a:lnTo>
                  <a:pt x="4219014" y="5450371"/>
                </a:lnTo>
                <a:lnTo>
                  <a:pt x="4203959" y="5569628"/>
                </a:lnTo>
                <a:lnTo>
                  <a:pt x="4189689" y="5677384"/>
                </a:lnTo>
                <a:lnTo>
                  <a:pt x="4177770" y="5768189"/>
                </a:lnTo>
                <a:lnTo>
                  <a:pt x="4166479" y="5844465"/>
                </a:lnTo>
                <a:lnTo>
                  <a:pt x="4159132" y="5892104"/>
                </a:lnTo>
                <a:lnTo>
                  <a:pt x="0" y="5892104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3029" y="1012004"/>
            <a:ext cx="3416158" cy="4795408"/>
          </a:xfrm>
        </p:spPr>
        <p:txBody>
          <a:bodyPr>
            <a:normAutofit/>
          </a:bodyPr>
          <a:lstStyle/>
          <a:p>
            <a:r>
              <a:rPr lang="en-GB">
                <a:solidFill>
                  <a:srgbClr val="FFFFFF"/>
                </a:solidFill>
              </a:rPr>
              <a:t>Adrenal Glands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9EF76E1A-8ED7-4083-BF8C-0F318E5E2C8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44670951"/>
              </p:ext>
            </p:extLst>
          </p:nvPr>
        </p:nvGraphicFramePr>
        <p:xfrm>
          <a:off x="5194300" y="470924"/>
          <a:ext cx="6513604" cy="58854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179916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46C2E80F-49A6-4372-B103-219D417A5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4096" y="470925"/>
            <a:ext cx="4381009" cy="5892104"/>
          </a:xfrm>
          <a:custGeom>
            <a:avLst/>
            <a:gdLst>
              <a:gd name="connsiteX0" fmla="*/ 0 w 4381009"/>
              <a:gd name="connsiteY0" fmla="*/ 0 h 5892104"/>
              <a:gd name="connsiteX1" fmla="*/ 4157628 w 4381009"/>
              <a:gd name="connsiteY1" fmla="*/ 0 h 5892104"/>
              <a:gd name="connsiteX2" fmla="*/ 4169302 w 4381009"/>
              <a:gd name="connsiteY2" fmla="*/ 68659 h 5892104"/>
              <a:gd name="connsiteX3" fmla="*/ 4191571 w 4381009"/>
              <a:gd name="connsiteY3" fmla="*/ 205472 h 5892104"/>
              <a:gd name="connsiteX4" fmla="*/ 4213368 w 4381009"/>
              <a:gd name="connsiteY4" fmla="*/ 342890 h 5892104"/>
              <a:gd name="connsiteX5" fmla="*/ 4232030 w 4381009"/>
              <a:gd name="connsiteY5" fmla="*/ 480913 h 5892104"/>
              <a:gd name="connsiteX6" fmla="*/ 4250848 w 4381009"/>
              <a:gd name="connsiteY6" fmla="*/ 618332 h 5892104"/>
              <a:gd name="connsiteX7" fmla="*/ 4268412 w 4381009"/>
              <a:gd name="connsiteY7" fmla="*/ 756355 h 5892104"/>
              <a:gd name="connsiteX8" fmla="*/ 4283467 w 4381009"/>
              <a:gd name="connsiteY8" fmla="*/ 892563 h 5892104"/>
              <a:gd name="connsiteX9" fmla="*/ 4297737 w 4381009"/>
              <a:gd name="connsiteY9" fmla="*/ 1030587 h 5892104"/>
              <a:gd name="connsiteX10" fmla="*/ 4310754 w 4381009"/>
              <a:gd name="connsiteY10" fmla="*/ 1168005 h 5892104"/>
              <a:gd name="connsiteX11" fmla="*/ 4322045 w 4381009"/>
              <a:gd name="connsiteY11" fmla="*/ 1303002 h 5892104"/>
              <a:gd name="connsiteX12" fmla="*/ 4333336 w 4381009"/>
              <a:gd name="connsiteY12" fmla="*/ 1439815 h 5892104"/>
              <a:gd name="connsiteX13" fmla="*/ 4342745 w 4381009"/>
              <a:gd name="connsiteY13" fmla="*/ 1574812 h 5892104"/>
              <a:gd name="connsiteX14" fmla="*/ 4350115 w 4381009"/>
              <a:gd name="connsiteY14" fmla="*/ 1709808 h 5892104"/>
              <a:gd name="connsiteX15" fmla="*/ 4357799 w 4381009"/>
              <a:gd name="connsiteY15" fmla="*/ 1844200 h 5892104"/>
              <a:gd name="connsiteX16" fmla="*/ 4364229 w 4381009"/>
              <a:gd name="connsiteY16" fmla="*/ 1977381 h 5892104"/>
              <a:gd name="connsiteX17" fmla="*/ 4368777 w 4381009"/>
              <a:gd name="connsiteY17" fmla="*/ 2109351 h 5892104"/>
              <a:gd name="connsiteX18" fmla="*/ 4372697 w 4381009"/>
              <a:gd name="connsiteY18" fmla="*/ 2241321 h 5892104"/>
              <a:gd name="connsiteX19" fmla="*/ 4376461 w 4381009"/>
              <a:gd name="connsiteY19" fmla="*/ 2372080 h 5892104"/>
              <a:gd name="connsiteX20" fmla="*/ 4378186 w 4381009"/>
              <a:gd name="connsiteY20" fmla="*/ 2501023 h 5892104"/>
              <a:gd name="connsiteX21" fmla="*/ 4380068 w 4381009"/>
              <a:gd name="connsiteY21" fmla="*/ 2629966 h 5892104"/>
              <a:gd name="connsiteX22" fmla="*/ 4381009 w 4381009"/>
              <a:gd name="connsiteY22" fmla="*/ 2757093 h 5892104"/>
              <a:gd name="connsiteX23" fmla="*/ 4380068 w 4381009"/>
              <a:gd name="connsiteY23" fmla="*/ 2883010 h 5892104"/>
              <a:gd name="connsiteX24" fmla="*/ 4380068 w 4381009"/>
              <a:gd name="connsiteY24" fmla="*/ 3007715 h 5892104"/>
              <a:gd name="connsiteX25" fmla="*/ 4378186 w 4381009"/>
              <a:gd name="connsiteY25" fmla="*/ 3131210 h 5892104"/>
              <a:gd name="connsiteX26" fmla="*/ 4375363 w 4381009"/>
              <a:gd name="connsiteY26" fmla="*/ 3252283 h 5892104"/>
              <a:gd name="connsiteX27" fmla="*/ 4372697 w 4381009"/>
              <a:gd name="connsiteY27" fmla="*/ 3372146 h 5892104"/>
              <a:gd name="connsiteX28" fmla="*/ 4369718 w 4381009"/>
              <a:gd name="connsiteY28" fmla="*/ 3489587 h 5892104"/>
              <a:gd name="connsiteX29" fmla="*/ 4365170 w 4381009"/>
              <a:gd name="connsiteY29" fmla="*/ 3606423 h 5892104"/>
              <a:gd name="connsiteX30" fmla="*/ 4360309 w 4381009"/>
              <a:gd name="connsiteY30" fmla="*/ 3721443 h 5892104"/>
              <a:gd name="connsiteX31" fmla="*/ 4355918 w 4381009"/>
              <a:gd name="connsiteY31" fmla="*/ 3834041 h 5892104"/>
              <a:gd name="connsiteX32" fmla="*/ 4343529 w 4381009"/>
              <a:gd name="connsiteY32" fmla="*/ 4053789 h 5892104"/>
              <a:gd name="connsiteX33" fmla="*/ 4330356 w 4381009"/>
              <a:gd name="connsiteY33" fmla="*/ 4264457 h 5892104"/>
              <a:gd name="connsiteX34" fmla="*/ 4316556 w 4381009"/>
              <a:gd name="connsiteY34" fmla="*/ 4466650 h 5892104"/>
              <a:gd name="connsiteX35" fmla="*/ 4301344 w 4381009"/>
              <a:gd name="connsiteY35" fmla="*/ 4657946 h 5892104"/>
              <a:gd name="connsiteX36" fmla="*/ 4285506 w 4381009"/>
              <a:gd name="connsiteY36" fmla="*/ 4840767 h 5892104"/>
              <a:gd name="connsiteX37" fmla="*/ 4268412 w 4381009"/>
              <a:gd name="connsiteY37" fmla="*/ 5010269 h 5892104"/>
              <a:gd name="connsiteX38" fmla="*/ 4251633 w 4381009"/>
              <a:gd name="connsiteY38" fmla="*/ 5169481 h 5892104"/>
              <a:gd name="connsiteX39" fmla="*/ 4234853 w 4381009"/>
              <a:gd name="connsiteY39" fmla="*/ 5315980 h 5892104"/>
              <a:gd name="connsiteX40" fmla="*/ 4219014 w 4381009"/>
              <a:gd name="connsiteY40" fmla="*/ 5450371 h 5892104"/>
              <a:gd name="connsiteX41" fmla="*/ 4203959 w 4381009"/>
              <a:gd name="connsiteY41" fmla="*/ 5569628 h 5892104"/>
              <a:gd name="connsiteX42" fmla="*/ 4189689 w 4381009"/>
              <a:gd name="connsiteY42" fmla="*/ 5677384 h 5892104"/>
              <a:gd name="connsiteX43" fmla="*/ 4177770 w 4381009"/>
              <a:gd name="connsiteY43" fmla="*/ 5768189 h 5892104"/>
              <a:gd name="connsiteX44" fmla="*/ 4166479 w 4381009"/>
              <a:gd name="connsiteY44" fmla="*/ 5844465 h 5892104"/>
              <a:gd name="connsiteX45" fmla="*/ 4159132 w 4381009"/>
              <a:gd name="connsiteY45" fmla="*/ 5892104 h 5892104"/>
              <a:gd name="connsiteX46" fmla="*/ 0 w 4381009"/>
              <a:gd name="connsiteY46" fmla="*/ 5892104 h 58921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4381009" h="5892104">
                <a:moveTo>
                  <a:pt x="0" y="0"/>
                </a:moveTo>
                <a:lnTo>
                  <a:pt x="4157628" y="0"/>
                </a:lnTo>
                <a:lnTo>
                  <a:pt x="4169302" y="68659"/>
                </a:lnTo>
                <a:lnTo>
                  <a:pt x="4191571" y="205472"/>
                </a:lnTo>
                <a:lnTo>
                  <a:pt x="4213368" y="342890"/>
                </a:lnTo>
                <a:lnTo>
                  <a:pt x="4232030" y="480913"/>
                </a:lnTo>
                <a:lnTo>
                  <a:pt x="4250848" y="618332"/>
                </a:lnTo>
                <a:lnTo>
                  <a:pt x="4268412" y="756355"/>
                </a:lnTo>
                <a:lnTo>
                  <a:pt x="4283467" y="892563"/>
                </a:lnTo>
                <a:lnTo>
                  <a:pt x="4297737" y="1030587"/>
                </a:lnTo>
                <a:lnTo>
                  <a:pt x="4310754" y="1168005"/>
                </a:lnTo>
                <a:lnTo>
                  <a:pt x="4322045" y="1303002"/>
                </a:lnTo>
                <a:lnTo>
                  <a:pt x="4333336" y="1439815"/>
                </a:lnTo>
                <a:lnTo>
                  <a:pt x="4342745" y="1574812"/>
                </a:lnTo>
                <a:lnTo>
                  <a:pt x="4350115" y="1709808"/>
                </a:lnTo>
                <a:lnTo>
                  <a:pt x="4357799" y="1844200"/>
                </a:lnTo>
                <a:lnTo>
                  <a:pt x="4364229" y="1977381"/>
                </a:lnTo>
                <a:lnTo>
                  <a:pt x="4368777" y="2109351"/>
                </a:lnTo>
                <a:lnTo>
                  <a:pt x="4372697" y="2241321"/>
                </a:lnTo>
                <a:lnTo>
                  <a:pt x="4376461" y="2372080"/>
                </a:lnTo>
                <a:lnTo>
                  <a:pt x="4378186" y="2501023"/>
                </a:lnTo>
                <a:lnTo>
                  <a:pt x="4380068" y="2629966"/>
                </a:lnTo>
                <a:lnTo>
                  <a:pt x="4381009" y="2757093"/>
                </a:lnTo>
                <a:lnTo>
                  <a:pt x="4380068" y="2883010"/>
                </a:lnTo>
                <a:lnTo>
                  <a:pt x="4380068" y="3007715"/>
                </a:lnTo>
                <a:lnTo>
                  <a:pt x="4378186" y="3131210"/>
                </a:lnTo>
                <a:lnTo>
                  <a:pt x="4375363" y="3252283"/>
                </a:lnTo>
                <a:lnTo>
                  <a:pt x="4372697" y="3372146"/>
                </a:lnTo>
                <a:lnTo>
                  <a:pt x="4369718" y="3489587"/>
                </a:lnTo>
                <a:lnTo>
                  <a:pt x="4365170" y="3606423"/>
                </a:lnTo>
                <a:lnTo>
                  <a:pt x="4360309" y="3721443"/>
                </a:lnTo>
                <a:lnTo>
                  <a:pt x="4355918" y="3834041"/>
                </a:lnTo>
                <a:lnTo>
                  <a:pt x="4343529" y="4053789"/>
                </a:lnTo>
                <a:lnTo>
                  <a:pt x="4330356" y="4264457"/>
                </a:lnTo>
                <a:lnTo>
                  <a:pt x="4316556" y="4466650"/>
                </a:lnTo>
                <a:lnTo>
                  <a:pt x="4301344" y="4657946"/>
                </a:lnTo>
                <a:lnTo>
                  <a:pt x="4285506" y="4840767"/>
                </a:lnTo>
                <a:lnTo>
                  <a:pt x="4268412" y="5010269"/>
                </a:lnTo>
                <a:lnTo>
                  <a:pt x="4251633" y="5169481"/>
                </a:lnTo>
                <a:lnTo>
                  <a:pt x="4234853" y="5315980"/>
                </a:lnTo>
                <a:lnTo>
                  <a:pt x="4219014" y="5450371"/>
                </a:lnTo>
                <a:lnTo>
                  <a:pt x="4203959" y="5569628"/>
                </a:lnTo>
                <a:lnTo>
                  <a:pt x="4189689" y="5677384"/>
                </a:lnTo>
                <a:lnTo>
                  <a:pt x="4177770" y="5768189"/>
                </a:lnTo>
                <a:lnTo>
                  <a:pt x="4166479" y="5844465"/>
                </a:lnTo>
                <a:lnTo>
                  <a:pt x="4159132" y="5892104"/>
                </a:lnTo>
                <a:lnTo>
                  <a:pt x="0" y="5892104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3029" y="1012004"/>
            <a:ext cx="3416158" cy="4795408"/>
          </a:xfrm>
        </p:spPr>
        <p:txBody>
          <a:bodyPr>
            <a:normAutofit/>
          </a:bodyPr>
          <a:lstStyle/>
          <a:p>
            <a:r>
              <a:rPr lang="en-GB">
                <a:solidFill>
                  <a:srgbClr val="FFFFFF"/>
                </a:solidFill>
              </a:rPr>
              <a:t>In Combination 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27842387-1DEF-469D-BA78-D17E92E922A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90925036"/>
              </p:ext>
            </p:extLst>
          </p:nvPr>
        </p:nvGraphicFramePr>
        <p:xfrm>
          <a:off x="5194300" y="470924"/>
          <a:ext cx="6513604" cy="58854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194589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GB" sz="41300" dirty="0"/>
              <a:t>    </a:t>
            </a:r>
            <a:r>
              <a:rPr lang="en-GB" sz="28700" dirty="0"/>
              <a:t>?</a:t>
            </a:r>
            <a:endParaRPr lang="en-GB" sz="41300" dirty="0"/>
          </a:p>
        </p:txBody>
      </p:sp>
    </p:spTree>
    <p:extLst>
      <p:ext uri="{BB962C8B-B14F-4D97-AF65-F5344CB8AC3E}">
        <p14:creationId xmlns:p14="http://schemas.microsoft.com/office/powerpoint/2010/main" val="396119744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46C2E80F-49A6-4372-B103-219D417A5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4096" y="470925"/>
            <a:ext cx="4381009" cy="5892104"/>
          </a:xfrm>
          <a:custGeom>
            <a:avLst/>
            <a:gdLst>
              <a:gd name="connsiteX0" fmla="*/ 0 w 4381009"/>
              <a:gd name="connsiteY0" fmla="*/ 0 h 5892104"/>
              <a:gd name="connsiteX1" fmla="*/ 4157628 w 4381009"/>
              <a:gd name="connsiteY1" fmla="*/ 0 h 5892104"/>
              <a:gd name="connsiteX2" fmla="*/ 4169302 w 4381009"/>
              <a:gd name="connsiteY2" fmla="*/ 68659 h 5892104"/>
              <a:gd name="connsiteX3" fmla="*/ 4191571 w 4381009"/>
              <a:gd name="connsiteY3" fmla="*/ 205472 h 5892104"/>
              <a:gd name="connsiteX4" fmla="*/ 4213368 w 4381009"/>
              <a:gd name="connsiteY4" fmla="*/ 342890 h 5892104"/>
              <a:gd name="connsiteX5" fmla="*/ 4232030 w 4381009"/>
              <a:gd name="connsiteY5" fmla="*/ 480913 h 5892104"/>
              <a:gd name="connsiteX6" fmla="*/ 4250848 w 4381009"/>
              <a:gd name="connsiteY6" fmla="*/ 618332 h 5892104"/>
              <a:gd name="connsiteX7" fmla="*/ 4268412 w 4381009"/>
              <a:gd name="connsiteY7" fmla="*/ 756355 h 5892104"/>
              <a:gd name="connsiteX8" fmla="*/ 4283467 w 4381009"/>
              <a:gd name="connsiteY8" fmla="*/ 892563 h 5892104"/>
              <a:gd name="connsiteX9" fmla="*/ 4297737 w 4381009"/>
              <a:gd name="connsiteY9" fmla="*/ 1030587 h 5892104"/>
              <a:gd name="connsiteX10" fmla="*/ 4310754 w 4381009"/>
              <a:gd name="connsiteY10" fmla="*/ 1168005 h 5892104"/>
              <a:gd name="connsiteX11" fmla="*/ 4322045 w 4381009"/>
              <a:gd name="connsiteY11" fmla="*/ 1303002 h 5892104"/>
              <a:gd name="connsiteX12" fmla="*/ 4333336 w 4381009"/>
              <a:gd name="connsiteY12" fmla="*/ 1439815 h 5892104"/>
              <a:gd name="connsiteX13" fmla="*/ 4342745 w 4381009"/>
              <a:gd name="connsiteY13" fmla="*/ 1574812 h 5892104"/>
              <a:gd name="connsiteX14" fmla="*/ 4350115 w 4381009"/>
              <a:gd name="connsiteY14" fmla="*/ 1709808 h 5892104"/>
              <a:gd name="connsiteX15" fmla="*/ 4357799 w 4381009"/>
              <a:gd name="connsiteY15" fmla="*/ 1844200 h 5892104"/>
              <a:gd name="connsiteX16" fmla="*/ 4364229 w 4381009"/>
              <a:gd name="connsiteY16" fmla="*/ 1977381 h 5892104"/>
              <a:gd name="connsiteX17" fmla="*/ 4368777 w 4381009"/>
              <a:gd name="connsiteY17" fmla="*/ 2109351 h 5892104"/>
              <a:gd name="connsiteX18" fmla="*/ 4372697 w 4381009"/>
              <a:gd name="connsiteY18" fmla="*/ 2241321 h 5892104"/>
              <a:gd name="connsiteX19" fmla="*/ 4376461 w 4381009"/>
              <a:gd name="connsiteY19" fmla="*/ 2372080 h 5892104"/>
              <a:gd name="connsiteX20" fmla="*/ 4378186 w 4381009"/>
              <a:gd name="connsiteY20" fmla="*/ 2501023 h 5892104"/>
              <a:gd name="connsiteX21" fmla="*/ 4380068 w 4381009"/>
              <a:gd name="connsiteY21" fmla="*/ 2629966 h 5892104"/>
              <a:gd name="connsiteX22" fmla="*/ 4381009 w 4381009"/>
              <a:gd name="connsiteY22" fmla="*/ 2757093 h 5892104"/>
              <a:gd name="connsiteX23" fmla="*/ 4380068 w 4381009"/>
              <a:gd name="connsiteY23" fmla="*/ 2883010 h 5892104"/>
              <a:gd name="connsiteX24" fmla="*/ 4380068 w 4381009"/>
              <a:gd name="connsiteY24" fmla="*/ 3007715 h 5892104"/>
              <a:gd name="connsiteX25" fmla="*/ 4378186 w 4381009"/>
              <a:gd name="connsiteY25" fmla="*/ 3131210 h 5892104"/>
              <a:gd name="connsiteX26" fmla="*/ 4375363 w 4381009"/>
              <a:gd name="connsiteY26" fmla="*/ 3252283 h 5892104"/>
              <a:gd name="connsiteX27" fmla="*/ 4372697 w 4381009"/>
              <a:gd name="connsiteY27" fmla="*/ 3372146 h 5892104"/>
              <a:gd name="connsiteX28" fmla="*/ 4369718 w 4381009"/>
              <a:gd name="connsiteY28" fmla="*/ 3489587 h 5892104"/>
              <a:gd name="connsiteX29" fmla="*/ 4365170 w 4381009"/>
              <a:gd name="connsiteY29" fmla="*/ 3606423 h 5892104"/>
              <a:gd name="connsiteX30" fmla="*/ 4360309 w 4381009"/>
              <a:gd name="connsiteY30" fmla="*/ 3721443 h 5892104"/>
              <a:gd name="connsiteX31" fmla="*/ 4355918 w 4381009"/>
              <a:gd name="connsiteY31" fmla="*/ 3834041 h 5892104"/>
              <a:gd name="connsiteX32" fmla="*/ 4343529 w 4381009"/>
              <a:gd name="connsiteY32" fmla="*/ 4053789 h 5892104"/>
              <a:gd name="connsiteX33" fmla="*/ 4330356 w 4381009"/>
              <a:gd name="connsiteY33" fmla="*/ 4264457 h 5892104"/>
              <a:gd name="connsiteX34" fmla="*/ 4316556 w 4381009"/>
              <a:gd name="connsiteY34" fmla="*/ 4466650 h 5892104"/>
              <a:gd name="connsiteX35" fmla="*/ 4301344 w 4381009"/>
              <a:gd name="connsiteY35" fmla="*/ 4657946 h 5892104"/>
              <a:gd name="connsiteX36" fmla="*/ 4285506 w 4381009"/>
              <a:gd name="connsiteY36" fmla="*/ 4840767 h 5892104"/>
              <a:gd name="connsiteX37" fmla="*/ 4268412 w 4381009"/>
              <a:gd name="connsiteY37" fmla="*/ 5010269 h 5892104"/>
              <a:gd name="connsiteX38" fmla="*/ 4251633 w 4381009"/>
              <a:gd name="connsiteY38" fmla="*/ 5169481 h 5892104"/>
              <a:gd name="connsiteX39" fmla="*/ 4234853 w 4381009"/>
              <a:gd name="connsiteY39" fmla="*/ 5315980 h 5892104"/>
              <a:gd name="connsiteX40" fmla="*/ 4219014 w 4381009"/>
              <a:gd name="connsiteY40" fmla="*/ 5450371 h 5892104"/>
              <a:gd name="connsiteX41" fmla="*/ 4203959 w 4381009"/>
              <a:gd name="connsiteY41" fmla="*/ 5569628 h 5892104"/>
              <a:gd name="connsiteX42" fmla="*/ 4189689 w 4381009"/>
              <a:gd name="connsiteY42" fmla="*/ 5677384 h 5892104"/>
              <a:gd name="connsiteX43" fmla="*/ 4177770 w 4381009"/>
              <a:gd name="connsiteY43" fmla="*/ 5768189 h 5892104"/>
              <a:gd name="connsiteX44" fmla="*/ 4166479 w 4381009"/>
              <a:gd name="connsiteY44" fmla="*/ 5844465 h 5892104"/>
              <a:gd name="connsiteX45" fmla="*/ 4159132 w 4381009"/>
              <a:gd name="connsiteY45" fmla="*/ 5892104 h 5892104"/>
              <a:gd name="connsiteX46" fmla="*/ 0 w 4381009"/>
              <a:gd name="connsiteY46" fmla="*/ 5892104 h 58921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4381009" h="5892104">
                <a:moveTo>
                  <a:pt x="0" y="0"/>
                </a:moveTo>
                <a:lnTo>
                  <a:pt x="4157628" y="0"/>
                </a:lnTo>
                <a:lnTo>
                  <a:pt x="4169302" y="68659"/>
                </a:lnTo>
                <a:lnTo>
                  <a:pt x="4191571" y="205472"/>
                </a:lnTo>
                <a:lnTo>
                  <a:pt x="4213368" y="342890"/>
                </a:lnTo>
                <a:lnTo>
                  <a:pt x="4232030" y="480913"/>
                </a:lnTo>
                <a:lnTo>
                  <a:pt x="4250848" y="618332"/>
                </a:lnTo>
                <a:lnTo>
                  <a:pt x="4268412" y="756355"/>
                </a:lnTo>
                <a:lnTo>
                  <a:pt x="4283467" y="892563"/>
                </a:lnTo>
                <a:lnTo>
                  <a:pt x="4297737" y="1030587"/>
                </a:lnTo>
                <a:lnTo>
                  <a:pt x="4310754" y="1168005"/>
                </a:lnTo>
                <a:lnTo>
                  <a:pt x="4322045" y="1303002"/>
                </a:lnTo>
                <a:lnTo>
                  <a:pt x="4333336" y="1439815"/>
                </a:lnTo>
                <a:lnTo>
                  <a:pt x="4342745" y="1574812"/>
                </a:lnTo>
                <a:lnTo>
                  <a:pt x="4350115" y="1709808"/>
                </a:lnTo>
                <a:lnTo>
                  <a:pt x="4357799" y="1844200"/>
                </a:lnTo>
                <a:lnTo>
                  <a:pt x="4364229" y="1977381"/>
                </a:lnTo>
                <a:lnTo>
                  <a:pt x="4368777" y="2109351"/>
                </a:lnTo>
                <a:lnTo>
                  <a:pt x="4372697" y="2241321"/>
                </a:lnTo>
                <a:lnTo>
                  <a:pt x="4376461" y="2372080"/>
                </a:lnTo>
                <a:lnTo>
                  <a:pt x="4378186" y="2501023"/>
                </a:lnTo>
                <a:lnTo>
                  <a:pt x="4380068" y="2629966"/>
                </a:lnTo>
                <a:lnTo>
                  <a:pt x="4381009" y="2757093"/>
                </a:lnTo>
                <a:lnTo>
                  <a:pt x="4380068" y="2883010"/>
                </a:lnTo>
                <a:lnTo>
                  <a:pt x="4380068" y="3007715"/>
                </a:lnTo>
                <a:lnTo>
                  <a:pt x="4378186" y="3131210"/>
                </a:lnTo>
                <a:lnTo>
                  <a:pt x="4375363" y="3252283"/>
                </a:lnTo>
                <a:lnTo>
                  <a:pt x="4372697" y="3372146"/>
                </a:lnTo>
                <a:lnTo>
                  <a:pt x="4369718" y="3489587"/>
                </a:lnTo>
                <a:lnTo>
                  <a:pt x="4365170" y="3606423"/>
                </a:lnTo>
                <a:lnTo>
                  <a:pt x="4360309" y="3721443"/>
                </a:lnTo>
                <a:lnTo>
                  <a:pt x="4355918" y="3834041"/>
                </a:lnTo>
                <a:lnTo>
                  <a:pt x="4343529" y="4053789"/>
                </a:lnTo>
                <a:lnTo>
                  <a:pt x="4330356" y="4264457"/>
                </a:lnTo>
                <a:lnTo>
                  <a:pt x="4316556" y="4466650"/>
                </a:lnTo>
                <a:lnTo>
                  <a:pt x="4301344" y="4657946"/>
                </a:lnTo>
                <a:lnTo>
                  <a:pt x="4285506" y="4840767"/>
                </a:lnTo>
                <a:lnTo>
                  <a:pt x="4268412" y="5010269"/>
                </a:lnTo>
                <a:lnTo>
                  <a:pt x="4251633" y="5169481"/>
                </a:lnTo>
                <a:lnTo>
                  <a:pt x="4234853" y="5315980"/>
                </a:lnTo>
                <a:lnTo>
                  <a:pt x="4219014" y="5450371"/>
                </a:lnTo>
                <a:lnTo>
                  <a:pt x="4203959" y="5569628"/>
                </a:lnTo>
                <a:lnTo>
                  <a:pt x="4189689" y="5677384"/>
                </a:lnTo>
                <a:lnTo>
                  <a:pt x="4177770" y="5768189"/>
                </a:lnTo>
                <a:lnTo>
                  <a:pt x="4166479" y="5844465"/>
                </a:lnTo>
                <a:lnTo>
                  <a:pt x="4159132" y="5892104"/>
                </a:lnTo>
                <a:lnTo>
                  <a:pt x="0" y="5892104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3029" y="1012004"/>
            <a:ext cx="3416158" cy="4795408"/>
          </a:xfrm>
        </p:spPr>
        <p:txBody>
          <a:bodyPr>
            <a:normAutofit/>
          </a:bodyPr>
          <a:lstStyle/>
          <a:p>
            <a:r>
              <a:rPr lang="en-GB">
                <a:solidFill>
                  <a:srgbClr val="FFFFFF"/>
                </a:solidFill>
              </a:rPr>
              <a:t>Summary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81ACE027-4FB4-4EF8-B3A3-8C4131404D4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22090967"/>
              </p:ext>
            </p:extLst>
          </p:nvPr>
        </p:nvGraphicFramePr>
        <p:xfrm>
          <a:off x="5194300" y="470924"/>
          <a:ext cx="6513604" cy="58854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817097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46C2E80F-49A6-4372-B103-219D417A5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4096" y="470925"/>
            <a:ext cx="4381009" cy="5892104"/>
          </a:xfrm>
          <a:custGeom>
            <a:avLst/>
            <a:gdLst>
              <a:gd name="connsiteX0" fmla="*/ 0 w 4381009"/>
              <a:gd name="connsiteY0" fmla="*/ 0 h 5892104"/>
              <a:gd name="connsiteX1" fmla="*/ 4157628 w 4381009"/>
              <a:gd name="connsiteY1" fmla="*/ 0 h 5892104"/>
              <a:gd name="connsiteX2" fmla="*/ 4169302 w 4381009"/>
              <a:gd name="connsiteY2" fmla="*/ 68659 h 5892104"/>
              <a:gd name="connsiteX3" fmla="*/ 4191571 w 4381009"/>
              <a:gd name="connsiteY3" fmla="*/ 205472 h 5892104"/>
              <a:gd name="connsiteX4" fmla="*/ 4213368 w 4381009"/>
              <a:gd name="connsiteY4" fmla="*/ 342890 h 5892104"/>
              <a:gd name="connsiteX5" fmla="*/ 4232030 w 4381009"/>
              <a:gd name="connsiteY5" fmla="*/ 480913 h 5892104"/>
              <a:gd name="connsiteX6" fmla="*/ 4250848 w 4381009"/>
              <a:gd name="connsiteY6" fmla="*/ 618332 h 5892104"/>
              <a:gd name="connsiteX7" fmla="*/ 4268412 w 4381009"/>
              <a:gd name="connsiteY7" fmla="*/ 756355 h 5892104"/>
              <a:gd name="connsiteX8" fmla="*/ 4283467 w 4381009"/>
              <a:gd name="connsiteY8" fmla="*/ 892563 h 5892104"/>
              <a:gd name="connsiteX9" fmla="*/ 4297737 w 4381009"/>
              <a:gd name="connsiteY9" fmla="*/ 1030587 h 5892104"/>
              <a:gd name="connsiteX10" fmla="*/ 4310754 w 4381009"/>
              <a:gd name="connsiteY10" fmla="*/ 1168005 h 5892104"/>
              <a:gd name="connsiteX11" fmla="*/ 4322045 w 4381009"/>
              <a:gd name="connsiteY11" fmla="*/ 1303002 h 5892104"/>
              <a:gd name="connsiteX12" fmla="*/ 4333336 w 4381009"/>
              <a:gd name="connsiteY12" fmla="*/ 1439815 h 5892104"/>
              <a:gd name="connsiteX13" fmla="*/ 4342745 w 4381009"/>
              <a:gd name="connsiteY13" fmla="*/ 1574812 h 5892104"/>
              <a:gd name="connsiteX14" fmla="*/ 4350115 w 4381009"/>
              <a:gd name="connsiteY14" fmla="*/ 1709808 h 5892104"/>
              <a:gd name="connsiteX15" fmla="*/ 4357799 w 4381009"/>
              <a:gd name="connsiteY15" fmla="*/ 1844200 h 5892104"/>
              <a:gd name="connsiteX16" fmla="*/ 4364229 w 4381009"/>
              <a:gd name="connsiteY16" fmla="*/ 1977381 h 5892104"/>
              <a:gd name="connsiteX17" fmla="*/ 4368777 w 4381009"/>
              <a:gd name="connsiteY17" fmla="*/ 2109351 h 5892104"/>
              <a:gd name="connsiteX18" fmla="*/ 4372697 w 4381009"/>
              <a:gd name="connsiteY18" fmla="*/ 2241321 h 5892104"/>
              <a:gd name="connsiteX19" fmla="*/ 4376461 w 4381009"/>
              <a:gd name="connsiteY19" fmla="*/ 2372080 h 5892104"/>
              <a:gd name="connsiteX20" fmla="*/ 4378186 w 4381009"/>
              <a:gd name="connsiteY20" fmla="*/ 2501023 h 5892104"/>
              <a:gd name="connsiteX21" fmla="*/ 4380068 w 4381009"/>
              <a:gd name="connsiteY21" fmla="*/ 2629966 h 5892104"/>
              <a:gd name="connsiteX22" fmla="*/ 4381009 w 4381009"/>
              <a:gd name="connsiteY22" fmla="*/ 2757093 h 5892104"/>
              <a:gd name="connsiteX23" fmla="*/ 4380068 w 4381009"/>
              <a:gd name="connsiteY23" fmla="*/ 2883010 h 5892104"/>
              <a:gd name="connsiteX24" fmla="*/ 4380068 w 4381009"/>
              <a:gd name="connsiteY24" fmla="*/ 3007715 h 5892104"/>
              <a:gd name="connsiteX25" fmla="*/ 4378186 w 4381009"/>
              <a:gd name="connsiteY25" fmla="*/ 3131210 h 5892104"/>
              <a:gd name="connsiteX26" fmla="*/ 4375363 w 4381009"/>
              <a:gd name="connsiteY26" fmla="*/ 3252283 h 5892104"/>
              <a:gd name="connsiteX27" fmla="*/ 4372697 w 4381009"/>
              <a:gd name="connsiteY27" fmla="*/ 3372146 h 5892104"/>
              <a:gd name="connsiteX28" fmla="*/ 4369718 w 4381009"/>
              <a:gd name="connsiteY28" fmla="*/ 3489587 h 5892104"/>
              <a:gd name="connsiteX29" fmla="*/ 4365170 w 4381009"/>
              <a:gd name="connsiteY29" fmla="*/ 3606423 h 5892104"/>
              <a:gd name="connsiteX30" fmla="*/ 4360309 w 4381009"/>
              <a:gd name="connsiteY30" fmla="*/ 3721443 h 5892104"/>
              <a:gd name="connsiteX31" fmla="*/ 4355918 w 4381009"/>
              <a:gd name="connsiteY31" fmla="*/ 3834041 h 5892104"/>
              <a:gd name="connsiteX32" fmla="*/ 4343529 w 4381009"/>
              <a:gd name="connsiteY32" fmla="*/ 4053789 h 5892104"/>
              <a:gd name="connsiteX33" fmla="*/ 4330356 w 4381009"/>
              <a:gd name="connsiteY33" fmla="*/ 4264457 h 5892104"/>
              <a:gd name="connsiteX34" fmla="*/ 4316556 w 4381009"/>
              <a:gd name="connsiteY34" fmla="*/ 4466650 h 5892104"/>
              <a:gd name="connsiteX35" fmla="*/ 4301344 w 4381009"/>
              <a:gd name="connsiteY35" fmla="*/ 4657946 h 5892104"/>
              <a:gd name="connsiteX36" fmla="*/ 4285506 w 4381009"/>
              <a:gd name="connsiteY36" fmla="*/ 4840767 h 5892104"/>
              <a:gd name="connsiteX37" fmla="*/ 4268412 w 4381009"/>
              <a:gd name="connsiteY37" fmla="*/ 5010269 h 5892104"/>
              <a:gd name="connsiteX38" fmla="*/ 4251633 w 4381009"/>
              <a:gd name="connsiteY38" fmla="*/ 5169481 h 5892104"/>
              <a:gd name="connsiteX39" fmla="*/ 4234853 w 4381009"/>
              <a:gd name="connsiteY39" fmla="*/ 5315980 h 5892104"/>
              <a:gd name="connsiteX40" fmla="*/ 4219014 w 4381009"/>
              <a:gd name="connsiteY40" fmla="*/ 5450371 h 5892104"/>
              <a:gd name="connsiteX41" fmla="*/ 4203959 w 4381009"/>
              <a:gd name="connsiteY41" fmla="*/ 5569628 h 5892104"/>
              <a:gd name="connsiteX42" fmla="*/ 4189689 w 4381009"/>
              <a:gd name="connsiteY42" fmla="*/ 5677384 h 5892104"/>
              <a:gd name="connsiteX43" fmla="*/ 4177770 w 4381009"/>
              <a:gd name="connsiteY43" fmla="*/ 5768189 h 5892104"/>
              <a:gd name="connsiteX44" fmla="*/ 4166479 w 4381009"/>
              <a:gd name="connsiteY44" fmla="*/ 5844465 h 5892104"/>
              <a:gd name="connsiteX45" fmla="*/ 4159132 w 4381009"/>
              <a:gd name="connsiteY45" fmla="*/ 5892104 h 5892104"/>
              <a:gd name="connsiteX46" fmla="*/ 0 w 4381009"/>
              <a:gd name="connsiteY46" fmla="*/ 5892104 h 58921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4381009" h="5892104">
                <a:moveTo>
                  <a:pt x="0" y="0"/>
                </a:moveTo>
                <a:lnTo>
                  <a:pt x="4157628" y="0"/>
                </a:lnTo>
                <a:lnTo>
                  <a:pt x="4169302" y="68659"/>
                </a:lnTo>
                <a:lnTo>
                  <a:pt x="4191571" y="205472"/>
                </a:lnTo>
                <a:lnTo>
                  <a:pt x="4213368" y="342890"/>
                </a:lnTo>
                <a:lnTo>
                  <a:pt x="4232030" y="480913"/>
                </a:lnTo>
                <a:lnTo>
                  <a:pt x="4250848" y="618332"/>
                </a:lnTo>
                <a:lnTo>
                  <a:pt x="4268412" y="756355"/>
                </a:lnTo>
                <a:lnTo>
                  <a:pt x="4283467" y="892563"/>
                </a:lnTo>
                <a:lnTo>
                  <a:pt x="4297737" y="1030587"/>
                </a:lnTo>
                <a:lnTo>
                  <a:pt x="4310754" y="1168005"/>
                </a:lnTo>
                <a:lnTo>
                  <a:pt x="4322045" y="1303002"/>
                </a:lnTo>
                <a:lnTo>
                  <a:pt x="4333336" y="1439815"/>
                </a:lnTo>
                <a:lnTo>
                  <a:pt x="4342745" y="1574812"/>
                </a:lnTo>
                <a:lnTo>
                  <a:pt x="4350115" y="1709808"/>
                </a:lnTo>
                <a:lnTo>
                  <a:pt x="4357799" y="1844200"/>
                </a:lnTo>
                <a:lnTo>
                  <a:pt x="4364229" y="1977381"/>
                </a:lnTo>
                <a:lnTo>
                  <a:pt x="4368777" y="2109351"/>
                </a:lnTo>
                <a:lnTo>
                  <a:pt x="4372697" y="2241321"/>
                </a:lnTo>
                <a:lnTo>
                  <a:pt x="4376461" y="2372080"/>
                </a:lnTo>
                <a:lnTo>
                  <a:pt x="4378186" y="2501023"/>
                </a:lnTo>
                <a:lnTo>
                  <a:pt x="4380068" y="2629966"/>
                </a:lnTo>
                <a:lnTo>
                  <a:pt x="4381009" y="2757093"/>
                </a:lnTo>
                <a:lnTo>
                  <a:pt x="4380068" y="2883010"/>
                </a:lnTo>
                <a:lnTo>
                  <a:pt x="4380068" y="3007715"/>
                </a:lnTo>
                <a:lnTo>
                  <a:pt x="4378186" y="3131210"/>
                </a:lnTo>
                <a:lnTo>
                  <a:pt x="4375363" y="3252283"/>
                </a:lnTo>
                <a:lnTo>
                  <a:pt x="4372697" y="3372146"/>
                </a:lnTo>
                <a:lnTo>
                  <a:pt x="4369718" y="3489587"/>
                </a:lnTo>
                <a:lnTo>
                  <a:pt x="4365170" y="3606423"/>
                </a:lnTo>
                <a:lnTo>
                  <a:pt x="4360309" y="3721443"/>
                </a:lnTo>
                <a:lnTo>
                  <a:pt x="4355918" y="3834041"/>
                </a:lnTo>
                <a:lnTo>
                  <a:pt x="4343529" y="4053789"/>
                </a:lnTo>
                <a:lnTo>
                  <a:pt x="4330356" y="4264457"/>
                </a:lnTo>
                <a:lnTo>
                  <a:pt x="4316556" y="4466650"/>
                </a:lnTo>
                <a:lnTo>
                  <a:pt x="4301344" y="4657946"/>
                </a:lnTo>
                <a:lnTo>
                  <a:pt x="4285506" y="4840767"/>
                </a:lnTo>
                <a:lnTo>
                  <a:pt x="4268412" y="5010269"/>
                </a:lnTo>
                <a:lnTo>
                  <a:pt x="4251633" y="5169481"/>
                </a:lnTo>
                <a:lnTo>
                  <a:pt x="4234853" y="5315980"/>
                </a:lnTo>
                <a:lnTo>
                  <a:pt x="4219014" y="5450371"/>
                </a:lnTo>
                <a:lnTo>
                  <a:pt x="4203959" y="5569628"/>
                </a:lnTo>
                <a:lnTo>
                  <a:pt x="4189689" y="5677384"/>
                </a:lnTo>
                <a:lnTo>
                  <a:pt x="4177770" y="5768189"/>
                </a:lnTo>
                <a:lnTo>
                  <a:pt x="4166479" y="5844465"/>
                </a:lnTo>
                <a:lnTo>
                  <a:pt x="4159132" y="5892104"/>
                </a:lnTo>
                <a:lnTo>
                  <a:pt x="0" y="5892104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3029" y="1012004"/>
            <a:ext cx="3416158" cy="4795408"/>
          </a:xfrm>
        </p:spPr>
        <p:txBody>
          <a:bodyPr>
            <a:normAutofit/>
          </a:bodyPr>
          <a:lstStyle/>
          <a:p>
            <a:r>
              <a:rPr lang="en-GB">
                <a:solidFill>
                  <a:srgbClr val="FFFFFF"/>
                </a:solidFill>
              </a:rPr>
              <a:t>Objective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EB7A188B-DD9B-4699-A45D-BBEDA445425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68441808"/>
              </p:ext>
            </p:extLst>
          </p:nvPr>
        </p:nvGraphicFramePr>
        <p:xfrm>
          <a:off x="5194300" y="470924"/>
          <a:ext cx="6513604" cy="58854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255812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46C2E80F-49A6-4372-B103-219D417A5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4096" y="470925"/>
            <a:ext cx="4381009" cy="5892104"/>
          </a:xfrm>
          <a:custGeom>
            <a:avLst/>
            <a:gdLst>
              <a:gd name="connsiteX0" fmla="*/ 0 w 4381009"/>
              <a:gd name="connsiteY0" fmla="*/ 0 h 5892104"/>
              <a:gd name="connsiteX1" fmla="*/ 4157628 w 4381009"/>
              <a:gd name="connsiteY1" fmla="*/ 0 h 5892104"/>
              <a:gd name="connsiteX2" fmla="*/ 4169302 w 4381009"/>
              <a:gd name="connsiteY2" fmla="*/ 68659 h 5892104"/>
              <a:gd name="connsiteX3" fmla="*/ 4191571 w 4381009"/>
              <a:gd name="connsiteY3" fmla="*/ 205472 h 5892104"/>
              <a:gd name="connsiteX4" fmla="*/ 4213368 w 4381009"/>
              <a:gd name="connsiteY4" fmla="*/ 342890 h 5892104"/>
              <a:gd name="connsiteX5" fmla="*/ 4232030 w 4381009"/>
              <a:gd name="connsiteY5" fmla="*/ 480913 h 5892104"/>
              <a:gd name="connsiteX6" fmla="*/ 4250848 w 4381009"/>
              <a:gd name="connsiteY6" fmla="*/ 618332 h 5892104"/>
              <a:gd name="connsiteX7" fmla="*/ 4268412 w 4381009"/>
              <a:gd name="connsiteY7" fmla="*/ 756355 h 5892104"/>
              <a:gd name="connsiteX8" fmla="*/ 4283467 w 4381009"/>
              <a:gd name="connsiteY8" fmla="*/ 892563 h 5892104"/>
              <a:gd name="connsiteX9" fmla="*/ 4297737 w 4381009"/>
              <a:gd name="connsiteY9" fmla="*/ 1030587 h 5892104"/>
              <a:gd name="connsiteX10" fmla="*/ 4310754 w 4381009"/>
              <a:gd name="connsiteY10" fmla="*/ 1168005 h 5892104"/>
              <a:gd name="connsiteX11" fmla="*/ 4322045 w 4381009"/>
              <a:gd name="connsiteY11" fmla="*/ 1303002 h 5892104"/>
              <a:gd name="connsiteX12" fmla="*/ 4333336 w 4381009"/>
              <a:gd name="connsiteY12" fmla="*/ 1439815 h 5892104"/>
              <a:gd name="connsiteX13" fmla="*/ 4342745 w 4381009"/>
              <a:gd name="connsiteY13" fmla="*/ 1574812 h 5892104"/>
              <a:gd name="connsiteX14" fmla="*/ 4350115 w 4381009"/>
              <a:gd name="connsiteY14" fmla="*/ 1709808 h 5892104"/>
              <a:gd name="connsiteX15" fmla="*/ 4357799 w 4381009"/>
              <a:gd name="connsiteY15" fmla="*/ 1844200 h 5892104"/>
              <a:gd name="connsiteX16" fmla="*/ 4364229 w 4381009"/>
              <a:gd name="connsiteY16" fmla="*/ 1977381 h 5892104"/>
              <a:gd name="connsiteX17" fmla="*/ 4368777 w 4381009"/>
              <a:gd name="connsiteY17" fmla="*/ 2109351 h 5892104"/>
              <a:gd name="connsiteX18" fmla="*/ 4372697 w 4381009"/>
              <a:gd name="connsiteY18" fmla="*/ 2241321 h 5892104"/>
              <a:gd name="connsiteX19" fmla="*/ 4376461 w 4381009"/>
              <a:gd name="connsiteY19" fmla="*/ 2372080 h 5892104"/>
              <a:gd name="connsiteX20" fmla="*/ 4378186 w 4381009"/>
              <a:gd name="connsiteY20" fmla="*/ 2501023 h 5892104"/>
              <a:gd name="connsiteX21" fmla="*/ 4380068 w 4381009"/>
              <a:gd name="connsiteY21" fmla="*/ 2629966 h 5892104"/>
              <a:gd name="connsiteX22" fmla="*/ 4381009 w 4381009"/>
              <a:gd name="connsiteY22" fmla="*/ 2757093 h 5892104"/>
              <a:gd name="connsiteX23" fmla="*/ 4380068 w 4381009"/>
              <a:gd name="connsiteY23" fmla="*/ 2883010 h 5892104"/>
              <a:gd name="connsiteX24" fmla="*/ 4380068 w 4381009"/>
              <a:gd name="connsiteY24" fmla="*/ 3007715 h 5892104"/>
              <a:gd name="connsiteX25" fmla="*/ 4378186 w 4381009"/>
              <a:gd name="connsiteY25" fmla="*/ 3131210 h 5892104"/>
              <a:gd name="connsiteX26" fmla="*/ 4375363 w 4381009"/>
              <a:gd name="connsiteY26" fmla="*/ 3252283 h 5892104"/>
              <a:gd name="connsiteX27" fmla="*/ 4372697 w 4381009"/>
              <a:gd name="connsiteY27" fmla="*/ 3372146 h 5892104"/>
              <a:gd name="connsiteX28" fmla="*/ 4369718 w 4381009"/>
              <a:gd name="connsiteY28" fmla="*/ 3489587 h 5892104"/>
              <a:gd name="connsiteX29" fmla="*/ 4365170 w 4381009"/>
              <a:gd name="connsiteY29" fmla="*/ 3606423 h 5892104"/>
              <a:gd name="connsiteX30" fmla="*/ 4360309 w 4381009"/>
              <a:gd name="connsiteY30" fmla="*/ 3721443 h 5892104"/>
              <a:gd name="connsiteX31" fmla="*/ 4355918 w 4381009"/>
              <a:gd name="connsiteY31" fmla="*/ 3834041 h 5892104"/>
              <a:gd name="connsiteX32" fmla="*/ 4343529 w 4381009"/>
              <a:gd name="connsiteY32" fmla="*/ 4053789 h 5892104"/>
              <a:gd name="connsiteX33" fmla="*/ 4330356 w 4381009"/>
              <a:gd name="connsiteY33" fmla="*/ 4264457 h 5892104"/>
              <a:gd name="connsiteX34" fmla="*/ 4316556 w 4381009"/>
              <a:gd name="connsiteY34" fmla="*/ 4466650 h 5892104"/>
              <a:gd name="connsiteX35" fmla="*/ 4301344 w 4381009"/>
              <a:gd name="connsiteY35" fmla="*/ 4657946 h 5892104"/>
              <a:gd name="connsiteX36" fmla="*/ 4285506 w 4381009"/>
              <a:gd name="connsiteY36" fmla="*/ 4840767 h 5892104"/>
              <a:gd name="connsiteX37" fmla="*/ 4268412 w 4381009"/>
              <a:gd name="connsiteY37" fmla="*/ 5010269 h 5892104"/>
              <a:gd name="connsiteX38" fmla="*/ 4251633 w 4381009"/>
              <a:gd name="connsiteY38" fmla="*/ 5169481 h 5892104"/>
              <a:gd name="connsiteX39" fmla="*/ 4234853 w 4381009"/>
              <a:gd name="connsiteY39" fmla="*/ 5315980 h 5892104"/>
              <a:gd name="connsiteX40" fmla="*/ 4219014 w 4381009"/>
              <a:gd name="connsiteY40" fmla="*/ 5450371 h 5892104"/>
              <a:gd name="connsiteX41" fmla="*/ 4203959 w 4381009"/>
              <a:gd name="connsiteY41" fmla="*/ 5569628 h 5892104"/>
              <a:gd name="connsiteX42" fmla="*/ 4189689 w 4381009"/>
              <a:gd name="connsiteY42" fmla="*/ 5677384 h 5892104"/>
              <a:gd name="connsiteX43" fmla="*/ 4177770 w 4381009"/>
              <a:gd name="connsiteY43" fmla="*/ 5768189 h 5892104"/>
              <a:gd name="connsiteX44" fmla="*/ 4166479 w 4381009"/>
              <a:gd name="connsiteY44" fmla="*/ 5844465 h 5892104"/>
              <a:gd name="connsiteX45" fmla="*/ 4159132 w 4381009"/>
              <a:gd name="connsiteY45" fmla="*/ 5892104 h 5892104"/>
              <a:gd name="connsiteX46" fmla="*/ 0 w 4381009"/>
              <a:gd name="connsiteY46" fmla="*/ 5892104 h 58921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4381009" h="5892104">
                <a:moveTo>
                  <a:pt x="0" y="0"/>
                </a:moveTo>
                <a:lnTo>
                  <a:pt x="4157628" y="0"/>
                </a:lnTo>
                <a:lnTo>
                  <a:pt x="4169302" y="68659"/>
                </a:lnTo>
                <a:lnTo>
                  <a:pt x="4191571" y="205472"/>
                </a:lnTo>
                <a:lnTo>
                  <a:pt x="4213368" y="342890"/>
                </a:lnTo>
                <a:lnTo>
                  <a:pt x="4232030" y="480913"/>
                </a:lnTo>
                <a:lnTo>
                  <a:pt x="4250848" y="618332"/>
                </a:lnTo>
                <a:lnTo>
                  <a:pt x="4268412" y="756355"/>
                </a:lnTo>
                <a:lnTo>
                  <a:pt x="4283467" y="892563"/>
                </a:lnTo>
                <a:lnTo>
                  <a:pt x="4297737" y="1030587"/>
                </a:lnTo>
                <a:lnTo>
                  <a:pt x="4310754" y="1168005"/>
                </a:lnTo>
                <a:lnTo>
                  <a:pt x="4322045" y="1303002"/>
                </a:lnTo>
                <a:lnTo>
                  <a:pt x="4333336" y="1439815"/>
                </a:lnTo>
                <a:lnTo>
                  <a:pt x="4342745" y="1574812"/>
                </a:lnTo>
                <a:lnTo>
                  <a:pt x="4350115" y="1709808"/>
                </a:lnTo>
                <a:lnTo>
                  <a:pt x="4357799" y="1844200"/>
                </a:lnTo>
                <a:lnTo>
                  <a:pt x="4364229" y="1977381"/>
                </a:lnTo>
                <a:lnTo>
                  <a:pt x="4368777" y="2109351"/>
                </a:lnTo>
                <a:lnTo>
                  <a:pt x="4372697" y="2241321"/>
                </a:lnTo>
                <a:lnTo>
                  <a:pt x="4376461" y="2372080"/>
                </a:lnTo>
                <a:lnTo>
                  <a:pt x="4378186" y="2501023"/>
                </a:lnTo>
                <a:lnTo>
                  <a:pt x="4380068" y="2629966"/>
                </a:lnTo>
                <a:lnTo>
                  <a:pt x="4381009" y="2757093"/>
                </a:lnTo>
                <a:lnTo>
                  <a:pt x="4380068" y="2883010"/>
                </a:lnTo>
                <a:lnTo>
                  <a:pt x="4380068" y="3007715"/>
                </a:lnTo>
                <a:lnTo>
                  <a:pt x="4378186" y="3131210"/>
                </a:lnTo>
                <a:lnTo>
                  <a:pt x="4375363" y="3252283"/>
                </a:lnTo>
                <a:lnTo>
                  <a:pt x="4372697" y="3372146"/>
                </a:lnTo>
                <a:lnTo>
                  <a:pt x="4369718" y="3489587"/>
                </a:lnTo>
                <a:lnTo>
                  <a:pt x="4365170" y="3606423"/>
                </a:lnTo>
                <a:lnTo>
                  <a:pt x="4360309" y="3721443"/>
                </a:lnTo>
                <a:lnTo>
                  <a:pt x="4355918" y="3834041"/>
                </a:lnTo>
                <a:lnTo>
                  <a:pt x="4343529" y="4053789"/>
                </a:lnTo>
                <a:lnTo>
                  <a:pt x="4330356" y="4264457"/>
                </a:lnTo>
                <a:lnTo>
                  <a:pt x="4316556" y="4466650"/>
                </a:lnTo>
                <a:lnTo>
                  <a:pt x="4301344" y="4657946"/>
                </a:lnTo>
                <a:lnTo>
                  <a:pt x="4285506" y="4840767"/>
                </a:lnTo>
                <a:lnTo>
                  <a:pt x="4268412" y="5010269"/>
                </a:lnTo>
                <a:lnTo>
                  <a:pt x="4251633" y="5169481"/>
                </a:lnTo>
                <a:lnTo>
                  <a:pt x="4234853" y="5315980"/>
                </a:lnTo>
                <a:lnTo>
                  <a:pt x="4219014" y="5450371"/>
                </a:lnTo>
                <a:lnTo>
                  <a:pt x="4203959" y="5569628"/>
                </a:lnTo>
                <a:lnTo>
                  <a:pt x="4189689" y="5677384"/>
                </a:lnTo>
                <a:lnTo>
                  <a:pt x="4177770" y="5768189"/>
                </a:lnTo>
                <a:lnTo>
                  <a:pt x="4166479" y="5844465"/>
                </a:lnTo>
                <a:lnTo>
                  <a:pt x="4159132" y="5892104"/>
                </a:lnTo>
                <a:lnTo>
                  <a:pt x="0" y="5892104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3029" y="1012004"/>
            <a:ext cx="3416158" cy="4795408"/>
          </a:xfrm>
        </p:spPr>
        <p:txBody>
          <a:bodyPr>
            <a:normAutofit/>
          </a:bodyPr>
          <a:lstStyle/>
          <a:p>
            <a:r>
              <a:rPr lang="en-GB">
                <a:solidFill>
                  <a:srgbClr val="FFFFFF"/>
                </a:solidFill>
              </a:rPr>
              <a:t>Definition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A549C0E9-D5D4-4B45-8C27-4D62A916116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22864608"/>
              </p:ext>
            </p:extLst>
          </p:nvPr>
        </p:nvGraphicFramePr>
        <p:xfrm>
          <a:off x="5194300" y="470924"/>
          <a:ext cx="6513604" cy="58854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370089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46C2E80F-49A6-4372-B103-219D417A5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4096" y="470925"/>
            <a:ext cx="4381009" cy="5892104"/>
          </a:xfrm>
          <a:custGeom>
            <a:avLst/>
            <a:gdLst>
              <a:gd name="connsiteX0" fmla="*/ 0 w 4381009"/>
              <a:gd name="connsiteY0" fmla="*/ 0 h 5892104"/>
              <a:gd name="connsiteX1" fmla="*/ 4157628 w 4381009"/>
              <a:gd name="connsiteY1" fmla="*/ 0 h 5892104"/>
              <a:gd name="connsiteX2" fmla="*/ 4169302 w 4381009"/>
              <a:gd name="connsiteY2" fmla="*/ 68659 h 5892104"/>
              <a:gd name="connsiteX3" fmla="*/ 4191571 w 4381009"/>
              <a:gd name="connsiteY3" fmla="*/ 205472 h 5892104"/>
              <a:gd name="connsiteX4" fmla="*/ 4213368 w 4381009"/>
              <a:gd name="connsiteY4" fmla="*/ 342890 h 5892104"/>
              <a:gd name="connsiteX5" fmla="*/ 4232030 w 4381009"/>
              <a:gd name="connsiteY5" fmla="*/ 480913 h 5892104"/>
              <a:gd name="connsiteX6" fmla="*/ 4250848 w 4381009"/>
              <a:gd name="connsiteY6" fmla="*/ 618332 h 5892104"/>
              <a:gd name="connsiteX7" fmla="*/ 4268412 w 4381009"/>
              <a:gd name="connsiteY7" fmla="*/ 756355 h 5892104"/>
              <a:gd name="connsiteX8" fmla="*/ 4283467 w 4381009"/>
              <a:gd name="connsiteY8" fmla="*/ 892563 h 5892104"/>
              <a:gd name="connsiteX9" fmla="*/ 4297737 w 4381009"/>
              <a:gd name="connsiteY9" fmla="*/ 1030587 h 5892104"/>
              <a:gd name="connsiteX10" fmla="*/ 4310754 w 4381009"/>
              <a:gd name="connsiteY10" fmla="*/ 1168005 h 5892104"/>
              <a:gd name="connsiteX11" fmla="*/ 4322045 w 4381009"/>
              <a:gd name="connsiteY11" fmla="*/ 1303002 h 5892104"/>
              <a:gd name="connsiteX12" fmla="*/ 4333336 w 4381009"/>
              <a:gd name="connsiteY12" fmla="*/ 1439815 h 5892104"/>
              <a:gd name="connsiteX13" fmla="*/ 4342745 w 4381009"/>
              <a:gd name="connsiteY13" fmla="*/ 1574812 h 5892104"/>
              <a:gd name="connsiteX14" fmla="*/ 4350115 w 4381009"/>
              <a:gd name="connsiteY14" fmla="*/ 1709808 h 5892104"/>
              <a:gd name="connsiteX15" fmla="*/ 4357799 w 4381009"/>
              <a:gd name="connsiteY15" fmla="*/ 1844200 h 5892104"/>
              <a:gd name="connsiteX16" fmla="*/ 4364229 w 4381009"/>
              <a:gd name="connsiteY16" fmla="*/ 1977381 h 5892104"/>
              <a:gd name="connsiteX17" fmla="*/ 4368777 w 4381009"/>
              <a:gd name="connsiteY17" fmla="*/ 2109351 h 5892104"/>
              <a:gd name="connsiteX18" fmla="*/ 4372697 w 4381009"/>
              <a:gd name="connsiteY18" fmla="*/ 2241321 h 5892104"/>
              <a:gd name="connsiteX19" fmla="*/ 4376461 w 4381009"/>
              <a:gd name="connsiteY19" fmla="*/ 2372080 h 5892104"/>
              <a:gd name="connsiteX20" fmla="*/ 4378186 w 4381009"/>
              <a:gd name="connsiteY20" fmla="*/ 2501023 h 5892104"/>
              <a:gd name="connsiteX21" fmla="*/ 4380068 w 4381009"/>
              <a:gd name="connsiteY21" fmla="*/ 2629966 h 5892104"/>
              <a:gd name="connsiteX22" fmla="*/ 4381009 w 4381009"/>
              <a:gd name="connsiteY22" fmla="*/ 2757093 h 5892104"/>
              <a:gd name="connsiteX23" fmla="*/ 4380068 w 4381009"/>
              <a:gd name="connsiteY23" fmla="*/ 2883010 h 5892104"/>
              <a:gd name="connsiteX24" fmla="*/ 4380068 w 4381009"/>
              <a:gd name="connsiteY24" fmla="*/ 3007715 h 5892104"/>
              <a:gd name="connsiteX25" fmla="*/ 4378186 w 4381009"/>
              <a:gd name="connsiteY25" fmla="*/ 3131210 h 5892104"/>
              <a:gd name="connsiteX26" fmla="*/ 4375363 w 4381009"/>
              <a:gd name="connsiteY26" fmla="*/ 3252283 h 5892104"/>
              <a:gd name="connsiteX27" fmla="*/ 4372697 w 4381009"/>
              <a:gd name="connsiteY27" fmla="*/ 3372146 h 5892104"/>
              <a:gd name="connsiteX28" fmla="*/ 4369718 w 4381009"/>
              <a:gd name="connsiteY28" fmla="*/ 3489587 h 5892104"/>
              <a:gd name="connsiteX29" fmla="*/ 4365170 w 4381009"/>
              <a:gd name="connsiteY29" fmla="*/ 3606423 h 5892104"/>
              <a:gd name="connsiteX30" fmla="*/ 4360309 w 4381009"/>
              <a:gd name="connsiteY30" fmla="*/ 3721443 h 5892104"/>
              <a:gd name="connsiteX31" fmla="*/ 4355918 w 4381009"/>
              <a:gd name="connsiteY31" fmla="*/ 3834041 h 5892104"/>
              <a:gd name="connsiteX32" fmla="*/ 4343529 w 4381009"/>
              <a:gd name="connsiteY32" fmla="*/ 4053789 h 5892104"/>
              <a:gd name="connsiteX33" fmla="*/ 4330356 w 4381009"/>
              <a:gd name="connsiteY33" fmla="*/ 4264457 h 5892104"/>
              <a:gd name="connsiteX34" fmla="*/ 4316556 w 4381009"/>
              <a:gd name="connsiteY34" fmla="*/ 4466650 h 5892104"/>
              <a:gd name="connsiteX35" fmla="*/ 4301344 w 4381009"/>
              <a:gd name="connsiteY35" fmla="*/ 4657946 h 5892104"/>
              <a:gd name="connsiteX36" fmla="*/ 4285506 w 4381009"/>
              <a:gd name="connsiteY36" fmla="*/ 4840767 h 5892104"/>
              <a:gd name="connsiteX37" fmla="*/ 4268412 w 4381009"/>
              <a:gd name="connsiteY37" fmla="*/ 5010269 h 5892104"/>
              <a:gd name="connsiteX38" fmla="*/ 4251633 w 4381009"/>
              <a:gd name="connsiteY38" fmla="*/ 5169481 h 5892104"/>
              <a:gd name="connsiteX39" fmla="*/ 4234853 w 4381009"/>
              <a:gd name="connsiteY39" fmla="*/ 5315980 h 5892104"/>
              <a:gd name="connsiteX40" fmla="*/ 4219014 w 4381009"/>
              <a:gd name="connsiteY40" fmla="*/ 5450371 h 5892104"/>
              <a:gd name="connsiteX41" fmla="*/ 4203959 w 4381009"/>
              <a:gd name="connsiteY41" fmla="*/ 5569628 h 5892104"/>
              <a:gd name="connsiteX42" fmla="*/ 4189689 w 4381009"/>
              <a:gd name="connsiteY42" fmla="*/ 5677384 h 5892104"/>
              <a:gd name="connsiteX43" fmla="*/ 4177770 w 4381009"/>
              <a:gd name="connsiteY43" fmla="*/ 5768189 h 5892104"/>
              <a:gd name="connsiteX44" fmla="*/ 4166479 w 4381009"/>
              <a:gd name="connsiteY44" fmla="*/ 5844465 h 5892104"/>
              <a:gd name="connsiteX45" fmla="*/ 4159132 w 4381009"/>
              <a:gd name="connsiteY45" fmla="*/ 5892104 h 5892104"/>
              <a:gd name="connsiteX46" fmla="*/ 0 w 4381009"/>
              <a:gd name="connsiteY46" fmla="*/ 5892104 h 58921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4381009" h="5892104">
                <a:moveTo>
                  <a:pt x="0" y="0"/>
                </a:moveTo>
                <a:lnTo>
                  <a:pt x="4157628" y="0"/>
                </a:lnTo>
                <a:lnTo>
                  <a:pt x="4169302" y="68659"/>
                </a:lnTo>
                <a:lnTo>
                  <a:pt x="4191571" y="205472"/>
                </a:lnTo>
                <a:lnTo>
                  <a:pt x="4213368" y="342890"/>
                </a:lnTo>
                <a:lnTo>
                  <a:pt x="4232030" y="480913"/>
                </a:lnTo>
                <a:lnTo>
                  <a:pt x="4250848" y="618332"/>
                </a:lnTo>
                <a:lnTo>
                  <a:pt x="4268412" y="756355"/>
                </a:lnTo>
                <a:lnTo>
                  <a:pt x="4283467" y="892563"/>
                </a:lnTo>
                <a:lnTo>
                  <a:pt x="4297737" y="1030587"/>
                </a:lnTo>
                <a:lnTo>
                  <a:pt x="4310754" y="1168005"/>
                </a:lnTo>
                <a:lnTo>
                  <a:pt x="4322045" y="1303002"/>
                </a:lnTo>
                <a:lnTo>
                  <a:pt x="4333336" y="1439815"/>
                </a:lnTo>
                <a:lnTo>
                  <a:pt x="4342745" y="1574812"/>
                </a:lnTo>
                <a:lnTo>
                  <a:pt x="4350115" y="1709808"/>
                </a:lnTo>
                <a:lnTo>
                  <a:pt x="4357799" y="1844200"/>
                </a:lnTo>
                <a:lnTo>
                  <a:pt x="4364229" y="1977381"/>
                </a:lnTo>
                <a:lnTo>
                  <a:pt x="4368777" y="2109351"/>
                </a:lnTo>
                <a:lnTo>
                  <a:pt x="4372697" y="2241321"/>
                </a:lnTo>
                <a:lnTo>
                  <a:pt x="4376461" y="2372080"/>
                </a:lnTo>
                <a:lnTo>
                  <a:pt x="4378186" y="2501023"/>
                </a:lnTo>
                <a:lnTo>
                  <a:pt x="4380068" y="2629966"/>
                </a:lnTo>
                <a:lnTo>
                  <a:pt x="4381009" y="2757093"/>
                </a:lnTo>
                <a:lnTo>
                  <a:pt x="4380068" y="2883010"/>
                </a:lnTo>
                <a:lnTo>
                  <a:pt x="4380068" y="3007715"/>
                </a:lnTo>
                <a:lnTo>
                  <a:pt x="4378186" y="3131210"/>
                </a:lnTo>
                <a:lnTo>
                  <a:pt x="4375363" y="3252283"/>
                </a:lnTo>
                <a:lnTo>
                  <a:pt x="4372697" y="3372146"/>
                </a:lnTo>
                <a:lnTo>
                  <a:pt x="4369718" y="3489587"/>
                </a:lnTo>
                <a:lnTo>
                  <a:pt x="4365170" y="3606423"/>
                </a:lnTo>
                <a:lnTo>
                  <a:pt x="4360309" y="3721443"/>
                </a:lnTo>
                <a:lnTo>
                  <a:pt x="4355918" y="3834041"/>
                </a:lnTo>
                <a:lnTo>
                  <a:pt x="4343529" y="4053789"/>
                </a:lnTo>
                <a:lnTo>
                  <a:pt x="4330356" y="4264457"/>
                </a:lnTo>
                <a:lnTo>
                  <a:pt x="4316556" y="4466650"/>
                </a:lnTo>
                <a:lnTo>
                  <a:pt x="4301344" y="4657946"/>
                </a:lnTo>
                <a:lnTo>
                  <a:pt x="4285506" y="4840767"/>
                </a:lnTo>
                <a:lnTo>
                  <a:pt x="4268412" y="5010269"/>
                </a:lnTo>
                <a:lnTo>
                  <a:pt x="4251633" y="5169481"/>
                </a:lnTo>
                <a:lnTo>
                  <a:pt x="4234853" y="5315980"/>
                </a:lnTo>
                <a:lnTo>
                  <a:pt x="4219014" y="5450371"/>
                </a:lnTo>
                <a:lnTo>
                  <a:pt x="4203959" y="5569628"/>
                </a:lnTo>
                <a:lnTo>
                  <a:pt x="4189689" y="5677384"/>
                </a:lnTo>
                <a:lnTo>
                  <a:pt x="4177770" y="5768189"/>
                </a:lnTo>
                <a:lnTo>
                  <a:pt x="4166479" y="5844465"/>
                </a:lnTo>
                <a:lnTo>
                  <a:pt x="4159132" y="5892104"/>
                </a:lnTo>
                <a:lnTo>
                  <a:pt x="0" y="5892104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3029" y="1012004"/>
            <a:ext cx="3416158" cy="4795408"/>
          </a:xfrm>
        </p:spPr>
        <p:txBody>
          <a:bodyPr>
            <a:normAutofit/>
          </a:bodyPr>
          <a:lstStyle/>
          <a:p>
            <a:r>
              <a:rPr lang="en-GB">
                <a:solidFill>
                  <a:srgbClr val="FFFFFF"/>
                </a:solidFill>
              </a:rPr>
              <a:t>Surgical pathologies of endocrine sysytem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768BD67C-771C-486A-8803-42030D958FB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94835529"/>
              </p:ext>
            </p:extLst>
          </p:nvPr>
        </p:nvGraphicFramePr>
        <p:xfrm>
          <a:off x="5194300" y="470924"/>
          <a:ext cx="6513604" cy="58854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518373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46C2E80F-49A6-4372-B103-219D417A5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4096" y="470925"/>
            <a:ext cx="4381009" cy="5892104"/>
          </a:xfrm>
          <a:custGeom>
            <a:avLst/>
            <a:gdLst>
              <a:gd name="connsiteX0" fmla="*/ 0 w 4381009"/>
              <a:gd name="connsiteY0" fmla="*/ 0 h 5892104"/>
              <a:gd name="connsiteX1" fmla="*/ 4157628 w 4381009"/>
              <a:gd name="connsiteY1" fmla="*/ 0 h 5892104"/>
              <a:gd name="connsiteX2" fmla="*/ 4169302 w 4381009"/>
              <a:gd name="connsiteY2" fmla="*/ 68659 h 5892104"/>
              <a:gd name="connsiteX3" fmla="*/ 4191571 w 4381009"/>
              <a:gd name="connsiteY3" fmla="*/ 205472 h 5892104"/>
              <a:gd name="connsiteX4" fmla="*/ 4213368 w 4381009"/>
              <a:gd name="connsiteY4" fmla="*/ 342890 h 5892104"/>
              <a:gd name="connsiteX5" fmla="*/ 4232030 w 4381009"/>
              <a:gd name="connsiteY5" fmla="*/ 480913 h 5892104"/>
              <a:gd name="connsiteX6" fmla="*/ 4250848 w 4381009"/>
              <a:gd name="connsiteY6" fmla="*/ 618332 h 5892104"/>
              <a:gd name="connsiteX7" fmla="*/ 4268412 w 4381009"/>
              <a:gd name="connsiteY7" fmla="*/ 756355 h 5892104"/>
              <a:gd name="connsiteX8" fmla="*/ 4283467 w 4381009"/>
              <a:gd name="connsiteY8" fmla="*/ 892563 h 5892104"/>
              <a:gd name="connsiteX9" fmla="*/ 4297737 w 4381009"/>
              <a:gd name="connsiteY9" fmla="*/ 1030587 h 5892104"/>
              <a:gd name="connsiteX10" fmla="*/ 4310754 w 4381009"/>
              <a:gd name="connsiteY10" fmla="*/ 1168005 h 5892104"/>
              <a:gd name="connsiteX11" fmla="*/ 4322045 w 4381009"/>
              <a:gd name="connsiteY11" fmla="*/ 1303002 h 5892104"/>
              <a:gd name="connsiteX12" fmla="*/ 4333336 w 4381009"/>
              <a:gd name="connsiteY12" fmla="*/ 1439815 h 5892104"/>
              <a:gd name="connsiteX13" fmla="*/ 4342745 w 4381009"/>
              <a:gd name="connsiteY13" fmla="*/ 1574812 h 5892104"/>
              <a:gd name="connsiteX14" fmla="*/ 4350115 w 4381009"/>
              <a:gd name="connsiteY14" fmla="*/ 1709808 h 5892104"/>
              <a:gd name="connsiteX15" fmla="*/ 4357799 w 4381009"/>
              <a:gd name="connsiteY15" fmla="*/ 1844200 h 5892104"/>
              <a:gd name="connsiteX16" fmla="*/ 4364229 w 4381009"/>
              <a:gd name="connsiteY16" fmla="*/ 1977381 h 5892104"/>
              <a:gd name="connsiteX17" fmla="*/ 4368777 w 4381009"/>
              <a:gd name="connsiteY17" fmla="*/ 2109351 h 5892104"/>
              <a:gd name="connsiteX18" fmla="*/ 4372697 w 4381009"/>
              <a:gd name="connsiteY18" fmla="*/ 2241321 h 5892104"/>
              <a:gd name="connsiteX19" fmla="*/ 4376461 w 4381009"/>
              <a:gd name="connsiteY19" fmla="*/ 2372080 h 5892104"/>
              <a:gd name="connsiteX20" fmla="*/ 4378186 w 4381009"/>
              <a:gd name="connsiteY20" fmla="*/ 2501023 h 5892104"/>
              <a:gd name="connsiteX21" fmla="*/ 4380068 w 4381009"/>
              <a:gd name="connsiteY21" fmla="*/ 2629966 h 5892104"/>
              <a:gd name="connsiteX22" fmla="*/ 4381009 w 4381009"/>
              <a:gd name="connsiteY22" fmla="*/ 2757093 h 5892104"/>
              <a:gd name="connsiteX23" fmla="*/ 4380068 w 4381009"/>
              <a:gd name="connsiteY23" fmla="*/ 2883010 h 5892104"/>
              <a:gd name="connsiteX24" fmla="*/ 4380068 w 4381009"/>
              <a:gd name="connsiteY24" fmla="*/ 3007715 h 5892104"/>
              <a:gd name="connsiteX25" fmla="*/ 4378186 w 4381009"/>
              <a:gd name="connsiteY25" fmla="*/ 3131210 h 5892104"/>
              <a:gd name="connsiteX26" fmla="*/ 4375363 w 4381009"/>
              <a:gd name="connsiteY26" fmla="*/ 3252283 h 5892104"/>
              <a:gd name="connsiteX27" fmla="*/ 4372697 w 4381009"/>
              <a:gd name="connsiteY27" fmla="*/ 3372146 h 5892104"/>
              <a:gd name="connsiteX28" fmla="*/ 4369718 w 4381009"/>
              <a:gd name="connsiteY28" fmla="*/ 3489587 h 5892104"/>
              <a:gd name="connsiteX29" fmla="*/ 4365170 w 4381009"/>
              <a:gd name="connsiteY29" fmla="*/ 3606423 h 5892104"/>
              <a:gd name="connsiteX30" fmla="*/ 4360309 w 4381009"/>
              <a:gd name="connsiteY30" fmla="*/ 3721443 h 5892104"/>
              <a:gd name="connsiteX31" fmla="*/ 4355918 w 4381009"/>
              <a:gd name="connsiteY31" fmla="*/ 3834041 h 5892104"/>
              <a:gd name="connsiteX32" fmla="*/ 4343529 w 4381009"/>
              <a:gd name="connsiteY32" fmla="*/ 4053789 h 5892104"/>
              <a:gd name="connsiteX33" fmla="*/ 4330356 w 4381009"/>
              <a:gd name="connsiteY33" fmla="*/ 4264457 h 5892104"/>
              <a:gd name="connsiteX34" fmla="*/ 4316556 w 4381009"/>
              <a:gd name="connsiteY34" fmla="*/ 4466650 h 5892104"/>
              <a:gd name="connsiteX35" fmla="*/ 4301344 w 4381009"/>
              <a:gd name="connsiteY35" fmla="*/ 4657946 h 5892104"/>
              <a:gd name="connsiteX36" fmla="*/ 4285506 w 4381009"/>
              <a:gd name="connsiteY36" fmla="*/ 4840767 h 5892104"/>
              <a:gd name="connsiteX37" fmla="*/ 4268412 w 4381009"/>
              <a:gd name="connsiteY37" fmla="*/ 5010269 h 5892104"/>
              <a:gd name="connsiteX38" fmla="*/ 4251633 w 4381009"/>
              <a:gd name="connsiteY38" fmla="*/ 5169481 h 5892104"/>
              <a:gd name="connsiteX39" fmla="*/ 4234853 w 4381009"/>
              <a:gd name="connsiteY39" fmla="*/ 5315980 h 5892104"/>
              <a:gd name="connsiteX40" fmla="*/ 4219014 w 4381009"/>
              <a:gd name="connsiteY40" fmla="*/ 5450371 h 5892104"/>
              <a:gd name="connsiteX41" fmla="*/ 4203959 w 4381009"/>
              <a:gd name="connsiteY41" fmla="*/ 5569628 h 5892104"/>
              <a:gd name="connsiteX42" fmla="*/ 4189689 w 4381009"/>
              <a:gd name="connsiteY42" fmla="*/ 5677384 h 5892104"/>
              <a:gd name="connsiteX43" fmla="*/ 4177770 w 4381009"/>
              <a:gd name="connsiteY43" fmla="*/ 5768189 h 5892104"/>
              <a:gd name="connsiteX44" fmla="*/ 4166479 w 4381009"/>
              <a:gd name="connsiteY44" fmla="*/ 5844465 h 5892104"/>
              <a:gd name="connsiteX45" fmla="*/ 4159132 w 4381009"/>
              <a:gd name="connsiteY45" fmla="*/ 5892104 h 5892104"/>
              <a:gd name="connsiteX46" fmla="*/ 0 w 4381009"/>
              <a:gd name="connsiteY46" fmla="*/ 5892104 h 58921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4381009" h="5892104">
                <a:moveTo>
                  <a:pt x="0" y="0"/>
                </a:moveTo>
                <a:lnTo>
                  <a:pt x="4157628" y="0"/>
                </a:lnTo>
                <a:lnTo>
                  <a:pt x="4169302" y="68659"/>
                </a:lnTo>
                <a:lnTo>
                  <a:pt x="4191571" y="205472"/>
                </a:lnTo>
                <a:lnTo>
                  <a:pt x="4213368" y="342890"/>
                </a:lnTo>
                <a:lnTo>
                  <a:pt x="4232030" y="480913"/>
                </a:lnTo>
                <a:lnTo>
                  <a:pt x="4250848" y="618332"/>
                </a:lnTo>
                <a:lnTo>
                  <a:pt x="4268412" y="756355"/>
                </a:lnTo>
                <a:lnTo>
                  <a:pt x="4283467" y="892563"/>
                </a:lnTo>
                <a:lnTo>
                  <a:pt x="4297737" y="1030587"/>
                </a:lnTo>
                <a:lnTo>
                  <a:pt x="4310754" y="1168005"/>
                </a:lnTo>
                <a:lnTo>
                  <a:pt x="4322045" y="1303002"/>
                </a:lnTo>
                <a:lnTo>
                  <a:pt x="4333336" y="1439815"/>
                </a:lnTo>
                <a:lnTo>
                  <a:pt x="4342745" y="1574812"/>
                </a:lnTo>
                <a:lnTo>
                  <a:pt x="4350115" y="1709808"/>
                </a:lnTo>
                <a:lnTo>
                  <a:pt x="4357799" y="1844200"/>
                </a:lnTo>
                <a:lnTo>
                  <a:pt x="4364229" y="1977381"/>
                </a:lnTo>
                <a:lnTo>
                  <a:pt x="4368777" y="2109351"/>
                </a:lnTo>
                <a:lnTo>
                  <a:pt x="4372697" y="2241321"/>
                </a:lnTo>
                <a:lnTo>
                  <a:pt x="4376461" y="2372080"/>
                </a:lnTo>
                <a:lnTo>
                  <a:pt x="4378186" y="2501023"/>
                </a:lnTo>
                <a:lnTo>
                  <a:pt x="4380068" y="2629966"/>
                </a:lnTo>
                <a:lnTo>
                  <a:pt x="4381009" y="2757093"/>
                </a:lnTo>
                <a:lnTo>
                  <a:pt x="4380068" y="2883010"/>
                </a:lnTo>
                <a:lnTo>
                  <a:pt x="4380068" y="3007715"/>
                </a:lnTo>
                <a:lnTo>
                  <a:pt x="4378186" y="3131210"/>
                </a:lnTo>
                <a:lnTo>
                  <a:pt x="4375363" y="3252283"/>
                </a:lnTo>
                <a:lnTo>
                  <a:pt x="4372697" y="3372146"/>
                </a:lnTo>
                <a:lnTo>
                  <a:pt x="4369718" y="3489587"/>
                </a:lnTo>
                <a:lnTo>
                  <a:pt x="4365170" y="3606423"/>
                </a:lnTo>
                <a:lnTo>
                  <a:pt x="4360309" y="3721443"/>
                </a:lnTo>
                <a:lnTo>
                  <a:pt x="4355918" y="3834041"/>
                </a:lnTo>
                <a:lnTo>
                  <a:pt x="4343529" y="4053789"/>
                </a:lnTo>
                <a:lnTo>
                  <a:pt x="4330356" y="4264457"/>
                </a:lnTo>
                <a:lnTo>
                  <a:pt x="4316556" y="4466650"/>
                </a:lnTo>
                <a:lnTo>
                  <a:pt x="4301344" y="4657946"/>
                </a:lnTo>
                <a:lnTo>
                  <a:pt x="4285506" y="4840767"/>
                </a:lnTo>
                <a:lnTo>
                  <a:pt x="4268412" y="5010269"/>
                </a:lnTo>
                <a:lnTo>
                  <a:pt x="4251633" y="5169481"/>
                </a:lnTo>
                <a:lnTo>
                  <a:pt x="4234853" y="5315980"/>
                </a:lnTo>
                <a:lnTo>
                  <a:pt x="4219014" y="5450371"/>
                </a:lnTo>
                <a:lnTo>
                  <a:pt x="4203959" y="5569628"/>
                </a:lnTo>
                <a:lnTo>
                  <a:pt x="4189689" y="5677384"/>
                </a:lnTo>
                <a:lnTo>
                  <a:pt x="4177770" y="5768189"/>
                </a:lnTo>
                <a:lnTo>
                  <a:pt x="4166479" y="5844465"/>
                </a:lnTo>
                <a:lnTo>
                  <a:pt x="4159132" y="5892104"/>
                </a:lnTo>
                <a:lnTo>
                  <a:pt x="0" y="5892104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3029" y="1012004"/>
            <a:ext cx="3416158" cy="4795408"/>
          </a:xfrm>
        </p:spPr>
        <p:txBody>
          <a:bodyPr>
            <a:normAutofit/>
          </a:bodyPr>
          <a:lstStyle/>
          <a:p>
            <a:r>
              <a:rPr lang="en-GB" sz="4100">
                <a:solidFill>
                  <a:srgbClr val="FFFFFF"/>
                </a:solidFill>
              </a:rPr>
              <a:t>Thyroid-Developmental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1D71A381-38ED-49D2-8013-2BAEB4229A9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90379243"/>
              </p:ext>
            </p:extLst>
          </p:nvPr>
        </p:nvGraphicFramePr>
        <p:xfrm>
          <a:off x="5194300" y="470924"/>
          <a:ext cx="6513604" cy="58854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904063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46C2E80F-49A6-4372-B103-219D417A5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4096" y="470925"/>
            <a:ext cx="4381009" cy="5892104"/>
          </a:xfrm>
          <a:custGeom>
            <a:avLst/>
            <a:gdLst>
              <a:gd name="connsiteX0" fmla="*/ 0 w 4381009"/>
              <a:gd name="connsiteY0" fmla="*/ 0 h 5892104"/>
              <a:gd name="connsiteX1" fmla="*/ 4157628 w 4381009"/>
              <a:gd name="connsiteY1" fmla="*/ 0 h 5892104"/>
              <a:gd name="connsiteX2" fmla="*/ 4169302 w 4381009"/>
              <a:gd name="connsiteY2" fmla="*/ 68659 h 5892104"/>
              <a:gd name="connsiteX3" fmla="*/ 4191571 w 4381009"/>
              <a:gd name="connsiteY3" fmla="*/ 205472 h 5892104"/>
              <a:gd name="connsiteX4" fmla="*/ 4213368 w 4381009"/>
              <a:gd name="connsiteY4" fmla="*/ 342890 h 5892104"/>
              <a:gd name="connsiteX5" fmla="*/ 4232030 w 4381009"/>
              <a:gd name="connsiteY5" fmla="*/ 480913 h 5892104"/>
              <a:gd name="connsiteX6" fmla="*/ 4250848 w 4381009"/>
              <a:gd name="connsiteY6" fmla="*/ 618332 h 5892104"/>
              <a:gd name="connsiteX7" fmla="*/ 4268412 w 4381009"/>
              <a:gd name="connsiteY7" fmla="*/ 756355 h 5892104"/>
              <a:gd name="connsiteX8" fmla="*/ 4283467 w 4381009"/>
              <a:gd name="connsiteY8" fmla="*/ 892563 h 5892104"/>
              <a:gd name="connsiteX9" fmla="*/ 4297737 w 4381009"/>
              <a:gd name="connsiteY9" fmla="*/ 1030587 h 5892104"/>
              <a:gd name="connsiteX10" fmla="*/ 4310754 w 4381009"/>
              <a:gd name="connsiteY10" fmla="*/ 1168005 h 5892104"/>
              <a:gd name="connsiteX11" fmla="*/ 4322045 w 4381009"/>
              <a:gd name="connsiteY11" fmla="*/ 1303002 h 5892104"/>
              <a:gd name="connsiteX12" fmla="*/ 4333336 w 4381009"/>
              <a:gd name="connsiteY12" fmla="*/ 1439815 h 5892104"/>
              <a:gd name="connsiteX13" fmla="*/ 4342745 w 4381009"/>
              <a:gd name="connsiteY13" fmla="*/ 1574812 h 5892104"/>
              <a:gd name="connsiteX14" fmla="*/ 4350115 w 4381009"/>
              <a:gd name="connsiteY14" fmla="*/ 1709808 h 5892104"/>
              <a:gd name="connsiteX15" fmla="*/ 4357799 w 4381009"/>
              <a:gd name="connsiteY15" fmla="*/ 1844200 h 5892104"/>
              <a:gd name="connsiteX16" fmla="*/ 4364229 w 4381009"/>
              <a:gd name="connsiteY16" fmla="*/ 1977381 h 5892104"/>
              <a:gd name="connsiteX17" fmla="*/ 4368777 w 4381009"/>
              <a:gd name="connsiteY17" fmla="*/ 2109351 h 5892104"/>
              <a:gd name="connsiteX18" fmla="*/ 4372697 w 4381009"/>
              <a:gd name="connsiteY18" fmla="*/ 2241321 h 5892104"/>
              <a:gd name="connsiteX19" fmla="*/ 4376461 w 4381009"/>
              <a:gd name="connsiteY19" fmla="*/ 2372080 h 5892104"/>
              <a:gd name="connsiteX20" fmla="*/ 4378186 w 4381009"/>
              <a:gd name="connsiteY20" fmla="*/ 2501023 h 5892104"/>
              <a:gd name="connsiteX21" fmla="*/ 4380068 w 4381009"/>
              <a:gd name="connsiteY21" fmla="*/ 2629966 h 5892104"/>
              <a:gd name="connsiteX22" fmla="*/ 4381009 w 4381009"/>
              <a:gd name="connsiteY22" fmla="*/ 2757093 h 5892104"/>
              <a:gd name="connsiteX23" fmla="*/ 4380068 w 4381009"/>
              <a:gd name="connsiteY23" fmla="*/ 2883010 h 5892104"/>
              <a:gd name="connsiteX24" fmla="*/ 4380068 w 4381009"/>
              <a:gd name="connsiteY24" fmla="*/ 3007715 h 5892104"/>
              <a:gd name="connsiteX25" fmla="*/ 4378186 w 4381009"/>
              <a:gd name="connsiteY25" fmla="*/ 3131210 h 5892104"/>
              <a:gd name="connsiteX26" fmla="*/ 4375363 w 4381009"/>
              <a:gd name="connsiteY26" fmla="*/ 3252283 h 5892104"/>
              <a:gd name="connsiteX27" fmla="*/ 4372697 w 4381009"/>
              <a:gd name="connsiteY27" fmla="*/ 3372146 h 5892104"/>
              <a:gd name="connsiteX28" fmla="*/ 4369718 w 4381009"/>
              <a:gd name="connsiteY28" fmla="*/ 3489587 h 5892104"/>
              <a:gd name="connsiteX29" fmla="*/ 4365170 w 4381009"/>
              <a:gd name="connsiteY29" fmla="*/ 3606423 h 5892104"/>
              <a:gd name="connsiteX30" fmla="*/ 4360309 w 4381009"/>
              <a:gd name="connsiteY30" fmla="*/ 3721443 h 5892104"/>
              <a:gd name="connsiteX31" fmla="*/ 4355918 w 4381009"/>
              <a:gd name="connsiteY31" fmla="*/ 3834041 h 5892104"/>
              <a:gd name="connsiteX32" fmla="*/ 4343529 w 4381009"/>
              <a:gd name="connsiteY32" fmla="*/ 4053789 h 5892104"/>
              <a:gd name="connsiteX33" fmla="*/ 4330356 w 4381009"/>
              <a:gd name="connsiteY33" fmla="*/ 4264457 h 5892104"/>
              <a:gd name="connsiteX34" fmla="*/ 4316556 w 4381009"/>
              <a:gd name="connsiteY34" fmla="*/ 4466650 h 5892104"/>
              <a:gd name="connsiteX35" fmla="*/ 4301344 w 4381009"/>
              <a:gd name="connsiteY35" fmla="*/ 4657946 h 5892104"/>
              <a:gd name="connsiteX36" fmla="*/ 4285506 w 4381009"/>
              <a:gd name="connsiteY36" fmla="*/ 4840767 h 5892104"/>
              <a:gd name="connsiteX37" fmla="*/ 4268412 w 4381009"/>
              <a:gd name="connsiteY37" fmla="*/ 5010269 h 5892104"/>
              <a:gd name="connsiteX38" fmla="*/ 4251633 w 4381009"/>
              <a:gd name="connsiteY38" fmla="*/ 5169481 h 5892104"/>
              <a:gd name="connsiteX39" fmla="*/ 4234853 w 4381009"/>
              <a:gd name="connsiteY39" fmla="*/ 5315980 h 5892104"/>
              <a:gd name="connsiteX40" fmla="*/ 4219014 w 4381009"/>
              <a:gd name="connsiteY40" fmla="*/ 5450371 h 5892104"/>
              <a:gd name="connsiteX41" fmla="*/ 4203959 w 4381009"/>
              <a:gd name="connsiteY41" fmla="*/ 5569628 h 5892104"/>
              <a:gd name="connsiteX42" fmla="*/ 4189689 w 4381009"/>
              <a:gd name="connsiteY42" fmla="*/ 5677384 h 5892104"/>
              <a:gd name="connsiteX43" fmla="*/ 4177770 w 4381009"/>
              <a:gd name="connsiteY43" fmla="*/ 5768189 h 5892104"/>
              <a:gd name="connsiteX44" fmla="*/ 4166479 w 4381009"/>
              <a:gd name="connsiteY44" fmla="*/ 5844465 h 5892104"/>
              <a:gd name="connsiteX45" fmla="*/ 4159132 w 4381009"/>
              <a:gd name="connsiteY45" fmla="*/ 5892104 h 5892104"/>
              <a:gd name="connsiteX46" fmla="*/ 0 w 4381009"/>
              <a:gd name="connsiteY46" fmla="*/ 5892104 h 58921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4381009" h="5892104">
                <a:moveTo>
                  <a:pt x="0" y="0"/>
                </a:moveTo>
                <a:lnTo>
                  <a:pt x="4157628" y="0"/>
                </a:lnTo>
                <a:lnTo>
                  <a:pt x="4169302" y="68659"/>
                </a:lnTo>
                <a:lnTo>
                  <a:pt x="4191571" y="205472"/>
                </a:lnTo>
                <a:lnTo>
                  <a:pt x="4213368" y="342890"/>
                </a:lnTo>
                <a:lnTo>
                  <a:pt x="4232030" y="480913"/>
                </a:lnTo>
                <a:lnTo>
                  <a:pt x="4250848" y="618332"/>
                </a:lnTo>
                <a:lnTo>
                  <a:pt x="4268412" y="756355"/>
                </a:lnTo>
                <a:lnTo>
                  <a:pt x="4283467" y="892563"/>
                </a:lnTo>
                <a:lnTo>
                  <a:pt x="4297737" y="1030587"/>
                </a:lnTo>
                <a:lnTo>
                  <a:pt x="4310754" y="1168005"/>
                </a:lnTo>
                <a:lnTo>
                  <a:pt x="4322045" y="1303002"/>
                </a:lnTo>
                <a:lnTo>
                  <a:pt x="4333336" y="1439815"/>
                </a:lnTo>
                <a:lnTo>
                  <a:pt x="4342745" y="1574812"/>
                </a:lnTo>
                <a:lnTo>
                  <a:pt x="4350115" y="1709808"/>
                </a:lnTo>
                <a:lnTo>
                  <a:pt x="4357799" y="1844200"/>
                </a:lnTo>
                <a:lnTo>
                  <a:pt x="4364229" y="1977381"/>
                </a:lnTo>
                <a:lnTo>
                  <a:pt x="4368777" y="2109351"/>
                </a:lnTo>
                <a:lnTo>
                  <a:pt x="4372697" y="2241321"/>
                </a:lnTo>
                <a:lnTo>
                  <a:pt x="4376461" y="2372080"/>
                </a:lnTo>
                <a:lnTo>
                  <a:pt x="4378186" y="2501023"/>
                </a:lnTo>
                <a:lnTo>
                  <a:pt x="4380068" y="2629966"/>
                </a:lnTo>
                <a:lnTo>
                  <a:pt x="4381009" y="2757093"/>
                </a:lnTo>
                <a:lnTo>
                  <a:pt x="4380068" y="2883010"/>
                </a:lnTo>
                <a:lnTo>
                  <a:pt x="4380068" y="3007715"/>
                </a:lnTo>
                <a:lnTo>
                  <a:pt x="4378186" y="3131210"/>
                </a:lnTo>
                <a:lnTo>
                  <a:pt x="4375363" y="3252283"/>
                </a:lnTo>
                <a:lnTo>
                  <a:pt x="4372697" y="3372146"/>
                </a:lnTo>
                <a:lnTo>
                  <a:pt x="4369718" y="3489587"/>
                </a:lnTo>
                <a:lnTo>
                  <a:pt x="4365170" y="3606423"/>
                </a:lnTo>
                <a:lnTo>
                  <a:pt x="4360309" y="3721443"/>
                </a:lnTo>
                <a:lnTo>
                  <a:pt x="4355918" y="3834041"/>
                </a:lnTo>
                <a:lnTo>
                  <a:pt x="4343529" y="4053789"/>
                </a:lnTo>
                <a:lnTo>
                  <a:pt x="4330356" y="4264457"/>
                </a:lnTo>
                <a:lnTo>
                  <a:pt x="4316556" y="4466650"/>
                </a:lnTo>
                <a:lnTo>
                  <a:pt x="4301344" y="4657946"/>
                </a:lnTo>
                <a:lnTo>
                  <a:pt x="4285506" y="4840767"/>
                </a:lnTo>
                <a:lnTo>
                  <a:pt x="4268412" y="5010269"/>
                </a:lnTo>
                <a:lnTo>
                  <a:pt x="4251633" y="5169481"/>
                </a:lnTo>
                <a:lnTo>
                  <a:pt x="4234853" y="5315980"/>
                </a:lnTo>
                <a:lnTo>
                  <a:pt x="4219014" y="5450371"/>
                </a:lnTo>
                <a:lnTo>
                  <a:pt x="4203959" y="5569628"/>
                </a:lnTo>
                <a:lnTo>
                  <a:pt x="4189689" y="5677384"/>
                </a:lnTo>
                <a:lnTo>
                  <a:pt x="4177770" y="5768189"/>
                </a:lnTo>
                <a:lnTo>
                  <a:pt x="4166479" y="5844465"/>
                </a:lnTo>
                <a:lnTo>
                  <a:pt x="4159132" y="5892104"/>
                </a:lnTo>
                <a:lnTo>
                  <a:pt x="0" y="5892104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3029" y="1012004"/>
            <a:ext cx="3416158" cy="4795408"/>
          </a:xfrm>
        </p:spPr>
        <p:txBody>
          <a:bodyPr>
            <a:normAutofit/>
          </a:bodyPr>
          <a:lstStyle/>
          <a:p>
            <a:r>
              <a:rPr lang="en-GB">
                <a:solidFill>
                  <a:srgbClr val="FFFFFF"/>
                </a:solidFill>
              </a:rPr>
              <a:t>Thyroid-Physiological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A2DDDDD7-48C8-48CA-A55F-8EA6AFE2FFA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59211118"/>
              </p:ext>
            </p:extLst>
          </p:nvPr>
        </p:nvGraphicFramePr>
        <p:xfrm>
          <a:off x="5194300" y="470924"/>
          <a:ext cx="6513604" cy="58854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437684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46C2E80F-49A6-4372-B103-219D417A5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4096" y="470925"/>
            <a:ext cx="4381009" cy="5892104"/>
          </a:xfrm>
          <a:custGeom>
            <a:avLst/>
            <a:gdLst>
              <a:gd name="connsiteX0" fmla="*/ 0 w 4381009"/>
              <a:gd name="connsiteY0" fmla="*/ 0 h 5892104"/>
              <a:gd name="connsiteX1" fmla="*/ 4157628 w 4381009"/>
              <a:gd name="connsiteY1" fmla="*/ 0 h 5892104"/>
              <a:gd name="connsiteX2" fmla="*/ 4169302 w 4381009"/>
              <a:gd name="connsiteY2" fmla="*/ 68659 h 5892104"/>
              <a:gd name="connsiteX3" fmla="*/ 4191571 w 4381009"/>
              <a:gd name="connsiteY3" fmla="*/ 205472 h 5892104"/>
              <a:gd name="connsiteX4" fmla="*/ 4213368 w 4381009"/>
              <a:gd name="connsiteY4" fmla="*/ 342890 h 5892104"/>
              <a:gd name="connsiteX5" fmla="*/ 4232030 w 4381009"/>
              <a:gd name="connsiteY5" fmla="*/ 480913 h 5892104"/>
              <a:gd name="connsiteX6" fmla="*/ 4250848 w 4381009"/>
              <a:gd name="connsiteY6" fmla="*/ 618332 h 5892104"/>
              <a:gd name="connsiteX7" fmla="*/ 4268412 w 4381009"/>
              <a:gd name="connsiteY7" fmla="*/ 756355 h 5892104"/>
              <a:gd name="connsiteX8" fmla="*/ 4283467 w 4381009"/>
              <a:gd name="connsiteY8" fmla="*/ 892563 h 5892104"/>
              <a:gd name="connsiteX9" fmla="*/ 4297737 w 4381009"/>
              <a:gd name="connsiteY9" fmla="*/ 1030587 h 5892104"/>
              <a:gd name="connsiteX10" fmla="*/ 4310754 w 4381009"/>
              <a:gd name="connsiteY10" fmla="*/ 1168005 h 5892104"/>
              <a:gd name="connsiteX11" fmla="*/ 4322045 w 4381009"/>
              <a:gd name="connsiteY11" fmla="*/ 1303002 h 5892104"/>
              <a:gd name="connsiteX12" fmla="*/ 4333336 w 4381009"/>
              <a:gd name="connsiteY12" fmla="*/ 1439815 h 5892104"/>
              <a:gd name="connsiteX13" fmla="*/ 4342745 w 4381009"/>
              <a:gd name="connsiteY13" fmla="*/ 1574812 h 5892104"/>
              <a:gd name="connsiteX14" fmla="*/ 4350115 w 4381009"/>
              <a:gd name="connsiteY14" fmla="*/ 1709808 h 5892104"/>
              <a:gd name="connsiteX15" fmla="*/ 4357799 w 4381009"/>
              <a:gd name="connsiteY15" fmla="*/ 1844200 h 5892104"/>
              <a:gd name="connsiteX16" fmla="*/ 4364229 w 4381009"/>
              <a:gd name="connsiteY16" fmla="*/ 1977381 h 5892104"/>
              <a:gd name="connsiteX17" fmla="*/ 4368777 w 4381009"/>
              <a:gd name="connsiteY17" fmla="*/ 2109351 h 5892104"/>
              <a:gd name="connsiteX18" fmla="*/ 4372697 w 4381009"/>
              <a:gd name="connsiteY18" fmla="*/ 2241321 h 5892104"/>
              <a:gd name="connsiteX19" fmla="*/ 4376461 w 4381009"/>
              <a:gd name="connsiteY19" fmla="*/ 2372080 h 5892104"/>
              <a:gd name="connsiteX20" fmla="*/ 4378186 w 4381009"/>
              <a:gd name="connsiteY20" fmla="*/ 2501023 h 5892104"/>
              <a:gd name="connsiteX21" fmla="*/ 4380068 w 4381009"/>
              <a:gd name="connsiteY21" fmla="*/ 2629966 h 5892104"/>
              <a:gd name="connsiteX22" fmla="*/ 4381009 w 4381009"/>
              <a:gd name="connsiteY22" fmla="*/ 2757093 h 5892104"/>
              <a:gd name="connsiteX23" fmla="*/ 4380068 w 4381009"/>
              <a:gd name="connsiteY23" fmla="*/ 2883010 h 5892104"/>
              <a:gd name="connsiteX24" fmla="*/ 4380068 w 4381009"/>
              <a:gd name="connsiteY24" fmla="*/ 3007715 h 5892104"/>
              <a:gd name="connsiteX25" fmla="*/ 4378186 w 4381009"/>
              <a:gd name="connsiteY25" fmla="*/ 3131210 h 5892104"/>
              <a:gd name="connsiteX26" fmla="*/ 4375363 w 4381009"/>
              <a:gd name="connsiteY26" fmla="*/ 3252283 h 5892104"/>
              <a:gd name="connsiteX27" fmla="*/ 4372697 w 4381009"/>
              <a:gd name="connsiteY27" fmla="*/ 3372146 h 5892104"/>
              <a:gd name="connsiteX28" fmla="*/ 4369718 w 4381009"/>
              <a:gd name="connsiteY28" fmla="*/ 3489587 h 5892104"/>
              <a:gd name="connsiteX29" fmla="*/ 4365170 w 4381009"/>
              <a:gd name="connsiteY29" fmla="*/ 3606423 h 5892104"/>
              <a:gd name="connsiteX30" fmla="*/ 4360309 w 4381009"/>
              <a:gd name="connsiteY30" fmla="*/ 3721443 h 5892104"/>
              <a:gd name="connsiteX31" fmla="*/ 4355918 w 4381009"/>
              <a:gd name="connsiteY31" fmla="*/ 3834041 h 5892104"/>
              <a:gd name="connsiteX32" fmla="*/ 4343529 w 4381009"/>
              <a:gd name="connsiteY32" fmla="*/ 4053789 h 5892104"/>
              <a:gd name="connsiteX33" fmla="*/ 4330356 w 4381009"/>
              <a:gd name="connsiteY33" fmla="*/ 4264457 h 5892104"/>
              <a:gd name="connsiteX34" fmla="*/ 4316556 w 4381009"/>
              <a:gd name="connsiteY34" fmla="*/ 4466650 h 5892104"/>
              <a:gd name="connsiteX35" fmla="*/ 4301344 w 4381009"/>
              <a:gd name="connsiteY35" fmla="*/ 4657946 h 5892104"/>
              <a:gd name="connsiteX36" fmla="*/ 4285506 w 4381009"/>
              <a:gd name="connsiteY36" fmla="*/ 4840767 h 5892104"/>
              <a:gd name="connsiteX37" fmla="*/ 4268412 w 4381009"/>
              <a:gd name="connsiteY37" fmla="*/ 5010269 h 5892104"/>
              <a:gd name="connsiteX38" fmla="*/ 4251633 w 4381009"/>
              <a:gd name="connsiteY38" fmla="*/ 5169481 h 5892104"/>
              <a:gd name="connsiteX39" fmla="*/ 4234853 w 4381009"/>
              <a:gd name="connsiteY39" fmla="*/ 5315980 h 5892104"/>
              <a:gd name="connsiteX40" fmla="*/ 4219014 w 4381009"/>
              <a:gd name="connsiteY40" fmla="*/ 5450371 h 5892104"/>
              <a:gd name="connsiteX41" fmla="*/ 4203959 w 4381009"/>
              <a:gd name="connsiteY41" fmla="*/ 5569628 h 5892104"/>
              <a:gd name="connsiteX42" fmla="*/ 4189689 w 4381009"/>
              <a:gd name="connsiteY42" fmla="*/ 5677384 h 5892104"/>
              <a:gd name="connsiteX43" fmla="*/ 4177770 w 4381009"/>
              <a:gd name="connsiteY43" fmla="*/ 5768189 h 5892104"/>
              <a:gd name="connsiteX44" fmla="*/ 4166479 w 4381009"/>
              <a:gd name="connsiteY44" fmla="*/ 5844465 h 5892104"/>
              <a:gd name="connsiteX45" fmla="*/ 4159132 w 4381009"/>
              <a:gd name="connsiteY45" fmla="*/ 5892104 h 5892104"/>
              <a:gd name="connsiteX46" fmla="*/ 0 w 4381009"/>
              <a:gd name="connsiteY46" fmla="*/ 5892104 h 58921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4381009" h="5892104">
                <a:moveTo>
                  <a:pt x="0" y="0"/>
                </a:moveTo>
                <a:lnTo>
                  <a:pt x="4157628" y="0"/>
                </a:lnTo>
                <a:lnTo>
                  <a:pt x="4169302" y="68659"/>
                </a:lnTo>
                <a:lnTo>
                  <a:pt x="4191571" y="205472"/>
                </a:lnTo>
                <a:lnTo>
                  <a:pt x="4213368" y="342890"/>
                </a:lnTo>
                <a:lnTo>
                  <a:pt x="4232030" y="480913"/>
                </a:lnTo>
                <a:lnTo>
                  <a:pt x="4250848" y="618332"/>
                </a:lnTo>
                <a:lnTo>
                  <a:pt x="4268412" y="756355"/>
                </a:lnTo>
                <a:lnTo>
                  <a:pt x="4283467" y="892563"/>
                </a:lnTo>
                <a:lnTo>
                  <a:pt x="4297737" y="1030587"/>
                </a:lnTo>
                <a:lnTo>
                  <a:pt x="4310754" y="1168005"/>
                </a:lnTo>
                <a:lnTo>
                  <a:pt x="4322045" y="1303002"/>
                </a:lnTo>
                <a:lnTo>
                  <a:pt x="4333336" y="1439815"/>
                </a:lnTo>
                <a:lnTo>
                  <a:pt x="4342745" y="1574812"/>
                </a:lnTo>
                <a:lnTo>
                  <a:pt x="4350115" y="1709808"/>
                </a:lnTo>
                <a:lnTo>
                  <a:pt x="4357799" y="1844200"/>
                </a:lnTo>
                <a:lnTo>
                  <a:pt x="4364229" y="1977381"/>
                </a:lnTo>
                <a:lnTo>
                  <a:pt x="4368777" y="2109351"/>
                </a:lnTo>
                <a:lnTo>
                  <a:pt x="4372697" y="2241321"/>
                </a:lnTo>
                <a:lnTo>
                  <a:pt x="4376461" y="2372080"/>
                </a:lnTo>
                <a:lnTo>
                  <a:pt x="4378186" y="2501023"/>
                </a:lnTo>
                <a:lnTo>
                  <a:pt x="4380068" y="2629966"/>
                </a:lnTo>
                <a:lnTo>
                  <a:pt x="4381009" y="2757093"/>
                </a:lnTo>
                <a:lnTo>
                  <a:pt x="4380068" y="2883010"/>
                </a:lnTo>
                <a:lnTo>
                  <a:pt x="4380068" y="3007715"/>
                </a:lnTo>
                <a:lnTo>
                  <a:pt x="4378186" y="3131210"/>
                </a:lnTo>
                <a:lnTo>
                  <a:pt x="4375363" y="3252283"/>
                </a:lnTo>
                <a:lnTo>
                  <a:pt x="4372697" y="3372146"/>
                </a:lnTo>
                <a:lnTo>
                  <a:pt x="4369718" y="3489587"/>
                </a:lnTo>
                <a:lnTo>
                  <a:pt x="4365170" y="3606423"/>
                </a:lnTo>
                <a:lnTo>
                  <a:pt x="4360309" y="3721443"/>
                </a:lnTo>
                <a:lnTo>
                  <a:pt x="4355918" y="3834041"/>
                </a:lnTo>
                <a:lnTo>
                  <a:pt x="4343529" y="4053789"/>
                </a:lnTo>
                <a:lnTo>
                  <a:pt x="4330356" y="4264457"/>
                </a:lnTo>
                <a:lnTo>
                  <a:pt x="4316556" y="4466650"/>
                </a:lnTo>
                <a:lnTo>
                  <a:pt x="4301344" y="4657946"/>
                </a:lnTo>
                <a:lnTo>
                  <a:pt x="4285506" y="4840767"/>
                </a:lnTo>
                <a:lnTo>
                  <a:pt x="4268412" y="5010269"/>
                </a:lnTo>
                <a:lnTo>
                  <a:pt x="4251633" y="5169481"/>
                </a:lnTo>
                <a:lnTo>
                  <a:pt x="4234853" y="5315980"/>
                </a:lnTo>
                <a:lnTo>
                  <a:pt x="4219014" y="5450371"/>
                </a:lnTo>
                <a:lnTo>
                  <a:pt x="4203959" y="5569628"/>
                </a:lnTo>
                <a:lnTo>
                  <a:pt x="4189689" y="5677384"/>
                </a:lnTo>
                <a:lnTo>
                  <a:pt x="4177770" y="5768189"/>
                </a:lnTo>
                <a:lnTo>
                  <a:pt x="4166479" y="5844465"/>
                </a:lnTo>
                <a:lnTo>
                  <a:pt x="4159132" y="5892104"/>
                </a:lnTo>
                <a:lnTo>
                  <a:pt x="0" y="5892104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3029" y="1012004"/>
            <a:ext cx="3416158" cy="4795408"/>
          </a:xfrm>
        </p:spPr>
        <p:txBody>
          <a:bodyPr>
            <a:normAutofit/>
          </a:bodyPr>
          <a:lstStyle/>
          <a:p>
            <a:r>
              <a:rPr lang="en-GB">
                <a:solidFill>
                  <a:srgbClr val="FFFFFF"/>
                </a:solidFill>
              </a:rPr>
              <a:t>Thyroid-Physiology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C9130094-6613-4840-8596-74DDC2D4EA8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57407975"/>
              </p:ext>
            </p:extLst>
          </p:nvPr>
        </p:nvGraphicFramePr>
        <p:xfrm>
          <a:off x="5194300" y="470924"/>
          <a:ext cx="6513604" cy="58854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275242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46C2E80F-49A6-4372-B103-219D417A5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4096" y="470925"/>
            <a:ext cx="4381009" cy="5892104"/>
          </a:xfrm>
          <a:custGeom>
            <a:avLst/>
            <a:gdLst>
              <a:gd name="connsiteX0" fmla="*/ 0 w 4381009"/>
              <a:gd name="connsiteY0" fmla="*/ 0 h 5892104"/>
              <a:gd name="connsiteX1" fmla="*/ 4157628 w 4381009"/>
              <a:gd name="connsiteY1" fmla="*/ 0 h 5892104"/>
              <a:gd name="connsiteX2" fmla="*/ 4169302 w 4381009"/>
              <a:gd name="connsiteY2" fmla="*/ 68659 h 5892104"/>
              <a:gd name="connsiteX3" fmla="*/ 4191571 w 4381009"/>
              <a:gd name="connsiteY3" fmla="*/ 205472 h 5892104"/>
              <a:gd name="connsiteX4" fmla="*/ 4213368 w 4381009"/>
              <a:gd name="connsiteY4" fmla="*/ 342890 h 5892104"/>
              <a:gd name="connsiteX5" fmla="*/ 4232030 w 4381009"/>
              <a:gd name="connsiteY5" fmla="*/ 480913 h 5892104"/>
              <a:gd name="connsiteX6" fmla="*/ 4250848 w 4381009"/>
              <a:gd name="connsiteY6" fmla="*/ 618332 h 5892104"/>
              <a:gd name="connsiteX7" fmla="*/ 4268412 w 4381009"/>
              <a:gd name="connsiteY7" fmla="*/ 756355 h 5892104"/>
              <a:gd name="connsiteX8" fmla="*/ 4283467 w 4381009"/>
              <a:gd name="connsiteY8" fmla="*/ 892563 h 5892104"/>
              <a:gd name="connsiteX9" fmla="*/ 4297737 w 4381009"/>
              <a:gd name="connsiteY9" fmla="*/ 1030587 h 5892104"/>
              <a:gd name="connsiteX10" fmla="*/ 4310754 w 4381009"/>
              <a:gd name="connsiteY10" fmla="*/ 1168005 h 5892104"/>
              <a:gd name="connsiteX11" fmla="*/ 4322045 w 4381009"/>
              <a:gd name="connsiteY11" fmla="*/ 1303002 h 5892104"/>
              <a:gd name="connsiteX12" fmla="*/ 4333336 w 4381009"/>
              <a:gd name="connsiteY12" fmla="*/ 1439815 h 5892104"/>
              <a:gd name="connsiteX13" fmla="*/ 4342745 w 4381009"/>
              <a:gd name="connsiteY13" fmla="*/ 1574812 h 5892104"/>
              <a:gd name="connsiteX14" fmla="*/ 4350115 w 4381009"/>
              <a:gd name="connsiteY14" fmla="*/ 1709808 h 5892104"/>
              <a:gd name="connsiteX15" fmla="*/ 4357799 w 4381009"/>
              <a:gd name="connsiteY15" fmla="*/ 1844200 h 5892104"/>
              <a:gd name="connsiteX16" fmla="*/ 4364229 w 4381009"/>
              <a:gd name="connsiteY16" fmla="*/ 1977381 h 5892104"/>
              <a:gd name="connsiteX17" fmla="*/ 4368777 w 4381009"/>
              <a:gd name="connsiteY17" fmla="*/ 2109351 h 5892104"/>
              <a:gd name="connsiteX18" fmla="*/ 4372697 w 4381009"/>
              <a:gd name="connsiteY18" fmla="*/ 2241321 h 5892104"/>
              <a:gd name="connsiteX19" fmla="*/ 4376461 w 4381009"/>
              <a:gd name="connsiteY19" fmla="*/ 2372080 h 5892104"/>
              <a:gd name="connsiteX20" fmla="*/ 4378186 w 4381009"/>
              <a:gd name="connsiteY20" fmla="*/ 2501023 h 5892104"/>
              <a:gd name="connsiteX21" fmla="*/ 4380068 w 4381009"/>
              <a:gd name="connsiteY21" fmla="*/ 2629966 h 5892104"/>
              <a:gd name="connsiteX22" fmla="*/ 4381009 w 4381009"/>
              <a:gd name="connsiteY22" fmla="*/ 2757093 h 5892104"/>
              <a:gd name="connsiteX23" fmla="*/ 4380068 w 4381009"/>
              <a:gd name="connsiteY23" fmla="*/ 2883010 h 5892104"/>
              <a:gd name="connsiteX24" fmla="*/ 4380068 w 4381009"/>
              <a:gd name="connsiteY24" fmla="*/ 3007715 h 5892104"/>
              <a:gd name="connsiteX25" fmla="*/ 4378186 w 4381009"/>
              <a:gd name="connsiteY25" fmla="*/ 3131210 h 5892104"/>
              <a:gd name="connsiteX26" fmla="*/ 4375363 w 4381009"/>
              <a:gd name="connsiteY26" fmla="*/ 3252283 h 5892104"/>
              <a:gd name="connsiteX27" fmla="*/ 4372697 w 4381009"/>
              <a:gd name="connsiteY27" fmla="*/ 3372146 h 5892104"/>
              <a:gd name="connsiteX28" fmla="*/ 4369718 w 4381009"/>
              <a:gd name="connsiteY28" fmla="*/ 3489587 h 5892104"/>
              <a:gd name="connsiteX29" fmla="*/ 4365170 w 4381009"/>
              <a:gd name="connsiteY29" fmla="*/ 3606423 h 5892104"/>
              <a:gd name="connsiteX30" fmla="*/ 4360309 w 4381009"/>
              <a:gd name="connsiteY30" fmla="*/ 3721443 h 5892104"/>
              <a:gd name="connsiteX31" fmla="*/ 4355918 w 4381009"/>
              <a:gd name="connsiteY31" fmla="*/ 3834041 h 5892104"/>
              <a:gd name="connsiteX32" fmla="*/ 4343529 w 4381009"/>
              <a:gd name="connsiteY32" fmla="*/ 4053789 h 5892104"/>
              <a:gd name="connsiteX33" fmla="*/ 4330356 w 4381009"/>
              <a:gd name="connsiteY33" fmla="*/ 4264457 h 5892104"/>
              <a:gd name="connsiteX34" fmla="*/ 4316556 w 4381009"/>
              <a:gd name="connsiteY34" fmla="*/ 4466650 h 5892104"/>
              <a:gd name="connsiteX35" fmla="*/ 4301344 w 4381009"/>
              <a:gd name="connsiteY35" fmla="*/ 4657946 h 5892104"/>
              <a:gd name="connsiteX36" fmla="*/ 4285506 w 4381009"/>
              <a:gd name="connsiteY36" fmla="*/ 4840767 h 5892104"/>
              <a:gd name="connsiteX37" fmla="*/ 4268412 w 4381009"/>
              <a:gd name="connsiteY37" fmla="*/ 5010269 h 5892104"/>
              <a:gd name="connsiteX38" fmla="*/ 4251633 w 4381009"/>
              <a:gd name="connsiteY38" fmla="*/ 5169481 h 5892104"/>
              <a:gd name="connsiteX39" fmla="*/ 4234853 w 4381009"/>
              <a:gd name="connsiteY39" fmla="*/ 5315980 h 5892104"/>
              <a:gd name="connsiteX40" fmla="*/ 4219014 w 4381009"/>
              <a:gd name="connsiteY40" fmla="*/ 5450371 h 5892104"/>
              <a:gd name="connsiteX41" fmla="*/ 4203959 w 4381009"/>
              <a:gd name="connsiteY41" fmla="*/ 5569628 h 5892104"/>
              <a:gd name="connsiteX42" fmla="*/ 4189689 w 4381009"/>
              <a:gd name="connsiteY42" fmla="*/ 5677384 h 5892104"/>
              <a:gd name="connsiteX43" fmla="*/ 4177770 w 4381009"/>
              <a:gd name="connsiteY43" fmla="*/ 5768189 h 5892104"/>
              <a:gd name="connsiteX44" fmla="*/ 4166479 w 4381009"/>
              <a:gd name="connsiteY44" fmla="*/ 5844465 h 5892104"/>
              <a:gd name="connsiteX45" fmla="*/ 4159132 w 4381009"/>
              <a:gd name="connsiteY45" fmla="*/ 5892104 h 5892104"/>
              <a:gd name="connsiteX46" fmla="*/ 0 w 4381009"/>
              <a:gd name="connsiteY46" fmla="*/ 5892104 h 58921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4381009" h="5892104">
                <a:moveTo>
                  <a:pt x="0" y="0"/>
                </a:moveTo>
                <a:lnTo>
                  <a:pt x="4157628" y="0"/>
                </a:lnTo>
                <a:lnTo>
                  <a:pt x="4169302" y="68659"/>
                </a:lnTo>
                <a:lnTo>
                  <a:pt x="4191571" y="205472"/>
                </a:lnTo>
                <a:lnTo>
                  <a:pt x="4213368" y="342890"/>
                </a:lnTo>
                <a:lnTo>
                  <a:pt x="4232030" y="480913"/>
                </a:lnTo>
                <a:lnTo>
                  <a:pt x="4250848" y="618332"/>
                </a:lnTo>
                <a:lnTo>
                  <a:pt x="4268412" y="756355"/>
                </a:lnTo>
                <a:lnTo>
                  <a:pt x="4283467" y="892563"/>
                </a:lnTo>
                <a:lnTo>
                  <a:pt x="4297737" y="1030587"/>
                </a:lnTo>
                <a:lnTo>
                  <a:pt x="4310754" y="1168005"/>
                </a:lnTo>
                <a:lnTo>
                  <a:pt x="4322045" y="1303002"/>
                </a:lnTo>
                <a:lnTo>
                  <a:pt x="4333336" y="1439815"/>
                </a:lnTo>
                <a:lnTo>
                  <a:pt x="4342745" y="1574812"/>
                </a:lnTo>
                <a:lnTo>
                  <a:pt x="4350115" y="1709808"/>
                </a:lnTo>
                <a:lnTo>
                  <a:pt x="4357799" y="1844200"/>
                </a:lnTo>
                <a:lnTo>
                  <a:pt x="4364229" y="1977381"/>
                </a:lnTo>
                <a:lnTo>
                  <a:pt x="4368777" y="2109351"/>
                </a:lnTo>
                <a:lnTo>
                  <a:pt x="4372697" y="2241321"/>
                </a:lnTo>
                <a:lnTo>
                  <a:pt x="4376461" y="2372080"/>
                </a:lnTo>
                <a:lnTo>
                  <a:pt x="4378186" y="2501023"/>
                </a:lnTo>
                <a:lnTo>
                  <a:pt x="4380068" y="2629966"/>
                </a:lnTo>
                <a:lnTo>
                  <a:pt x="4381009" y="2757093"/>
                </a:lnTo>
                <a:lnTo>
                  <a:pt x="4380068" y="2883010"/>
                </a:lnTo>
                <a:lnTo>
                  <a:pt x="4380068" y="3007715"/>
                </a:lnTo>
                <a:lnTo>
                  <a:pt x="4378186" y="3131210"/>
                </a:lnTo>
                <a:lnTo>
                  <a:pt x="4375363" y="3252283"/>
                </a:lnTo>
                <a:lnTo>
                  <a:pt x="4372697" y="3372146"/>
                </a:lnTo>
                <a:lnTo>
                  <a:pt x="4369718" y="3489587"/>
                </a:lnTo>
                <a:lnTo>
                  <a:pt x="4365170" y="3606423"/>
                </a:lnTo>
                <a:lnTo>
                  <a:pt x="4360309" y="3721443"/>
                </a:lnTo>
                <a:lnTo>
                  <a:pt x="4355918" y="3834041"/>
                </a:lnTo>
                <a:lnTo>
                  <a:pt x="4343529" y="4053789"/>
                </a:lnTo>
                <a:lnTo>
                  <a:pt x="4330356" y="4264457"/>
                </a:lnTo>
                <a:lnTo>
                  <a:pt x="4316556" y="4466650"/>
                </a:lnTo>
                <a:lnTo>
                  <a:pt x="4301344" y="4657946"/>
                </a:lnTo>
                <a:lnTo>
                  <a:pt x="4285506" y="4840767"/>
                </a:lnTo>
                <a:lnTo>
                  <a:pt x="4268412" y="5010269"/>
                </a:lnTo>
                <a:lnTo>
                  <a:pt x="4251633" y="5169481"/>
                </a:lnTo>
                <a:lnTo>
                  <a:pt x="4234853" y="5315980"/>
                </a:lnTo>
                <a:lnTo>
                  <a:pt x="4219014" y="5450371"/>
                </a:lnTo>
                <a:lnTo>
                  <a:pt x="4203959" y="5569628"/>
                </a:lnTo>
                <a:lnTo>
                  <a:pt x="4189689" y="5677384"/>
                </a:lnTo>
                <a:lnTo>
                  <a:pt x="4177770" y="5768189"/>
                </a:lnTo>
                <a:lnTo>
                  <a:pt x="4166479" y="5844465"/>
                </a:lnTo>
                <a:lnTo>
                  <a:pt x="4159132" y="5892104"/>
                </a:lnTo>
                <a:lnTo>
                  <a:pt x="0" y="5892104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3029" y="1012004"/>
            <a:ext cx="3416158" cy="4795408"/>
          </a:xfrm>
        </p:spPr>
        <p:txBody>
          <a:bodyPr>
            <a:normAutofit/>
          </a:bodyPr>
          <a:lstStyle/>
          <a:p>
            <a:r>
              <a:rPr lang="en-GB">
                <a:solidFill>
                  <a:srgbClr val="FFFFFF"/>
                </a:solidFill>
              </a:rPr>
              <a:t>Thyroid-Anatomy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FFBFAD6F-26A2-4344-96B6-A67D6A877B9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11215999"/>
              </p:ext>
            </p:extLst>
          </p:nvPr>
        </p:nvGraphicFramePr>
        <p:xfrm>
          <a:off x="5194300" y="470924"/>
          <a:ext cx="6513604" cy="58854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038927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46C2E80F-49A6-4372-B103-219D417A5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4096" y="470925"/>
            <a:ext cx="4381009" cy="5892104"/>
          </a:xfrm>
          <a:custGeom>
            <a:avLst/>
            <a:gdLst>
              <a:gd name="connsiteX0" fmla="*/ 0 w 4381009"/>
              <a:gd name="connsiteY0" fmla="*/ 0 h 5892104"/>
              <a:gd name="connsiteX1" fmla="*/ 4157628 w 4381009"/>
              <a:gd name="connsiteY1" fmla="*/ 0 h 5892104"/>
              <a:gd name="connsiteX2" fmla="*/ 4169302 w 4381009"/>
              <a:gd name="connsiteY2" fmla="*/ 68659 h 5892104"/>
              <a:gd name="connsiteX3" fmla="*/ 4191571 w 4381009"/>
              <a:gd name="connsiteY3" fmla="*/ 205472 h 5892104"/>
              <a:gd name="connsiteX4" fmla="*/ 4213368 w 4381009"/>
              <a:gd name="connsiteY4" fmla="*/ 342890 h 5892104"/>
              <a:gd name="connsiteX5" fmla="*/ 4232030 w 4381009"/>
              <a:gd name="connsiteY5" fmla="*/ 480913 h 5892104"/>
              <a:gd name="connsiteX6" fmla="*/ 4250848 w 4381009"/>
              <a:gd name="connsiteY6" fmla="*/ 618332 h 5892104"/>
              <a:gd name="connsiteX7" fmla="*/ 4268412 w 4381009"/>
              <a:gd name="connsiteY7" fmla="*/ 756355 h 5892104"/>
              <a:gd name="connsiteX8" fmla="*/ 4283467 w 4381009"/>
              <a:gd name="connsiteY8" fmla="*/ 892563 h 5892104"/>
              <a:gd name="connsiteX9" fmla="*/ 4297737 w 4381009"/>
              <a:gd name="connsiteY9" fmla="*/ 1030587 h 5892104"/>
              <a:gd name="connsiteX10" fmla="*/ 4310754 w 4381009"/>
              <a:gd name="connsiteY10" fmla="*/ 1168005 h 5892104"/>
              <a:gd name="connsiteX11" fmla="*/ 4322045 w 4381009"/>
              <a:gd name="connsiteY11" fmla="*/ 1303002 h 5892104"/>
              <a:gd name="connsiteX12" fmla="*/ 4333336 w 4381009"/>
              <a:gd name="connsiteY12" fmla="*/ 1439815 h 5892104"/>
              <a:gd name="connsiteX13" fmla="*/ 4342745 w 4381009"/>
              <a:gd name="connsiteY13" fmla="*/ 1574812 h 5892104"/>
              <a:gd name="connsiteX14" fmla="*/ 4350115 w 4381009"/>
              <a:gd name="connsiteY14" fmla="*/ 1709808 h 5892104"/>
              <a:gd name="connsiteX15" fmla="*/ 4357799 w 4381009"/>
              <a:gd name="connsiteY15" fmla="*/ 1844200 h 5892104"/>
              <a:gd name="connsiteX16" fmla="*/ 4364229 w 4381009"/>
              <a:gd name="connsiteY16" fmla="*/ 1977381 h 5892104"/>
              <a:gd name="connsiteX17" fmla="*/ 4368777 w 4381009"/>
              <a:gd name="connsiteY17" fmla="*/ 2109351 h 5892104"/>
              <a:gd name="connsiteX18" fmla="*/ 4372697 w 4381009"/>
              <a:gd name="connsiteY18" fmla="*/ 2241321 h 5892104"/>
              <a:gd name="connsiteX19" fmla="*/ 4376461 w 4381009"/>
              <a:gd name="connsiteY19" fmla="*/ 2372080 h 5892104"/>
              <a:gd name="connsiteX20" fmla="*/ 4378186 w 4381009"/>
              <a:gd name="connsiteY20" fmla="*/ 2501023 h 5892104"/>
              <a:gd name="connsiteX21" fmla="*/ 4380068 w 4381009"/>
              <a:gd name="connsiteY21" fmla="*/ 2629966 h 5892104"/>
              <a:gd name="connsiteX22" fmla="*/ 4381009 w 4381009"/>
              <a:gd name="connsiteY22" fmla="*/ 2757093 h 5892104"/>
              <a:gd name="connsiteX23" fmla="*/ 4380068 w 4381009"/>
              <a:gd name="connsiteY23" fmla="*/ 2883010 h 5892104"/>
              <a:gd name="connsiteX24" fmla="*/ 4380068 w 4381009"/>
              <a:gd name="connsiteY24" fmla="*/ 3007715 h 5892104"/>
              <a:gd name="connsiteX25" fmla="*/ 4378186 w 4381009"/>
              <a:gd name="connsiteY25" fmla="*/ 3131210 h 5892104"/>
              <a:gd name="connsiteX26" fmla="*/ 4375363 w 4381009"/>
              <a:gd name="connsiteY26" fmla="*/ 3252283 h 5892104"/>
              <a:gd name="connsiteX27" fmla="*/ 4372697 w 4381009"/>
              <a:gd name="connsiteY27" fmla="*/ 3372146 h 5892104"/>
              <a:gd name="connsiteX28" fmla="*/ 4369718 w 4381009"/>
              <a:gd name="connsiteY28" fmla="*/ 3489587 h 5892104"/>
              <a:gd name="connsiteX29" fmla="*/ 4365170 w 4381009"/>
              <a:gd name="connsiteY29" fmla="*/ 3606423 h 5892104"/>
              <a:gd name="connsiteX30" fmla="*/ 4360309 w 4381009"/>
              <a:gd name="connsiteY30" fmla="*/ 3721443 h 5892104"/>
              <a:gd name="connsiteX31" fmla="*/ 4355918 w 4381009"/>
              <a:gd name="connsiteY31" fmla="*/ 3834041 h 5892104"/>
              <a:gd name="connsiteX32" fmla="*/ 4343529 w 4381009"/>
              <a:gd name="connsiteY32" fmla="*/ 4053789 h 5892104"/>
              <a:gd name="connsiteX33" fmla="*/ 4330356 w 4381009"/>
              <a:gd name="connsiteY33" fmla="*/ 4264457 h 5892104"/>
              <a:gd name="connsiteX34" fmla="*/ 4316556 w 4381009"/>
              <a:gd name="connsiteY34" fmla="*/ 4466650 h 5892104"/>
              <a:gd name="connsiteX35" fmla="*/ 4301344 w 4381009"/>
              <a:gd name="connsiteY35" fmla="*/ 4657946 h 5892104"/>
              <a:gd name="connsiteX36" fmla="*/ 4285506 w 4381009"/>
              <a:gd name="connsiteY36" fmla="*/ 4840767 h 5892104"/>
              <a:gd name="connsiteX37" fmla="*/ 4268412 w 4381009"/>
              <a:gd name="connsiteY37" fmla="*/ 5010269 h 5892104"/>
              <a:gd name="connsiteX38" fmla="*/ 4251633 w 4381009"/>
              <a:gd name="connsiteY38" fmla="*/ 5169481 h 5892104"/>
              <a:gd name="connsiteX39" fmla="*/ 4234853 w 4381009"/>
              <a:gd name="connsiteY39" fmla="*/ 5315980 h 5892104"/>
              <a:gd name="connsiteX40" fmla="*/ 4219014 w 4381009"/>
              <a:gd name="connsiteY40" fmla="*/ 5450371 h 5892104"/>
              <a:gd name="connsiteX41" fmla="*/ 4203959 w 4381009"/>
              <a:gd name="connsiteY41" fmla="*/ 5569628 h 5892104"/>
              <a:gd name="connsiteX42" fmla="*/ 4189689 w 4381009"/>
              <a:gd name="connsiteY42" fmla="*/ 5677384 h 5892104"/>
              <a:gd name="connsiteX43" fmla="*/ 4177770 w 4381009"/>
              <a:gd name="connsiteY43" fmla="*/ 5768189 h 5892104"/>
              <a:gd name="connsiteX44" fmla="*/ 4166479 w 4381009"/>
              <a:gd name="connsiteY44" fmla="*/ 5844465 h 5892104"/>
              <a:gd name="connsiteX45" fmla="*/ 4159132 w 4381009"/>
              <a:gd name="connsiteY45" fmla="*/ 5892104 h 5892104"/>
              <a:gd name="connsiteX46" fmla="*/ 0 w 4381009"/>
              <a:gd name="connsiteY46" fmla="*/ 5892104 h 58921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4381009" h="5892104">
                <a:moveTo>
                  <a:pt x="0" y="0"/>
                </a:moveTo>
                <a:lnTo>
                  <a:pt x="4157628" y="0"/>
                </a:lnTo>
                <a:lnTo>
                  <a:pt x="4169302" y="68659"/>
                </a:lnTo>
                <a:lnTo>
                  <a:pt x="4191571" y="205472"/>
                </a:lnTo>
                <a:lnTo>
                  <a:pt x="4213368" y="342890"/>
                </a:lnTo>
                <a:lnTo>
                  <a:pt x="4232030" y="480913"/>
                </a:lnTo>
                <a:lnTo>
                  <a:pt x="4250848" y="618332"/>
                </a:lnTo>
                <a:lnTo>
                  <a:pt x="4268412" y="756355"/>
                </a:lnTo>
                <a:lnTo>
                  <a:pt x="4283467" y="892563"/>
                </a:lnTo>
                <a:lnTo>
                  <a:pt x="4297737" y="1030587"/>
                </a:lnTo>
                <a:lnTo>
                  <a:pt x="4310754" y="1168005"/>
                </a:lnTo>
                <a:lnTo>
                  <a:pt x="4322045" y="1303002"/>
                </a:lnTo>
                <a:lnTo>
                  <a:pt x="4333336" y="1439815"/>
                </a:lnTo>
                <a:lnTo>
                  <a:pt x="4342745" y="1574812"/>
                </a:lnTo>
                <a:lnTo>
                  <a:pt x="4350115" y="1709808"/>
                </a:lnTo>
                <a:lnTo>
                  <a:pt x="4357799" y="1844200"/>
                </a:lnTo>
                <a:lnTo>
                  <a:pt x="4364229" y="1977381"/>
                </a:lnTo>
                <a:lnTo>
                  <a:pt x="4368777" y="2109351"/>
                </a:lnTo>
                <a:lnTo>
                  <a:pt x="4372697" y="2241321"/>
                </a:lnTo>
                <a:lnTo>
                  <a:pt x="4376461" y="2372080"/>
                </a:lnTo>
                <a:lnTo>
                  <a:pt x="4378186" y="2501023"/>
                </a:lnTo>
                <a:lnTo>
                  <a:pt x="4380068" y="2629966"/>
                </a:lnTo>
                <a:lnTo>
                  <a:pt x="4381009" y="2757093"/>
                </a:lnTo>
                <a:lnTo>
                  <a:pt x="4380068" y="2883010"/>
                </a:lnTo>
                <a:lnTo>
                  <a:pt x="4380068" y="3007715"/>
                </a:lnTo>
                <a:lnTo>
                  <a:pt x="4378186" y="3131210"/>
                </a:lnTo>
                <a:lnTo>
                  <a:pt x="4375363" y="3252283"/>
                </a:lnTo>
                <a:lnTo>
                  <a:pt x="4372697" y="3372146"/>
                </a:lnTo>
                <a:lnTo>
                  <a:pt x="4369718" y="3489587"/>
                </a:lnTo>
                <a:lnTo>
                  <a:pt x="4365170" y="3606423"/>
                </a:lnTo>
                <a:lnTo>
                  <a:pt x="4360309" y="3721443"/>
                </a:lnTo>
                <a:lnTo>
                  <a:pt x="4355918" y="3834041"/>
                </a:lnTo>
                <a:lnTo>
                  <a:pt x="4343529" y="4053789"/>
                </a:lnTo>
                <a:lnTo>
                  <a:pt x="4330356" y="4264457"/>
                </a:lnTo>
                <a:lnTo>
                  <a:pt x="4316556" y="4466650"/>
                </a:lnTo>
                <a:lnTo>
                  <a:pt x="4301344" y="4657946"/>
                </a:lnTo>
                <a:lnTo>
                  <a:pt x="4285506" y="4840767"/>
                </a:lnTo>
                <a:lnTo>
                  <a:pt x="4268412" y="5010269"/>
                </a:lnTo>
                <a:lnTo>
                  <a:pt x="4251633" y="5169481"/>
                </a:lnTo>
                <a:lnTo>
                  <a:pt x="4234853" y="5315980"/>
                </a:lnTo>
                <a:lnTo>
                  <a:pt x="4219014" y="5450371"/>
                </a:lnTo>
                <a:lnTo>
                  <a:pt x="4203959" y="5569628"/>
                </a:lnTo>
                <a:lnTo>
                  <a:pt x="4189689" y="5677384"/>
                </a:lnTo>
                <a:lnTo>
                  <a:pt x="4177770" y="5768189"/>
                </a:lnTo>
                <a:lnTo>
                  <a:pt x="4166479" y="5844465"/>
                </a:lnTo>
                <a:lnTo>
                  <a:pt x="4159132" y="5892104"/>
                </a:lnTo>
                <a:lnTo>
                  <a:pt x="0" y="5892104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3029" y="1012004"/>
            <a:ext cx="3416158" cy="4795408"/>
          </a:xfrm>
        </p:spPr>
        <p:txBody>
          <a:bodyPr>
            <a:normAutofit/>
          </a:bodyPr>
          <a:lstStyle/>
          <a:p>
            <a:r>
              <a:rPr lang="en-GB">
                <a:solidFill>
                  <a:srgbClr val="FFFFFF"/>
                </a:solidFill>
              </a:rPr>
              <a:t>Parathyroid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72D0806F-498E-4CF3-9470-4B1716B752D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35707801"/>
              </p:ext>
            </p:extLst>
          </p:nvPr>
        </p:nvGraphicFramePr>
        <p:xfrm>
          <a:off x="5194300" y="470924"/>
          <a:ext cx="6513604" cy="58854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589449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560</Words>
  <Application>Microsoft Office PowerPoint</Application>
  <PresentationFormat>Widescreen</PresentationFormat>
  <Paragraphs>85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Calibri</vt:lpstr>
      <vt:lpstr>Calibri Light</vt:lpstr>
      <vt:lpstr>Office Theme</vt:lpstr>
      <vt:lpstr>Introduction to endocrine surgery</vt:lpstr>
      <vt:lpstr>Objective</vt:lpstr>
      <vt:lpstr>Definition</vt:lpstr>
      <vt:lpstr>Surgical pathologies of endocrine sysytem</vt:lpstr>
      <vt:lpstr>Thyroid-Developmental</vt:lpstr>
      <vt:lpstr>Thyroid-Physiological</vt:lpstr>
      <vt:lpstr>Thyroid-Physiology</vt:lpstr>
      <vt:lpstr>Thyroid-Anatomy</vt:lpstr>
      <vt:lpstr>Parathyroid</vt:lpstr>
      <vt:lpstr>Adrenal Glands</vt:lpstr>
      <vt:lpstr>Adrenal Glands</vt:lpstr>
      <vt:lpstr>In Combination </vt:lpstr>
      <vt:lpstr>PowerPoint Presentation</vt:lpstr>
      <vt:lpstr>Summary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endocrine surgery</dc:title>
  <dc:creator>Daniel Ojuka</dc:creator>
  <cp:lastModifiedBy>Daniel Ojuka</cp:lastModifiedBy>
  <cp:revision>1</cp:revision>
  <dcterms:created xsi:type="dcterms:W3CDTF">2019-04-30T03:26:33Z</dcterms:created>
  <dcterms:modified xsi:type="dcterms:W3CDTF">2019-04-30T03:29:29Z</dcterms:modified>
</cp:coreProperties>
</file>