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6" r:id="rId2"/>
    <p:sldId id="257" r:id="rId3"/>
    <p:sldId id="258" r:id="rId4"/>
    <p:sldId id="259" r:id="rId5"/>
    <p:sldId id="260" r:id="rId6"/>
    <p:sldId id="556" r:id="rId7"/>
    <p:sldId id="557" r:id="rId8"/>
    <p:sldId id="560" r:id="rId9"/>
    <p:sldId id="561" r:id="rId10"/>
    <p:sldId id="558" r:id="rId11"/>
    <p:sldId id="559" r:id="rId12"/>
    <p:sldId id="567" r:id="rId13"/>
    <p:sldId id="562" r:id="rId14"/>
    <p:sldId id="563" r:id="rId15"/>
    <p:sldId id="565" r:id="rId16"/>
    <p:sldId id="568" r:id="rId17"/>
    <p:sldId id="569" r:id="rId18"/>
    <p:sldId id="570" r:id="rId19"/>
    <p:sldId id="571" r:id="rId20"/>
    <p:sldId id="572" r:id="rId21"/>
    <p:sldId id="573" r:id="rId22"/>
    <p:sldId id="614" r:id="rId23"/>
    <p:sldId id="787" r:id="rId24"/>
    <p:sldId id="789" r:id="rId25"/>
    <p:sldId id="788" r:id="rId26"/>
    <p:sldId id="791" r:id="rId27"/>
    <p:sldId id="792" r:id="rId28"/>
    <p:sldId id="790" r:id="rId29"/>
    <p:sldId id="805" r:id="rId30"/>
    <p:sldId id="806" r:id="rId31"/>
    <p:sldId id="794" r:id="rId32"/>
    <p:sldId id="642" r:id="rId33"/>
    <p:sldId id="644" r:id="rId34"/>
    <p:sldId id="645" r:id="rId35"/>
    <p:sldId id="808" r:id="rId36"/>
    <p:sldId id="647" r:id="rId37"/>
    <p:sldId id="650" r:id="rId38"/>
    <p:sldId id="691" r:id="rId39"/>
    <p:sldId id="652" r:id="rId40"/>
    <p:sldId id="653" r:id="rId41"/>
    <p:sldId id="654" r:id="rId42"/>
    <p:sldId id="655" r:id="rId43"/>
    <p:sldId id="656" r:id="rId44"/>
    <p:sldId id="783" r:id="rId45"/>
    <p:sldId id="784" r:id="rId46"/>
    <p:sldId id="658" r:id="rId47"/>
    <p:sldId id="659" r:id="rId48"/>
    <p:sldId id="660" r:id="rId49"/>
    <p:sldId id="662" r:id="rId50"/>
    <p:sldId id="663" r:id="rId51"/>
    <p:sldId id="666" r:id="rId52"/>
    <p:sldId id="667" r:id="rId53"/>
    <p:sldId id="668" r:id="rId54"/>
    <p:sldId id="669" r:id="rId55"/>
    <p:sldId id="670" r:id="rId56"/>
    <p:sldId id="671" r:id="rId57"/>
    <p:sldId id="672" r:id="rId58"/>
    <p:sldId id="673" r:id="rId59"/>
    <p:sldId id="772" r:id="rId60"/>
    <p:sldId id="771" r:id="rId61"/>
    <p:sldId id="767" r:id="rId62"/>
    <p:sldId id="769" r:id="rId63"/>
    <p:sldId id="768" r:id="rId64"/>
    <p:sldId id="770" r:id="rId65"/>
    <p:sldId id="752" r:id="rId66"/>
    <p:sldId id="753" r:id="rId67"/>
    <p:sldId id="754" r:id="rId68"/>
    <p:sldId id="755" r:id="rId69"/>
    <p:sldId id="756" r:id="rId70"/>
    <p:sldId id="757" r:id="rId71"/>
    <p:sldId id="758" r:id="rId72"/>
    <p:sldId id="809" r:id="rId73"/>
    <p:sldId id="810" r:id="rId74"/>
    <p:sldId id="823" r:id="rId75"/>
    <p:sldId id="821" r:id="rId76"/>
    <p:sldId id="822" r:id="rId77"/>
    <p:sldId id="824" r:id="rId78"/>
    <p:sldId id="811" r:id="rId79"/>
    <p:sldId id="812" r:id="rId80"/>
    <p:sldId id="813" r:id="rId81"/>
    <p:sldId id="814" r:id="rId82"/>
    <p:sldId id="815" r:id="rId83"/>
    <p:sldId id="816" r:id="rId84"/>
    <p:sldId id="795" r:id="rId85"/>
    <p:sldId id="797" r:id="rId86"/>
    <p:sldId id="801" r:id="rId87"/>
    <p:sldId id="800" r:id="rId88"/>
    <p:sldId id="798" r:id="rId89"/>
    <p:sldId id="628" r:id="rId90"/>
    <p:sldId id="802" r:id="rId91"/>
    <p:sldId id="803" r:id="rId92"/>
    <p:sldId id="817" r:id="rId93"/>
    <p:sldId id="818" r:id="rId94"/>
    <p:sldId id="819" r:id="rId95"/>
    <p:sldId id="820" r:id="rId96"/>
    <p:sldId id="804" r:id="rId97"/>
    <p:sldId id="624" r:id="rId98"/>
    <p:sldId id="626" r:id="rId99"/>
    <p:sldId id="630" r:id="rId100"/>
    <p:sldId id="631" r:id="rId101"/>
    <p:sldId id="632" r:id="rId102"/>
    <p:sldId id="633" r:id="rId103"/>
    <p:sldId id="635" r:id="rId104"/>
    <p:sldId id="636" r:id="rId105"/>
    <p:sldId id="637" r:id="rId106"/>
    <p:sldId id="793" r:id="rId107"/>
    <p:sldId id="63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87871" autoAdjust="0"/>
  </p:normalViewPr>
  <p:slideViewPr>
    <p:cSldViewPr snapToGrid="0">
      <p:cViewPr>
        <p:scale>
          <a:sx n="59" d="100"/>
          <a:sy n="59" d="100"/>
        </p:scale>
        <p:origin x="9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6B207-3CE3-4347-AAFA-6D5962C1651D}"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B3EA6C5D-3831-4E07-9A27-0FF35AC2D66F}">
      <dgm:prSet/>
      <dgm:spPr/>
      <dgm:t>
        <a:bodyPr/>
        <a:lstStyle/>
        <a:p>
          <a:r>
            <a:rPr lang="en-GB"/>
            <a:t>Review  of the normal anatomy of body fluids </a:t>
          </a:r>
          <a:endParaRPr lang="en-US"/>
        </a:p>
      </dgm:t>
    </dgm:pt>
    <dgm:pt modelId="{4EEF75A4-9D96-4488-B4C9-ACA93BFD2521}" type="parTrans" cxnId="{17698A80-837A-4D86-B6D8-01989119ABCB}">
      <dgm:prSet/>
      <dgm:spPr/>
      <dgm:t>
        <a:bodyPr/>
        <a:lstStyle/>
        <a:p>
          <a:endParaRPr lang="en-US"/>
        </a:p>
      </dgm:t>
    </dgm:pt>
    <dgm:pt modelId="{BA908C6F-13A2-4459-9B05-6CBAD8B08FDF}" type="sibTrans" cxnId="{17698A80-837A-4D86-B6D8-01989119ABCB}">
      <dgm:prSet/>
      <dgm:spPr/>
      <dgm:t>
        <a:bodyPr/>
        <a:lstStyle/>
        <a:p>
          <a:endParaRPr lang="en-US"/>
        </a:p>
      </dgm:t>
    </dgm:pt>
    <dgm:pt modelId="{540D552F-0E97-4170-B2BE-C45FC25F9281}">
      <dgm:prSet/>
      <dgm:spPr/>
      <dgm:t>
        <a:bodyPr/>
        <a:lstStyle/>
        <a:p>
          <a:r>
            <a:rPr lang="en-GB"/>
            <a:t>Electrolyte composition and concentration abnormalities and treatments</a:t>
          </a:r>
          <a:endParaRPr lang="en-US"/>
        </a:p>
      </dgm:t>
    </dgm:pt>
    <dgm:pt modelId="{2B8CD629-531D-4949-BB2E-6213B3F07D43}" type="parTrans" cxnId="{86BB5DC6-A380-477E-A412-E936BD2259D3}">
      <dgm:prSet/>
      <dgm:spPr/>
      <dgm:t>
        <a:bodyPr/>
        <a:lstStyle/>
        <a:p>
          <a:endParaRPr lang="en-US"/>
        </a:p>
      </dgm:t>
    </dgm:pt>
    <dgm:pt modelId="{D6786FC7-04F8-41DA-870A-B0669F79FDCB}" type="sibTrans" cxnId="{86BB5DC6-A380-477E-A412-E936BD2259D3}">
      <dgm:prSet/>
      <dgm:spPr/>
      <dgm:t>
        <a:bodyPr/>
        <a:lstStyle/>
        <a:p>
          <a:endParaRPr lang="en-US"/>
        </a:p>
      </dgm:t>
    </dgm:pt>
    <dgm:pt modelId="{687E3E98-8439-44BA-9A4E-F511D4C588BD}">
      <dgm:prSet/>
      <dgm:spPr/>
      <dgm:t>
        <a:bodyPr/>
        <a:lstStyle/>
        <a:p>
          <a:r>
            <a:rPr lang="en-GB"/>
            <a:t>Common metabolic derangements, and alternative resuscitative fluids. </a:t>
          </a:r>
          <a:endParaRPr lang="en-US"/>
        </a:p>
      </dgm:t>
    </dgm:pt>
    <dgm:pt modelId="{970D9818-C103-4A25-80F3-3DAA27C034C7}" type="parTrans" cxnId="{C7B3B53E-C760-47C0-9CC6-49BEAC28856A}">
      <dgm:prSet/>
      <dgm:spPr/>
      <dgm:t>
        <a:bodyPr/>
        <a:lstStyle/>
        <a:p>
          <a:endParaRPr lang="en-US"/>
        </a:p>
      </dgm:t>
    </dgm:pt>
    <dgm:pt modelId="{0E3101E1-85D9-4939-8742-1011DF8E59FE}" type="sibTrans" cxnId="{C7B3B53E-C760-47C0-9CC6-49BEAC28856A}">
      <dgm:prSet/>
      <dgm:spPr/>
      <dgm:t>
        <a:bodyPr/>
        <a:lstStyle/>
        <a:p>
          <a:endParaRPr lang="en-US"/>
        </a:p>
      </dgm:t>
    </dgm:pt>
    <dgm:pt modelId="{37120579-93B5-465D-B1F8-94D2F4C3817A}" type="pres">
      <dgm:prSet presAssocID="{1B06B207-3CE3-4347-AAFA-6D5962C1651D}" presName="hierChild1" presStyleCnt="0">
        <dgm:presLayoutVars>
          <dgm:chPref val="1"/>
          <dgm:dir/>
          <dgm:animOne val="branch"/>
          <dgm:animLvl val="lvl"/>
          <dgm:resizeHandles/>
        </dgm:presLayoutVars>
      </dgm:prSet>
      <dgm:spPr/>
    </dgm:pt>
    <dgm:pt modelId="{6D2E34B4-1BF4-4E36-90C7-5452A81AAA83}" type="pres">
      <dgm:prSet presAssocID="{B3EA6C5D-3831-4E07-9A27-0FF35AC2D66F}" presName="hierRoot1" presStyleCnt="0"/>
      <dgm:spPr/>
    </dgm:pt>
    <dgm:pt modelId="{02B25BAB-9543-4F0B-BFBF-2347F7F9CB4B}" type="pres">
      <dgm:prSet presAssocID="{B3EA6C5D-3831-4E07-9A27-0FF35AC2D66F}" presName="composite" presStyleCnt="0"/>
      <dgm:spPr/>
    </dgm:pt>
    <dgm:pt modelId="{B563C0C1-B9EF-4421-A84E-31FCBF391837}" type="pres">
      <dgm:prSet presAssocID="{B3EA6C5D-3831-4E07-9A27-0FF35AC2D66F}" presName="background" presStyleLbl="node0" presStyleIdx="0" presStyleCnt="3"/>
      <dgm:spPr/>
    </dgm:pt>
    <dgm:pt modelId="{ED67F977-10AB-41AA-96F9-13324770FFF6}" type="pres">
      <dgm:prSet presAssocID="{B3EA6C5D-3831-4E07-9A27-0FF35AC2D66F}" presName="text" presStyleLbl="fgAcc0" presStyleIdx="0" presStyleCnt="3">
        <dgm:presLayoutVars>
          <dgm:chPref val="3"/>
        </dgm:presLayoutVars>
      </dgm:prSet>
      <dgm:spPr/>
    </dgm:pt>
    <dgm:pt modelId="{6CE839CD-CD8B-40C4-9C17-33CEAD9A9F43}" type="pres">
      <dgm:prSet presAssocID="{B3EA6C5D-3831-4E07-9A27-0FF35AC2D66F}" presName="hierChild2" presStyleCnt="0"/>
      <dgm:spPr/>
    </dgm:pt>
    <dgm:pt modelId="{6DEDF230-B33D-456D-8E18-624EFC72F823}" type="pres">
      <dgm:prSet presAssocID="{540D552F-0E97-4170-B2BE-C45FC25F9281}" presName="hierRoot1" presStyleCnt="0"/>
      <dgm:spPr/>
    </dgm:pt>
    <dgm:pt modelId="{9D6D246E-2E16-433F-882F-32560B05F39C}" type="pres">
      <dgm:prSet presAssocID="{540D552F-0E97-4170-B2BE-C45FC25F9281}" presName="composite" presStyleCnt="0"/>
      <dgm:spPr/>
    </dgm:pt>
    <dgm:pt modelId="{F7455B9F-6941-4C27-8B82-AF4804176F16}" type="pres">
      <dgm:prSet presAssocID="{540D552F-0E97-4170-B2BE-C45FC25F9281}" presName="background" presStyleLbl="node0" presStyleIdx="1" presStyleCnt="3"/>
      <dgm:spPr/>
    </dgm:pt>
    <dgm:pt modelId="{E52A078B-2683-46C7-98E7-5D63A3A47F45}" type="pres">
      <dgm:prSet presAssocID="{540D552F-0E97-4170-B2BE-C45FC25F9281}" presName="text" presStyleLbl="fgAcc0" presStyleIdx="1" presStyleCnt="3">
        <dgm:presLayoutVars>
          <dgm:chPref val="3"/>
        </dgm:presLayoutVars>
      </dgm:prSet>
      <dgm:spPr/>
    </dgm:pt>
    <dgm:pt modelId="{C3C2BCAD-ABF4-4582-BDEC-1881AFBB2D23}" type="pres">
      <dgm:prSet presAssocID="{540D552F-0E97-4170-B2BE-C45FC25F9281}" presName="hierChild2" presStyleCnt="0"/>
      <dgm:spPr/>
    </dgm:pt>
    <dgm:pt modelId="{D516C684-028A-4622-85D9-B215CB652934}" type="pres">
      <dgm:prSet presAssocID="{687E3E98-8439-44BA-9A4E-F511D4C588BD}" presName="hierRoot1" presStyleCnt="0"/>
      <dgm:spPr/>
    </dgm:pt>
    <dgm:pt modelId="{4CD9F027-D495-4554-8089-EAC05BB8C607}" type="pres">
      <dgm:prSet presAssocID="{687E3E98-8439-44BA-9A4E-F511D4C588BD}" presName="composite" presStyleCnt="0"/>
      <dgm:spPr/>
    </dgm:pt>
    <dgm:pt modelId="{7821359F-A7AD-4A56-8D29-A9BD7C4575BD}" type="pres">
      <dgm:prSet presAssocID="{687E3E98-8439-44BA-9A4E-F511D4C588BD}" presName="background" presStyleLbl="node0" presStyleIdx="2" presStyleCnt="3"/>
      <dgm:spPr/>
    </dgm:pt>
    <dgm:pt modelId="{B781CD73-8D68-4784-922F-A949CE43893F}" type="pres">
      <dgm:prSet presAssocID="{687E3E98-8439-44BA-9A4E-F511D4C588BD}" presName="text" presStyleLbl="fgAcc0" presStyleIdx="2" presStyleCnt="3">
        <dgm:presLayoutVars>
          <dgm:chPref val="3"/>
        </dgm:presLayoutVars>
      </dgm:prSet>
      <dgm:spPr/>
    </dgm:pt>
    <dgm:pt modelId="{8AE678A6-92A8-470D-A5A9-20E59BC9A651}" type="pres">
      <dgm:prSet presAssocID="{687E3E98-8439-44BA-9A4E-F511D4C588BD}" presName="hierChild2" presStyleCnt="0"/>
      <dgm:spPr/>
    </dgm:pt>
  </dgm:ptLst>
  <dgm:cxnLst>
    <dgm:cxn modelId="{884CAC04-B73B-46D7-BBB3-17F33538AF1C}" type="presOf" srcId="{B3EA6C5D-3831-4E07-9A27-0FF35AC2D66F}" destId="{ED67F977-10AB-41AA-96F9-13324770FFF6}" srcOrd="0" destOrd="0" presId="urn:microsoft.com/office/officeart/2005/8/layout/hierarchy1"/>
    <dgm:cxn modelId="{C7B3B53E-C760-47C0-9CC6-49BEAC28856A}" srcId="{1B06B207-3CE3-4347-AAFA-6D5962C1651D}" destId="{687E3E98-8439-44BA-9A4E-F511D4C588BD}" srcOrd="2" destOrd="0" parTransId="{970D9818-C103-4A25-80F3-3DAA27C034C7}" sibTransId="{0E3101E1-85D9-4939-8742-1011DF8E59FE}"/>
    <dgm:cxn modelId="{E9602877-D348-4399-BAEF-1CBEB334715B}" type="presOf" srcId="{1B06B207-3CE3-4347-AAFA-6D5962C1651D}" destId="{37120579-93B5-465D-B1F8-94D2F4C3817A}" srcOrd="0" destOrd="0" presId="urn:microsoft.com/office/officeart/2005/8/layout/hierarchy1"/>
    <dgm:cxn modelId="{17698A80-837A-4D86-B6D8-01989119ABCB}" srcId="{1B06B207-3CE3-4347-AAFA-6D5962C1651D}" destId="{B3EA6C5D-3831-4E07-9A27-0FF35AC2D66F}" srcOrd="0" destOrd="0" parTransId="{4EEF75A4-9D96-4488-B4C9-ACA93BFD2521}" sibTransId="{BA908C6F-13A2-4459-9B05-6CBAD8B08FDF}"/>
    <dgm:cxn modelId="{3EFF5D91-67FD-421A-82E0-D118C9945BBA}" type="presOf" srcId="{687E3E98-8439-44BA-9A4E-F511D4C588BD}" destId="{B781CD73-8D68-4784-922F-A949CE43893F}" srcOrd="0" destOrd="0" presId="urn:microsoft.com/office/officeart/2005/8/layout/hierarchy1"/>
    <dgm:cxn modelId="{A22630BD-60BB-40B7-BAA2-6B28FA85A663}" type="presOf" srcId="{540D552F-0E97-4170-B2BE-C45FC25F9281}" destId="{E52A078B-2683-46C7-98E7-5D63A3A47F45}" srcOrd="0" destOrd="0" presId="urn:microsoft.com/office/officeart/2005/8/layout/hierarchy1"/>
    <dgm:cxn modelId="{86BB5DC6-A380-477E-A412-E936BD2259D3}" srcId="{1B06B207-3CE3-4347-AAFA-6D5962C1651D}" destId="{540D552F-0E97-4170-B2BE-C45FC25F9281}" srcOrd="1" destOrd="0" parTransId="{2B8CD629-531D-4949-BB2E-6213B3F07D43}" sibTransId="{D6786FC7-04F8-41DA-870A-B0669F79FDCB}"/>
    <dgm:cxn modelId="{1A357660-4617-48D5-BE5C-9A6A4610CFC2}" type="presParOf" srcId="{37120579-93B5-465D-B1F8-94D2F4C3817A}" destId="{6D2E34B4-1BF4-4E36-90C7-5452A81AAA83}" srcOrd="0" destOrd="0" presId="urn:microsoft.com/office/officeart/2005/8/layout/hierarchy1"/>
    <dgm:cxn modelId="{D06E53C4-8217-4142-864A-EAE3B799F972}" type="presParOf" srcId="{6D2E34B4-1BF4-4E36-90C7-5452A81AAA83}" destId="{02B25BAB-9543-4F0B-BFBF-2347F7F9CB4B}" srcOrd="0" destOrd="0" presId="urn:microsoft.com/office/officeart/2005/8/layout/hierarchy1"/>
    <dgm:cxn modelId="{E7F49200-20B8-4D39-B562-9AAC677D2760}" type="presParOf" srcId="{02B25BAB-9543-4F0B-BFBF-2347F7F9CB4B}" destId="{B563C0C1-B9EF-4421-A84E-31FCBF391837}" srcOrd="0" destOrd="0" presId="urn:microsoft.com/office/officeart/2005/8/layout/hierarchy1"/>
    <dgm:cxn modelId="{113DA36B-FBB3-472D-8EF2-B129BCA22B53}" type="presParOf" srcId="{02B25BAB-9543-4F0B-BFBF-2347F7F9CB4B}" destId="{ED67F977-10AB-41AA-96F9-13324770FFF6}" srcOrd="1" destOrd="0" presId="urn:microsoft.com/office/officeart/2005/8/layout/hierarchy1"/>
    <dgm:cxn modelId="{D6005914-0B2B-4147-9A38-A700E75D3694}" type="presParOf" srcId="{6D2E34B4-1BF4-4E36-90C7-5452A81AAA83}" destId="{6CE839CD-CD8B-40C4-9C17-33CEAD9A9F43}" srcOrd="1" destOrd="0" presId="urn:microsoft.com/office/officeart/2005/8/layout/hierarchy1"/>
    <dgm:cxn modelId="{9A2BD476-7435-4F04-A1CD-83EB1BF83029}" type="presParOf" srcId="{37120579-93B5-465D-B1F8-94D2F4C3817A}" destId="{6DEDF230-B33D-456D-8E18-624EFC72F823}" srcOrd="1" destOrd="0" presId="urn:microsoft.com/office/officeart/2005/8/layout/hierarchy1"/>
    <dgm:cxn modelId="{2C3CA20E-F722-4397-9013-DB7776B1DECA}" type="presParOf" srcId="{6DEDF230-B33D-456D-8E18-624EFC72F823}" destId="{9D6D246E-2E16-433F-882F-32560B05F39C}" srcOrd="0" destOrd="0" presId="urn:microsoft.com/office/officeart/2005/8/layout/hierarchy1"/>
    <dgm:cxn modelId="{2ECEEF55-81DD-4890-AA43-FD7B1713C6D6}" type="presParOf" srcId="{9D6D246E-2E16-433F-882F-32560B05F39C}" destId="{F7455B9F-6941-4C27-8B82-AF4804176F16}" srcOrd="0" destOrd="0" presId="urn:microsoft.com/office/officeart/2005/8/layout/hierarchy1"/>
    <dgm:cxn modelId="{BF159618-4497-497A-8C7C-C418232846E7}" type="presParOf" srcId="{9D6D246E-2E16-433F-882F-32560B05F39C}" destId="{E52A078B-2683-46C7-98E7-5D63A3A47F45}" srcOrd="1" destOrd="0" presId="urn:microsoft.com/office/officeart/2005/8/layout/hierarchy1"/>
    <dgm:cxn modelId="{BA5B4913-4FBE-4975-B5DE-47293E20FC07}" type="presParOf" srcId="{6DEDF230-B33D-456D-8E18-624EFC72F823}" destId="{C3C2BCAD-ABF4-4582-BDEC-1881AFBB2D23}" srcOrd="1" destOrd="0" presId="urn:microsoft.com/office/officeart/2005/8/layout/hierarchy1"/>
    <dgm:cxn modelId="{B6EE411E-A4FC-4D85-8328-7759CDA438F4}" type="presParOf" srcId="{37120579-93B5-465D-B1F8-94D2F4C3817A}" destId="{D516C684-028A-4622-85D9-B215CB652934}" srcOrd="2" destOrd="0" presId="urn:microsoft.com/office/officeart/2005/8/layout/hierarchy1"/>
    <dgm:cxn modelId="{FEE20CB3-68FA-4016-9BB1-D1E1B7EDE321}" type="presParOf" srcId="{D516C684-028A-4622-85D9-B215CB652934}" destId="{4CD9F027-D495-4554-8089-EAC05BB8C607}" srcOrd="0" destOrd="0" presId="urn:microsoft.com/office/officeart/2005/8/layout/hierarchy1"/>
    <dgm:cxn modelId="{35D3BC0B-441B-4E44-8A4B-5B15CECF26BA}" type="presParOf" srcId="{4CD9F027-D495-4554-8089-EAC05BB8C607}" destId="{7821359F-A7AD-4A56-8D29-A9BD7C4575BD}" srcOrd="0" destOrd="0" presId="urn:microsoft.com/office/officeart/2005/8/layout/hierarchy1"/>
    <dgm:cxn modelId="{6D1ADC81-E410-431F-BA01-580CFE1D27EF}" type="presParOf" srcId="{4CD9F027-D495-4554-8089-EAC05BB8C607}" destId="{B781CD73-8D68-4784-922F-A949CE43893F}" srcOrd="1" destOrd="0" presId="urn:microsoft.com/office/officeart/2005/8/layout/hierarchy1"/>
    <dgm:cxn modelId="{4237D2EE-E074-4225-82CA-998B55642425}" type="presParOf" srcId="{D516C684-028A-4622-85D9-B215CB652934}" destId="{8AE678A6-92A8-470D-A5A9-20E59BC9A65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BF5256-3AFE-4716-9AD9-CDFA0ABD63E9}" type="doc">
      <dgm:prSet loTypeId="urn:microsoft.com/office/officeart/2005/8/layout/hierarchy1" loCatId="hierarchy" qsTypeId="urn:microsoft.com/office/officeart/2005/8/quickstyle/simple5" qsCatId="simple" csTypeId="urn:microsoft.com/office/officeart/2005/8/colors/accent2_2" csCatId="accent2"/>
      <dgm:spPr/>
      <dgm:t>
        <a:bodyPr/>
        <a:lstStyle/>
        <a:p>
          <a:endParaRPr lang="en-US"/>
        </a:p>
      </dgm:t>
    </dgm:pt>
    <dgm:pt modelId="{3065E0B2-BE0E-444C-B22E-22DC62E4581D}">
      <dgm:prSet/>
      <dgm:spPr/>
      <dgm:t>
        <a:bodyPr/>
        <a:lstStyle/>
        <a:p>
          <a:r>
            <a:rPr lang="en-GB"/>
            <a:t>Acidosis stimulates the chemoreceptors to increase ventilation, whereas alkalosis decreases the activity of the chemoreceptors and thus decreases ventilation. </a:t>
          </a:r>
          <a:endParaRPr lang="en-US"/>
        </a:p>
      </dgm:t>
    </dgm:pt>
    <dgm:pt modelId="{F0D16FEC-E434-4CF6-B117-752CB3ED5453}" type="parTrans" cxnId="{6F46581A-C278-4EC5-BA0A-1ECAD3D240B0}">
      <dgm:prSet/>
      <dgm:spPr/>
      <dgm:t>
        <a:bodyPr/>
        <a:lstStyle/>
        <a:p>
          <a:endParaRPr lang="en-US"/>
        </a:p>
      </dgm:t>
    </dgm:pt>
    <dgm:pt modelId="{4C519C99-B9C1-43F7-89AE-56A2A30588ED}" type="sibTrans" cxnId="{6F46581A-C278-4EC5-BA0A-1ECAD3D240B0}">
      <dgm:prSet/>
      <dgm:spPr/>
      <dgm:t>
        <a:bodyPr/>
        <a:lstStyle/>
        <a:p>
          <a:endParaRPr lang="en-US"/>
        </a:p>
      </dgm:t>
    </dgm:pt>
    <dgm:pt modelId="{49DF2D5D-E4AB-4305-9B20-5DEA58B84543}">
      <dgm:prSet/>
      <dgm:spPr/>
      <dgm:t>
        <a:bodyPr/>
        <a:lstStyle/>
        <a:p>
          <a:r>
            <a:rPr lang="en-GB"/>
            <a:t>The kidneys provide compensation for respiratory abnormalities by either increasing or decreasing bicarbonate reabsorption in response to respiratory acidosis or alkalosis, respectively.</a:t>
          </a:r>
          <a:endParaRPr lang="en-US"/>
        </a:p>
      </dgm:t>
    </dgm:pt>
    <dgm:pt modelId="{6EC18F78-ABCF-46CC-ABE0-188184B07E30}" type="parTrans" cxnId="{D661FC13-4085-4CAB-956E-76B973209830}">
      <dgm:prSet/>
      <dgm:spPr/>
      <dgm:t>
        <a:bodyPr/>
        <a:lstStyle/>
        <a:p>
          <a:endParaRPr lang="en-US"/>
        </a:p>
      </dgm:t>
    </dgm:pt>
    <dgm:pt modelId="{2E65A50F-B9A3-4E70-8159-AEE90D9757B3}" type="sibTrans" cxnId="{D661FC13-4085-4CAB-956E-76B973209830}">
      <dgm:prSet/>
      <dgm:spPr/>
      <dgm:t>
        <a:bodyPr/>
        <a:lstStyle/>
        <a:p>
          <a:endParaRPr lang="en-US"/>
        </a:p>
      </dgm:t>
    </dgm:pt>
    <dgm:pt modelId="{680F12C9-DADA-41CC-A157-1AC47959AE50}" type="pres">
      <dgm:prSet presAssocID="{96BF5256-3AFE-4716-9AD9-CDFA0ABD63E9}" presName="hierChild1" presStyleCnt="0">
        <dgm:presLayoutVars>
          <dgm:chPref val="1"/>
          <dgm:dir/>
          <dgm:animOne val="branch"/>
          <dgm:animLvl val="lvl"/>
          <dgm:resizeHandles/>
        </dgm:presLayoutVars>
      </dgm:prSet>
      <dgm:spPr/>
    </dgm:pt>
    <dgm:pt modelId="{0D0F7980-F8ED-4853-9B76-46391A7BFF51}" type="pres">
      <dgm:prSet presAssocID="{3065E0B2-BE0E-444C-B22E-22DC62E4581D}" presName="hierRoot1" presStyleCnt="0"/>
      <dgm:spPr/>
    </dgm:pt>
    <dgm:pt modelId="{896CF316-3D0A-49F4-B6F1-4D1819B19D24}" type="pres">
      <dgm:prSet presAssocID="{3065E0B2-BE0E-444C-B22E-22DC62E4581D}" presName="composite" presStyleCnt="0"/>
      <dgm:spPr/>
    </dgm:pt>
    <dgm:pt modelId="{F83D9270-B620-4C9D-AAC4-5A5926BE50E2}" type="pres">
      <dgm:prSet presAssocID="{3065E0B2-BE0E-444C-B22E-22DC62E4581D}" presName="background" presStyleLbl="node0" presStyleIdx="0" presStyleCnt="2"/>
      <dgm:spPr/>
    </dgm:pt>
    <dgm:pt modelId="{7B57A0E9-BEA7-4103-87A7-23C8A68A8FCF}" type="pres">
      <dgm:prSet presAssocID="{3065E0B2-BE0E-444C-B22E-22DC62E4581D}" presName="text" presStyleLbl="fgAcc0" presStyleIdx="0" presStyleCnt="2">
        <dgm:presLayoutVars>
          <dgm:chPref val="3"/>
        </dgm:presLayoutVars>
      </dgm:prSet>
      <dgm:spPr/>
    </dgm:pt>
    <dgm:pt modelId="{8DE05B16-2A68-4C97-81A0-5B4015609C9F}" type="pres">
      <dgm:prSet presAssocID="{3065E0B2-BE0E-444C-B22E-22DC62E4581D}" presName="hierChild2" presStyleCnt="0"/>
      <dgm:spPr/>
    </dgm:pt>
    <dgm:pt modelId="{4AA7E06A-6A71-4D4C-9AE0-AC5CFC991B6C}" type="pres">
      <dgm:prSet presAssocID="{49DF2D5D-E4AB-4305-9B20-5DEA58B84543}" presName="hierRoot1" presStyleCnt="0"/>
      <dgm:spPr/>
    </dgm:pt>
    <dgm:pt modelId="{BD651E93-A11E-4045-8D2D-6DC1665E945F}" type="pres">
      <dgm:prSet presAssocID="{49DF2D5D-E4AB-4305-9B20-5DEA58B84543}" presName="composite" presStyleCnt="0"/>
      <dgm:spPr/>
    </dgm:pt>
    <dgm:pt modelId="{CEB3C6D9-22BE-41A6-86ED-AD563288927C}" type="pres">
      <dgm:prSet presAssocID="{49DF2D5D-E4AB-4305-9B20-5DEA58B84543}" presName="background" presStyleLbl="node0" presStyleIdx="1" presStyleCnt="2"/>
      <dgm:spPr/>
    </dgm:pt>
    <dgm:pt modelId="{25D1008C-8C07-4954-B028-CBFA0D550205}" type="pres">
      <dgm:prSet presAssocID="{49DF2D5D-E4AB-4305-9B20-5DEA58B84543}" presName="text" presStyleLbl="fgAcc0" presStyleIdx="1" presStyleCnt="2">
        <dgm:presLayoutVars>
          <dgm:chPref val="3"/>
        </dgm:presLayoutVars>
      </dgm:prSet>
      <dgm:spPr/>
    </dgm:pt>
    <dgm:pt modelId="{725525FE-82DE-4BA3-9EE3-5FCDA7B5B4F3}" type="pres">
      <dgm:prSet presAssocID="{49DF2D5D-E4AB-4305-9B20-5DEA58B84543}" presName="hierChild2" presStyleCnt="0"/>
      <dgm:spPr/>
    </dgm:pt>
  </dgm:ptLst>
  <dgm:cxnLst>
    <dgm:cxn modelId="{D661FC13-4085-4CAB-956E-76B973209830}" srcId="{96BF5256-3AFE-4716-9AD9-CDFA0ABD63E9}" destId="{49DF2D5D-E4AB-4305-9B20-5DEA58B84543}" srcOrd="1" destOrd="0" parTransId="{6EC18F78-ABCF-46CC-ABE0-188184B07E30}" sibTransId="{2E65A50F-B9A3-4E70-8159-AEE90D9757B3}"/>
    <dgm:cxn modelId="{6F46581A-C278-4EC5-BA0A-1ECAD3D240B0}" srcId="{96BF5256-3AFE-4716-9AD9-CDFA0ABD63E9}" destId="{3065E0B2-BE0E-444C-B22E-22DC62E4581D}" srcOrd="0" destOrd="0" parTransId="{F0D16FEC-E434-4CF6-B117-752CB3ED5453}" sibTransId="{4C519C99-B9C1-43F7-89AE-56A2A30588ED}"/>
    <dgm:cxn modelId="{E1F55923-3A70-4525-825B-EAE95C1AA7E2}" type="presOf" srcId="{3065E0B2-BE0E-444C-B22E-22DC62E4581D}" destId="{7B57A0E9-BEA7-4103-87A7-23C8A68A8FCF}" srcOrd="0" destOrd="0" presId="urn:microsoft.com/office/officeart/2005/8/layout/hierarchy1"/>
    <dgm:cxn modelId="{0C751869-FAC6-4506-A1A9-DEC1BDF21B54}" type="presOf" srcId="{96BF5256-3AFE-4716-9AD9-CDFA0ABD63E9}" destId="{680F12C9-DADA-41CC-A157-1AC47959AE50}" srcOrd="0" destOrd="0" presId="urn:microsoft.com/office/officeart/2005/8/layout/hierarchy1"/>
    <dgm:cxn modelId="{2D033C80-BCFB-4135-A5D7-B86AFC58B491}" type="presOf" srcId="{49DF2D5D-E4AB-4305-9B20-5DEA58B84543}" destId="{25D1008C-8C07-4954-B028-CBFA0D550205}" srcOrd="0" destOrd="0" presId="urn:microsoft.com/office/officeart/2005/8/layout/hierarchy1"/>
    <dgm:cxn modelId="{0CA729FD-9426-46DA-9720-B11CFE3C69F0}" type="presParOf" srcId="{680F12C9-DADA-41CC-A157-1AC47959AE50}" destId="{0D0F7980-F8ED-4853-9B76-46391A7BFF51}" srcOrd="0" destOrd="0" presId="urn:microsoft.com/office/officeart/2005/8/layout/hierarchy1"/>
    <dgm:cxn modelId="{8E862509-4952-4A9F-8EB6-A50878DB9718}" type="presParOf" srcId="{0D0F7980-F8ED-4853-9B76-46391A7BFF51}" destId="{896CF316-3D0A-49F4-B6F1-4D1819B19D24}" srcOrd="0" destOrd="0" presId="urn:microsoft.com/office/officeart/2005/8/layout/hierarchy1"/>
    <dgm:cxn modelId="{AF14EF1A-A16F-4741-8E23-11820788E167}" type="presParOf" srcId="{896CF316-3D0A-49F4-B6F1-4D1819B19D24}" destId="{F83D9270-B620-4C9D-AAC4-5A5926BE50E2}" srcOrd="0" destOrd="0" presId="urn:microsoft.com/office/officeart/2005/8/layout/hierarchy1"/>
    <dgm:cxn modelId="{7BC2FD92-1E66-4CD9-8ECF-48A08052AA78}" type="presParOf" srcId="{896CF316-3D0A-49F4-B6F1-4D1819B19D24}" destId="{7B57A0E9-BEA7-4103-87A7-23C8A68A8FCF}" srcOrd="1" destOrd="0" presId="urn:microsoft.com/office/officeart/2005/8/layout/hierarchy1"/>
    <dgm:cxn modelId="{95CF33D7-D99A-4079-800C-7C60289D37BD}" type="presParOf" srcId="{0D0F7980-F8ED-4853-9B76-46391A7BFF51}" destId="{8DE05B16-2A68-4C97-81A0-5B4015609C9F}" srcOrd="1" destOrd="0" presId="urn:microsoft.com/office/officeart/2005/8/layout/hierarchy1"/>
    <dgm:cxn modelId="{8CD8EF14-8DFD-41FA-8819-117EBBD8EB85}" type="presParOf" srcId="{680F12C9-DADA-41CC-A157-1AC47959AE50}" destId="{4AA7E06A-6A71-4D4C-9AE0-AC5CFC991B6C}" srcOrd="1" destOrd="0" presId="urn:microsoft.com/office/officeart/2005/8/layout/hierarchy1"/>
    <dgm:cxn modelId="{2B2D1F99-0946-493E-9E29-646F97477A18}" type="presParOf" srcId="{4AA7E06A-6A71-4D4C-9AE0-AC5CFC991B6C}" destId="{BD651E93-A11E-4045-8D2D-6DC1665E945F}" srcOrd="0" destOrd="0" presId="urn:microsoft.com/office/officeart/2005/8/layout/hierarchy1"/>
    <dgm:cxn modelId="{DF3DE30C-7337-40C7-ABBA-43CDB61E01FC}" type="presParOf" srcId="{BD651E93-A11E-4045-8D2D-6DC1665E945F}" destId="{CEB3C6D9-22BE-41A6-86ED-AD563288927C}" srcOrd="0" destOrd="0" presId="urn:microsoft.com/office/officeart/2005/8/layout/hierarchy1"/>
    <dgm:cxn modelId="{939C4043-3F46-45BA-8EC8-D39843B8FB5E}" type="presParOf" srcId="{BD651E93-A11E-4045-8D2D-6DC1665E945F}" destId="{25D1008C-8C07-4954-B028-CBFA0D550205}" srcOrd="1" destOrd="0" presId="urn:microsoft.com/office/officeart/2005/8/layout/hierarchy1"/>
    <dgm:cxn modelId="{39B14888-C979-41FD-92B0-46F4CFB62545}" type="presParOf" srcId="{4AA7E06A-6A71-4D4C-9AE0-AC5CFC991B6C}" destId="{725525FE-82DE-4BA3-9EE3-5FCDA7B5B4F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04DD72-9071-4912-B708-9B2EA364BFF3}" type="doc">
      <dgm:prSet loTypeId="urn:microsoft.com/office/officeart/2005/8/layout/hierarchy1" loCatId="hierarchy" qsTypeId="urn:microsoft.com/office/officeart/2005/8/quickstyle/simple5" qsCatId="simple" csTypeId="urn:microsoft.com/office/officeart/2005/8/colors/accent5_2" csCatId="accent5"/>
      <dgm:spPr/>
      <dgm:t>
        <a:bodyPr/>
        <a:lstStyle/>
        <a:p>
          <a:endParaRPr lang="en-US"/>
        </a:p>
      </dgm:t>
    </dgm:pt>
    <dgm:pt modelId="{A96AE126-A7EF-443E-9A89-93824B2C25DB}">
      <dgm:prSet/>
      <dgm:spPr/>
      <dgm:t>
        <a:bodyPr/>
        <a:lstStyle/>
        <a:p>
          <a:r>
            <a:rPr lang="en-GB"/>
            <a:t>Because of this delayed compensatory response, respiratory acid-base derangements before renal compensation are classified as acute, whereas those persisting after renal compensation are categorized as chronic. </a:t>
          </a:r>
          <a:endParaRPr lang="en-US"/>
        </a:p>
      </dgm:t>
    </dgm:pt>
    <dgm:pt modelId="{8FEFE390-B030-43EC-840A-3BADD623A2CC}" type="parTrans" cxnId="{4D4C9920-C5EF-457F-A35C-E7A0B87F64DF}">
      <dgm:prSet/>
      <dgm:spPr/>
      <dgm:t>
        <a:bodyPr/>
        <a:lstStyle/>
        <a:p>
          <a:endParaRPr lang="en-US"/>
        </a:p>
      </dgm:t>
    </dgm:pt>
    <dgm:pt modelId="{06427F91-B65E-454F-9174-17988AFD7FA4}" type="sibTrans" cxnId="{4D4C9920-C5EF-457F-A35C-E7A0B87F64DF}">
      <dgm:prSet/>
      <dgm:spPr/>
      <dgm:t>
        <a:bodyPr/>
        <a:lstStyle/>
        <a:p>
          <a:endParaRPr lang="en-US"/>
        </a:p>
      </dgm:t>
    </dgm:pt>
    <dgm:pt modelId="{3A9761D3-2B20-45A8-A99C-AD10C3AA5811}">
      <dgm:prSet/>
      <dgm:spPr/>
      <dgm:t>
        <a:bodyPr/>
        <a:lstStyle/>
        <a:p>
          <a:r>
            <a:rPr lang="en-GB"/>
            <a:t>The predicted compensatory changes in response to metabolic or respiratory derangements ,if the predicted change in pH is exceeded, then a mixed acid-base abnormality may be present </a:t>
          </a:r>
          <a:endParaRPr lang="en-US"/>
        </a:p>
      </dgm:t>
    </dgm:pt>
    <dgm:pt modelId="{3F20E2C0-91AC-4267-BDC1-EE099C9C24A3}" type="parTrans" cxnId="{E776EB17-2A90-4BE8-8B01-D7C074BB32C0}">
      <dgm:prSet/>
      <dgm:spPr/>
      <dgm:t>
        <a:bodyPr/>
        <a:lstStyle/>
        <a:p>
          <a:endParaRPr lang="en-US"/>
        </a:p>
      </dgm:t>
    </dgm:pt>
    <dgm:pt modelId="{B88D4188-D8DA-465F-AE62-3C88A4A04C55}" type="sibTrans" cxnId="{E776EB17-2A90-4BE8-8B01-D7C074BB32C0}">
      <dgm:prSet/>
      <dgm:spPr/>
      <dgm:t>
        <a:bodyPr/>
        <a:lstStyle/>
        <a:p>
          <a:endParaRPr lang="en-US"/>
        </a:p>
      </dgm:t>
    </dgm:pt>
    <dgm:pt modelId="{D3113954-E999-469F-B8AD-D40BECB1F59B}" type="pres">
      <dgm:prSet presAssocID="{8904DD72-9071-4912-B708-9B2EA364BFF3}" presName="hierChild1" presStyleCnt="0">
        <dgm:presLayoutVars>
          <dgm:chPref val="1"/>
          <dgm:dir/>
          <dgm:animOne val="branch"/>
          <dgm:animLvl val="lvl"/>
          <dgm:resizeHandles/>
        </dgm:presLayoutVars>
      </dgm:prSet>
      <dgm:spPr/>
    </dgm:pt>
    <dgm:pt modelId="{FC582699-5E9D-4D33-A724-520E70794A41}" type="pres">
      <dgm:prSet presAssocID="{A96AE126-A7EF-443E-9A89-93824B2C25DB}" presName="hierRoot1" presStyleCnt="0"/>
      <dgm:spPr/>
    </dgm:pt>
    <dgm:pt modelId="{C97AE429-92A6-49B9-9064-179AE30AF57F}" type="pres">
      <dgm:prSet presAssocID="{A96AE126-A7EF-443E-9A89-93824B2C25DB}" presName="composite" presStyleCnt="0"/>
      <dgm:spPr/>
    </dgm:pt>
    <dgm:pt modelId="{225A5B89-9D94-476D-993F-CCC87D2CDD6A}" type="pres">
      <dgm:prSet presAssocID="{A96AE126-A7EF-443E-9A89-93824B2C25DB}" presName="background" presStyleLbl="node0" presStyleIdx="0" presStyleCnt="2"/>
      <dgm:spPr/>
    </dgm:pt>
    <dgm:pt modelId="{69EAE91C-EDEB-49ED-961F-3FDCC23B2974}" type="pres">
      <dgm:prSet presAssocID="{A96AE126-A7EF-443E-9A89-93824B2C25DB}" presName="text" presStyleLbl="fgAcc0" presStyleIdx="0" presStyleCnt="2">
        <dgm:presLayoutVars>
          <dgm:chPref val="3"/>
        </dgm:presLayoutVars>
      </dgm:prSet>
      <dgm:spPr/>
    </dgm:pt>
    <dgm:pt modelId="{5BF19FFF-9A03-4BC1-A3D2-9F8CE1C29E0D}" type="pres">
      <dgm:prSet presAssocID="{A96AE126-A7EF-443E-9A89-93824B2C25DB}" presName="hierChild2" presStyleCnt="0"/>
      <dgm:spPr/>
    </dgm:pt>
    <dgm:pt modelId="{1008779E-C1A5-410F-85EC-0A425BC35F3C}" type="pres">
      <dgm:prSet presAssocID="{3A9761D3-2B20-45A8-A99C-AD10C3AA5811}" presName="hierRoot1" presStyleCnt="0"/>
      <dgm:spPr/>
    </dgm:pt>
    <dgm:pt modelId="{B5DE850C-2E01-4237-8B66-EB7AFAAD5372}" type="pres">
      <dgm:prSet presAssocID="{3A9761D3-2B20-45A8-A99C-AD10C3AA5811}" presName="composite" presStyleCnt="0"/>
      <dgm:spPr/>
    </dgm:pt>
    <dgm:pt modelId="{30145818-9313-476D-B9CD-F40E60103532}" type="pres">
      <dgm:prSet presAssocID="{3A9761D3-2B20-45A8-A99C-AD10C3AA5811}" presName="background" presStyleLbl="node0" presStyleIdx="1" presStyleCnt="2"/>
      <dgm:spPr/>
    </dgm:pt>
    <dgm:pt modelId="{674A93D0-C729-4A6D-A447-BF1F7E04DA1F}" type="pres">
      <dgm:prSet presAssocID="{3A9761D3-2B20-45A8-A99C-AD10C3AA5811}" presName="text" presStyleLbl="fgAcc0" presStyleIdx="1" presStyleCnt="2">
        <dgm:presLayoutVars>
          <dgm:chPref val="3"/>
        </dgm:presLayoutVars>
      </dgm:prSet>
      <dgm:spPr/>
    </dgm:pt>
    <dgm:pt modelId="{416A668D-738A-49FA-8519-B33CA80C1D97}" type="pres">
      <dgm:prSet presAssocID="{3A9761D3-2B20-45A8-A99C-AD10C3AA5811}" presName="hierChild2" presStyleCnt="0"/>
      <dgm:spPr/>
    </dgm:pt>
  </dgm:ptLst>
  <dgm:cxnLst>
    <dgm:cxn modelId="{E776EB17-2A90-4BE8-8B01-D7C074BB32C0}" srcId="{8904DD72-9071-4912-B708-9B2EA364BFF3}" destId="{3A9761D3-2B20-45A8-A99C-AD10C3AA5811}" srcOrd="1" destOrd="0" parTransId="{3F20E2C0-91AC-4267-BDC1-EE099C9C24A3}" sibTransId="{B88D4188-D8DA-465F-AE62-3C88A4A04C55}"/>
    <dgm:cxn modelId="{4D4C9920-C5EF-457F-A35C-E7A0B87F64DF}" srcId="{8904DD72-9071-4912-B708-9B2EA364BFF3}" destId="{A96AE126-A7EF-443E-9A89-93824B2C25DB}" srcOrd="0" destOrd="0" parTransId="{8FEFE390-B030-43EC-840A-3BADD623A2CC}" sibTransId="{06427F91-B65E-454F-9174-17988AFD7FA4}"/>
    <dgm:cxn modelId="{54D926C3-FBDD-40B0-830F-89B2F301DB61}" type="presOf" srcId="{8904DD72-9071-4912-B708-9B2EA364BFF3}" destId="{D3113954-E999-469F-B8AD-D40BECB1F59B}" srcOrd="0" destOrd="0" presId="urn:microsoft.com/office/officeart/2005/8/layout/hierarchy1"/>
    <dgm:cxn modelId="{D65343DE-3D4D-4831-A670-F86E316A9F62}" type="presOf" srcId="{3A9761D3-2B20-45A8-A99C-AD10C3AA5811}" destId="{674A93D0-C729-4A6D-A447-BF1F7E04DA1F}" srcOrd="0" destOrd="0" presId="urn:microsoft.com/office/officeart/2005/8/layout/hierarchy1"/>
    <dgm:cxn modelId="{6278C3ED-CFC5-483F-9A91-F6EE9E3B2CA0}" type="presOf" srcId="{A96AE126-A7EF-443E-9A89-93824B2C25DB}" destId="{69EAE91C-EDEB-49ED-961F-3FDCC23B2974}" srcOrd="0" destOrd="0" presId="urn:microsoft.com/office/officeart/2005/8/layout/hierarchy1"/>
    <dgm:cxn modelId="{0ACDACD2-7765-4466-B01A-DE4EC37AC661}" type="presParOf" srcId="{D3113954-E999-469F-B8AD-D40BECB1F59B}" destId="{FC582699-5E9D-4D33-A724-520E70794A41}" srcOrd="0" destOrd="0" presId="urn:microsoft.com/office/officeart/2005/8/layout/hierarchy1"/>
    <dgm:cxn modelId="{CE4377EC-1962-4800-B502-57FD90EC0D75}" type="presParOf" srcId="{FC582699-5E9D-4D33-A724-520E70794A41}" destId="{C97AE429-92A6-49B9-9064-179AE30AF57F}" srcOrd="0" destOrd="0" presId="urn:microsoft.com/office/officeart/2005/8/layout/hierarchy1"/>
    <dgm:cxn modelId="{4959ED50-B6CE-418A-B37F-17942579094E}" type="presParOf" srcId="{C97AE429-92A6-49B9-9064-179AE30AF57F}" destId="{225A5B89-9D94-476D-993F-CCC87D2CDD6A}" srcOrd="0" destOrd="0" presId="urn:microsoft.com/office/officeart/2005/8/layout/hierarchy1"/>
    <dgm:cxn modelId="{9CCC1596-534D-42B7-9BB4-450D0A431E7D}" type="presParOf" srcId="{C97AE429-92A6-49B9-9064-179AE30AF57F}" destId="{69EAE91C-EDEB-49ED-961F-3FDCC23B2974}" srcOrd="1" destOrd="0" presId="urn:microsoft.com/office/officeart/2005/8/layout/hierarchy1"/>
    <dgm:cxn modelId="{437CDA4E-AE7D-4E06-971C-1818002038D5}" type="presParOf" srcId="{FC582699-5E9D-4D33-A724-520E70794A41}" destId="{5BF19FFF-9A03-4BC1-A3D2-9F8CE1C29E0D}" srcOrd="1" destOrd="0" presId="urn:microsoft.com/office/officeart/2005/8/layout/hierarchy1"/>
    <dgm:cxn modelId="{4F6ACA8F-FB00-4719-B0F2-DE8E999CB412}" type="presParOf" srcId="{D3113954-E999-469F-B8AD-D40BECB1F59B}" destId="{1008779E-C1A5-410F-85EC-0A425BC35F3C}" srcOrd="1" destOrd="0" presId="urn:microsoft.com/office/officeart/2005/8/layout/hierarchy1"/>
    <dgm:cxn modelId="{2F8D11BB-19D7-4B49-859B-B5547182EBCB}" type="presParOf" srcId="{1008779E-C1A5-410F-85EC-0A425BC35F3C}" destId="{B5DE850C-2E01-4237-8B66-EB7AFAAD5372}" srcOrd="0" destOrd="0" presId="urn:microsoft.com/office/officeart/2005/8/layout/hierarchy1"/>
    <dgm:cxn modelId="{EB693764-3295-4C33-9A35-BF5790BEC1BF}" type="presParOf" srcId="{B5DE850C-2E01-4237-8B66-EB7AFAAD5372}" destId="{30145818-9313-476D-B9CD-F40E60103532}" srcOrd="0" destOrd="0" presId="urn:microsoft.com/office/officeart/2005/8/layout/hierarchy1"/>
    <dgm:cxn modelId="{B9D1C596-7395-4DDD-964D-2C3B09401516}" type="presParOf" srcId="{B5DE850C-2E01-4237-8B66-EB7AFAAD5372}" destId="{674A93D0-C729-4A6D-A447-BF1F7E04DA1F}" srcOrd="1" destOrd="0" presId="urn:microsoft.com/office/officeart/2005/8/layout/hierarchy1"/>
    <dgm:cxn modelId="{8CEBF1F0-5198-428F-AC78-AD12C06197ED}" type="presParOf" srcId="{1008779E-C1A5-410F-85EC-0A425BC35F3C}" destId="{416A668D-738A-49FA-8519-B33CA80C1D9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5BEE15-036B-4EB4-A099-1FA8CDDDB4C9}" type="doc">
      <dgm:prSet loTypeId="urn:microsoft.com/office/officeart/2005/8/layout/matrix3" loCatId="matrix" qsTypeId="urn:microsoft.com/office/officeart/2005/8/quickstyle/simple2" qsCatId="simple" csTypeId="urn:microsoft.com/office/officeart/2005/8/colors/colorful2" csCatId="colorful"/>
      <dgm:spPr/>
      <dgm:t>
        <a:bodyPr/>
        <a:lstStyle/>
        <a:p>
          <a:endParaRPr lang="en-US"/>
        </a:p>
      </dgm:t>
    </dgm:pt>
    <dgm:pt modelId="{8D64169F-431C-43BF-AFBD-855067E88C54}">
      <dgm:prSet/>
      <dgm:spPr/>
      <dgm:t>
        <a:bodyPr/>
        <a:lstStyle/>
        <a:p>
          <a:r>
            <a:rPr lang="en-US" b="1"/>
            <a:t>Perioperative management of fluid balance</a:t>
          </a:r>
          <a:r>
            <a:rPr lang="fa-IR" b="1"/>
            <a:t> </a:t>
          </a:r>
          <a:r>
            <a:rPr lang="en-US" b="1"/>
            <a:t> include:</a:t>
          </a:r>
          <a:endParaRPr lang="en-US"/>
        </a:p>
      </dgm:t>
    </dgm:pt>
    <dgm:pt modelId="{EE79CD66-3BD0-4F48-B3DF-19A0DE7551E1}" type="parTrans" cxnId="{5CE432AC-9A68-482E-AABB-400C5408207C}">
      <dgm:prSet/>
      <dgm:spPr/>
      <dgm:t>
        <a:bodyPr/>
        <a:lstStyle/>
        <a:p>
          <a:endParaRPr lang="en-US"/>
        </a:p>
      </dgm:t>
    </dgm:pt>
    <dgm:pt modelId="{636C6A22-25AA-488C-8152-BC8254762B32}" type="sibTrans" cxnId="{5CE432AC-9A68-482E-AABB-400C5408207C}">
      <dgm:prSet/>
      <dgm:spPr/>
      <dgm:t>
        <a:bodyPr/>
        <a:lstStyle/>
        <a:p>
          <a:endParaRPr lang="en-US"/>
        </a:p>
      </dgm:t>
    </dgm:pt>
    <dgm:pt modelId="{6F21C6E0-57FF-4B4A-8376-43F757CC791C}">
      <dgm:prSet/>
      <dgm:spPr/>
      <dgm:t>
        <a:bodyPr/>
        <a:lstStyle/>
        <a:p>
          <a:r>
            <a:rPr lang="en-US"/>
            <a:t>Preoperative evaluation</a:t>
          </a:r>
        </a:p>
      </dgm:t>
    </dgm:pt>
    <dgm:pt modelId="{337DC5F4-5326-4DE1-8EA6-689D2AABC8FE}" type="parTrans" cxnId="{9E574AAB-8606-4E26-A278-55ECD3FDE525}">
      <dgm:prSet/>
      <dgm:spPr/>
      <dgm:t>
        <a:bodyPr/>
        <a:lstStyle/>
        <a:p>
          <a:endParaRPr lang="en-US"/>
        </a:p>
      </dgm:t>
    </dgm:pt>
    <dgm:pt modelId="{AC639D41-3F46-4357-8BA2-955CC9567ABC}" type="sibTrans" cxnId="{9E574AAB-8606-4E26-A278-55ECD3FDE525}">
      <dgm:prSet/>
      <dgm:spPr/>
      <dgm:t>
        <a:bodyPr/>
        <a:lstStyle/>
        <a:p>
          <a:endParaRPr lang="en-US"/>
        </a:p>
      </dgm:t>
    </dgm:pt>
    <dgm:pt modelId="{400451B1-CF64-42CC-9E58-66562793B71C}">
      <dgm:prSet/>
      <dgm:spPr/>
      <dgm:t>
        <a:bodyPr/>
        <a:lstStyle/>
        <a:p>
          <a:r>
            <a:rPr lang="en-US"/>
            <a:t>Intraoperative maintenance</a:t>
          </a:r>
        </a:p>
      </dgm:t>
    </dgm:pt>
    <dgm:pt modelId="{D6FBBA9F-7BB7-4671-A8C6-8CE2D59AE1A9}" type="parTrans" cxnId="{16C69F98-C6E8-46FA-8A49-18E69116BD4B}">
      <dgm:prSet/>
      <dgm:spPr/>
      <dgm:t>
        <a:bodyPr/>
        <a:lstStyle/>
        <a:p>
          <a:endParaRPr lang="en-US"/>
        </a:p>
      </dgm:t>
    </dgm:pt>
    <dgm:pt modelId="{D27D159B-4362-46E1-B5F7-91DF4F47DA38}" type="sibTrans" cxnId="{16C69F98-C6E8-46FA-8A49-18E69116BD4B}">
      <dgm:prSet/>
      <dgm:spPr/>
      <dgm:t>
        <a:bodyPr/>
        <a:lstStyle/>
        <a:p>
          <a:endParaRPr lang="en-US"/>
        </a:p>
      </dgm:t>
    </dgm:pt>
    <dgm:pt modelId="{F6EB3483-46DF-4E95-A5B3-304AEDE96400}">
      <dgm:prSet/>
      <dgm:spPr/>
      <dgm:t>
        <a:bodyPr/>
        <a:lstStyle/>
        <a:p>
          <a:r>
            <a:rPr lang="en-US"/>
            <a:t>Replacement of fluid losses</a:t>
          </a:r>
        </a:p>
      </dgm:t>
    </dgm:pt>
    <dgm:pt modelId="{B986E0E6-97D7-40F2-B2C5-17FFA25E8E89}" type="parTrans" cxnId="{58CB1DD7-8DF0-4679-BB8E-D0907A69382A}">
      <dgm:prSet/>
      <dgm:spPr/>
      <dgm:t>
        <a:bodyPr/>
        <a:lstStyle/>
        <a:p>
          <a:endParaRPr lang="en-US"/>
        </a:p>
      </dgm:t>
    </dgm:pt>
    <dgm:pt modelId="{EA40014B-A9C7-4F95-AAC6-CACDA460950B}" type="sibTrans" cxnId="{58CB1DD7-8DF0-4679-BB8E-D0907A69382A}">
      <dgm:prSet/>
      <dgm:spPr/>
      <dgm:t>
        <a:bodyPr/>
        <a:lstStyle/>
        <a:p>
          <a:endParaRPr lang="en-US"/>
        </a:p>
      </dgm:t>
    </dgm:pt>
    <dgm:pt modelId="{1B5FB435-64B2-4FDF-B41D-B3F841E09429}" type="pres">
      <dgm:prSet presAssocID="{CA5BEE15-036B-4EB4-A099-1FA8CDDDB4C9}" presName="matrix" presStyleCnt="0">
        <dgm:presLayoutVars>
          <dgm:chMax val="1"/>
          <dgm:dir/>
          <dgm:resizeHandles val="exact"/>
        </dgm:presLayoutVars>
      </dgm:prSet>
      <dgm:spPr/>
    </dgm:pt>
    <dgm:pt modelId="{73189C64-3BCB-44C8-B80D-B1B70CA4BC8D}" type="pres">
      <dgm:prSet presAssocID="{CA5BEE15-036B-4EB4-A099-1FA8CDDDB4C9}" presName="diamond" presStyleLbl="bgShp" presStyleIdx="0" presStyleCnt="1"/>
      <dgm:spPr/>
    </dgm:pt>
    <dgm:pt modelId="{DD36CF98-BAFC-44E6-BE74-5153BE699C0E}" type="pres">
      <dgm:prSet presAssocID="{CA5BEE15-036B-4EB4-A099-1FA8CDDDB4C9}" presName="quad1" presStyleLbl="node1" presStyleIdx="0" presStyleCnt="4">
        <dgm:presLayoutVars>
          <dgm:chMax val="0"/>
          <dgm:chPref val="0"/>
          <dgm:bulletEnabled val="1"/>
        </dgm:presLayoutVars>
      </dgm:prSet>
      <dgm:spPr/>
    </dgm:pt>
    <dgm:pt modelId="{B6CDED46-DE81-4EF0-9906-7569A8162B70}" type="pres">
      <dgm:prSet presAssocID="{CA5BEE15-036B-4EB4-A099-1FA8CDDDB4C9}" presName="quad2" presStyleLbl="node1" presStyleIdx="1" presStyleCnt="4">
        <dgm:presLayoutVars>
          <dgm:chMax val="0"/>
          <dgm:chPref val="0"/>
          <dgm:bulletEnabled val="1"/>
        </dgm:presLayoutVars>
      </dgm:prSet>
      <dgm:spPr/>
    </dgm:pt>
    <dgm:pt modelId="{6948943B-07C3-4FF2-873E-6615ABBEDD83}" type="pres">
      <dgm:prSet presAssocID="{CA5BEE15-036B-4EB4-A099-1FA8CDDDB4C9}" presName="quad3" presStyleLbl="node1" presStyleIdx="2" presStyleCnt="4">
        <dgm:presLayoutVars>
          <dgm:chMax val="0"/>
          <dgm:chPref val="0"/>
          <dgm:bulletEnabled val="1"/>
        </dgm:presLayoutVars>
      </dgm:prSet>
      <dgm:spPr/>
    </dgm:pt>
    <dgm:pt modelId="{F2935DF7-5650-4355-943B-235A2BBC9C38}" type="pres">
      <dgm:prSet presAssocID="{CA5BEE15-036B-4EB4-A099-1FA8CDDDB4C9}" presName="quad4" presStyleLbl="node1" presStyleIdx="3" presStyleCnt="4">
        <dgm:presLayoutVars>
          <dgm:chMax val="0"/>
          <dgm:chPref val="0"/>
          <dgm:bulletEnabled val="1"/>
        </dgm:presLayoutVars>
      </dgm:prSet>
      <dgm:spPr/>
    </dgm:pt>
  </dgm:ptLst>
  <dgm:cxnLst>
    <dgm:cxn modelId="{0F177605-36BA-4D1C-8005-7C06C27E372E}" type="presOf" srcId="{6F21C6E0-57FF-4B4A-8376-43F757CC791C}" destId="{B6CDED46-DE81-4EF0-9906-7569A8162B70}" srcOrd="0" destOrd="0" presId="urn:microsoft.com/office/officeart/2005/8/layout/matrix3"/>
    <dgm:cxn modelId="{10E65422-E556-4FFD-A760-C41DF8156DBC}" type="presOf" srcId="{CA5BEE15-036B-4EB4-A099-1FA8CDDDB4C9}" destId="{1B5FB435-64B2-4FDF-B41D-B3F841E09429}" srcOrd="0" destOrd="0" presId="urn:microsoft.com/office/officeart/2005/8/layout/matrix3"/>
    <dgm:cxn modelId="{26973C90-C017-4A32-982F-CBF2D21EA79C}" type="presOf" srcId="{8D64169F-431C-43BF-AFBD-855067E88C54}" destId="{DD36CF98-BAFC-44E6-BE74-5153BE699C0E}" srcOrd="0" destOrd="0" presId="urn:microsoft.com/office/officeart/2005/8/layout/matrix3"/>
    <dgm:cxn modelId="{16C69F98-C6E8-46FA-8A49-18E69116BD4B}" srcId="{CA5BEE15-036B-4EB4-A099-1FA8CDDDB4C9}" destId="{400451B1-CF64-42CC-9E58-66562793B71C}" srcOrd="2" destOrd="0" parTransId="{D6FBBA9F-7BB7-4671-A8C6-8CE2D59AE1A9}" sibTransId="{D27D159B-4362-46E1-B5F7-91DF4F47DA38}"/>
    <dgm:cxn modelId="{1A0F2AA6-DAF3-4EA0-94C7-C07431B79F47}" type="presOf" srcId="{F6EB3483-46DF-4E95-A5B3-304AEDE96400}" destId="{F2935DF7-5650-4355-943B-235A2BBC9C38}" srcOrd="0" destOrd="0" presId="urn:microsoft.com/office/officeart/2005/8/layout/matrix3"/>
    <dgm:cxn modelId="{9E574AAB-8606-4E26-A278-55ECD3FDE525}" srcId="{CA5BEE15-036B-4EB4-A099-1FA8CDDDB4C9}" destId="{6F21C6E0-57FF-4B4A-8376-43F757CC791C}" srcOrd="1" destOrd="0" parTransId="{337DC5F4-5326-4DE1-8EA6-689D2AABC8FE}" sibTransId="{AC639D41-3F46-4357-8BA2-955CC9567ABC}"/>
    <dgm:cxn modelId="{5CE432AC-9A68-482E-AABB-400C5408207C}" srcId="{CA5BEE15-036B-4EB4-A099-1FA8CDDDB4C9}" destId="{8D64169F-431C-43BF-AFBD-855067E88C54}" srcOrd="0" destOrd="0" parTransId="{EE79CD66-3BD0-4F48-B3DF-19A0DE7551E1}" sibTransId="{636C6A22-25AA-488C-8152-BC8254762B32}"/>
    <dgm:cxn modelId="{58CB1DD7-8DF0-4679-BB8E-D0907A69382A}" srcId="{CA5BEE15-036B-4EB4-A099-1FA8CDDDB4C9}" destId="{F6EB3483-46DF-4E95-A5B3-304AEDE96400}" srcOrd="3" destOrd="0" parTransId="{B986E0E6-97D7-40F2-B2C5-17FFA25E8E89}" sibTransId="{EA40014B-A9C7-4F95-AAC6-CACDA460950B}"/>
    <dgm:cxn modelId="{74C668F8-45A3-469C-8206-44731B34545B}" type="presOf" srcId="{400451B1-CF64-42CC-9E58-66562793B71C}" destId="{6948943B-07C3-4FF2-873E-6615ABBEDD83}" srcOrd="0" destOrd="0" presId="urn:microsoft.com/office/officeart/2005/8/layout/matrix3"/>
    <dgm:cxn modelId="{127A9FE6-A6CB-48A8-A78E-2C3BAE1F1952}" type="presParOf" srcId="{1B5FB435-64B2-4FDF-B41D-B3F841E09429}" destId="{73189C64-3BCB-44C8-B80D-B1B70CA4BC8D}" srcOrd="0" destOrd="0" presId="urn:microsoft.com/office/officeart/2005/8/layout/matrix3"/>
    <dgm:cxn modelId="{B93CBAA8-924E-4FB1-8BCC-8A1401B694C9}" type="presParOf" srcId="{1B5FB435-64B2-4FDF-B41D-B3F841E09429}" destId="{DD36CF98-BAFC-44E6-BE74-5153BE699C0E}" srcOrd="1" destOrd="0" presId="urn:microsoft.com/office/officeart/2005/8/layout/matrix3"/>
    <dgm:cxn modelId="{8674200E-AA26-406A-9D7C-6170280966EE}" type="presParOf" srcId="{1B5FB435-64B2-4FDF-B41D-B3F841E09429}" destId="{B6CDED46-DE81-4EF0-9906-7569A8162B70}" srcOrd="2" destOrd="0" presId="urn:microsoft.com/office/officeart/2005/8/layout/matrix3"/>
    <dgm:cxn modelId="{6CE54A16-FBC3-4B13-B17A-9602DB30950F}" type="presParOf" srcId="{1B5FB435-64B2-4FDF-B41D-B3F841E09429}" destId="{6948943B-07C3-4FF2-873E-6615ABBEDD83}" srcOrd="3" destOrd="0" presId="urn:microsoft.com/office/officeart/2005/8/layout/matrix3"/>
    <dgm:cxn modelId="{A607E010-83B7-4325-8EB1-6B3687E2CD6A}" type="presParOf" srcId="{1B5FB435-64B2-4FDF-B41D-B3F841E09429}" destId="{F2935DF7-5650-4355-943B-235A2BBC9C3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80726D-B949-465D-A782-6AD9E2DCFCC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4318B4E-42BF-45D5-93BC-D6FEEAA3DE4A}">
      <dgm:prSet/>
      <dgm:spPr/>
      <dgm:t>
        <a:bodyPr/>
        <a:lstStyle/>
        <a:p>
          <a:r>
            <a:rPr lang="en-US" b="1"/>
            <a:t>Up to 10 kg         =    4cc/kg/hr</a:t>
          </a:r>
          <a:endParaRPr lang="en-US"/>
        </a:p>
      </dgm:t>
    </dgm:pt>
    <dgm:pt modelId="{B316A0D5-D24F-4995-95E4-E158F93571D3}" type="parTrans" cxnId="{D1F5DD9A-D276-43D0-B38B-8AD430895AFC}">
      <dgm:prSet/>
      <dgm:spPr/>
      <dgm:t>
        <a:bodyPr/>
        <a:lstStyle/>
        <a:p>
          <a:endParaRPr lang="en-US"/>
        </a:p>
      </dgm:t>
    </dgm:pt>
    <dgm:pt modelId="{918DDE56-C75B-498E-BD80-79A828494625}" type="sibTrans" cxnId="{D1F5DD9A-D276-43D0-B38B-8AD430895AFC}">
      <dgm:prSet/>
      <dgm:spPr/>
      <dgm:t>
        <a:bodyPr/>
        <a:lstStyle/>
        <a:p>
          <a:endParaRPr lang="en-US"/>
        </a:p>
      </dgm:t>
    </dgm:pt>
    <dgm:pt modelId="{5357DA0D-EBE0-4ED3-B625-75A3C5EE9843}">
      <dgm:prSet/>
      <dgm:spPr/>
      <dgm:t>
        <a:bodyPr/>
        <a:lstStyle/>
        <a:p>
          <a:r>
            <a:rPr lang="en-US" b="1"/>
            <a:t>11-20kg               =    add 2cc/kg/hr</a:t>
          </a:r>
          <a:endParaRPr lang="en-US"/>
        </a:p>
      </dgm:t>
    </dgm:pt>
    <dgm:pt modelId="{5C8C78BF-4444-42E6-BD1B-CF630ACC64EC}" type="parTrans" cxnId="{5959E263-39CA-44FC-A65F-BC68DC14FC0E}">
      <dgm:prSet/>
      <dgm:spPr/>
      <dgm:t>
        <a:bodyPr/>
        <a:lstStyle/>
        <a:p>
          <a:endParaRPr lang="en-US"/>
        </a:p>
      </dgm:t>
    </dgm:pt>
    <dgm:pt modelId="{94E7BF3B-E988-48FF-909E-AD67356B5CCD}" type="sibTrans" cxnId="{5959E263-39CA-44FC-A65F-BC68DC14FC0E}">
      <dgm:prSet/>
      <dgm:spPr/>
      <dgm:t>
        <a:bodyPr/>
        <a:lstStyle/>
        <a:p>
          <a:endParaRPr lang="en-US"/>
        </a:p>
      </dgm:t>
    </dgm:pt>
    <dgm:pt modelId="{79842342-1D54-47F9-A604-F87F628A8C74}">
      <dgm:prSet/>
      <dgm:spPr/>
      <dgm:t>
        <a:bodyPr/>
        <a:lstStyle/>
        <a:p>
          <a:r>
            <a:rPr lang="en-US" b="1"/>
            <a:t>21kg and above    = add 1cc/kg/hr</a:t>
          </a:r>
          <a:endParaRPr lang="en-US"/>
        </a:p>
      </dgm:t>
    </dgm:pt>
    <dgm:pt modelId="{260E60FE-5693-466A-A74C-B58B3E713C05}" type="parTrans" cxnId="{6BDE0F69-7103-4840-873C-968C38EEB152}">
      <dgm:prSet/>
      <dgm:spPr/>
      <dgm:t>
        <a:bodyPr/>
        <a:lstStyle/>
        <a:p>
          <a:endParaRPr lang="en-US"/>
        </a:p>
      </dgm:t>
    </dgm:pt>
    <dgm:pt modelId="{8544C992-4348-41D7-856B-EF4DC13ECA07}" type="sibTrans" cxnId="{6BDE0F69-7103-4840-873C-968C38EEB152}">
      <dgm:prSet/>
      <dgm:spPr/>
      <dgm:t>
        <a:bodyPr/>
        <a:lstStyle/>
        <a:p>
          <a:endParaRPr lang="en-US"/>
        </a:p>
      </dgm:t>
    </dgm:pt>
    <dgm:pt modelId="{3E1C9DD7-EDEC-4296-A060-9CE024822115}">
      <dgm:prSet/>
      <dgm:spPr/>
      <dgm:t>
        <a:bodyPr/>
        <a:lstStyle/>
        <a:p>
          <a:r>
            <a:rPr lang="en-US" b="1"/>
            <a:t>Insensible losses  = 2cc/kg/hr</a:t>
          </a:r>
          <a:endParaRPr lang="en-US"/>
        </a:p>
      </dgm:t>
    </dgm:pt>
    <dgm:pt modelId="{FC1C1A9B-4037-4323-8D96-34BD72BF1D53}" type="parTrans" cxnId="{1D4F260D-FDD2-4D70-BA59-5B955E5E83D8}">
      <dgm:prSet/>
      <dgm:spPr/>
      <dgm:t>
        <a:bodyPr/>
        <a:lstStyle/>
        <a:p>
          <a:endParaRPr lang="en-US"/>
        </a:p>
      </dgm:t>
    </dgm:pt>
    <dgm:pt modelId="{6BC2C3C5-D811-4A12-B503-F6E8A627846A}" type="sibTrans" cxnId="{1D4F260D-FDD2-4D70-BA59-5B955E5E83D8}">
      <dgm:prSet/>
      <dgm:spPr/>
      <dgm:t>
        <a:bodyPr/>
        <a:lstStyle/>
        <a:p>
          <a:endParaRPr lang="en-US"/>
        </a:p>
      </dgm:t>
    </dgm:pt>
    <dgm:pt modelId="{8AD119BC-DF01-473C-97AC-E672F5D96190}" type="pres">
      <dgm:prSet presAssocID="{0480726D-B949-465D-A782-6AD9E2DCFCC5}" presName="linear" presStyleCnt="0">
        <dgm:presLayoutVars>
          <dgm:animLvl val="lvl"/>
          <dgm:resizeHandles val="exact"/>
        </dgm:presLayoutVars>
      </dgm:prSet>
      <dgm:spPr/>
    </dgm:pt>
    <dgm:pt modelId="{45B2D937-D74B-4D4C-A87B-454DDB14E434}" type="pres">
      <dgm:prSet presAssocID="{A4318B4E-42BF-45D5-93BC-D6FEEAA3DE4A}" presName="parentText" presStyleLbl="node1" presStyleIdx="0" presStyleCnt="4">
        <dgm:presLayoutVars>
          <dgm:chMax val="0"/>
          <dgm:bulletEnabled val="1"/>
        </dgm:presLayoutVars>
      </dgm:prSet>
      <dgm:spPr/>
    </dgm:pt>
    <dgm:pt modelId="{8E1CC5F8-A0FD-4041-9DBC-223457F78C99}" type="pres">
      <dgm:prSet presAssocID="{918DDE56-C75B-498E-BD80-79A828494625}" presName="spacer" presStyleCnt="0"/>
      <dgm:spPr/>
    </dgm:pt>
    <dgm:pt modelId="{7ABB8316-AD0F-4E04-B8E4-78D0DC6138DD}" type="pres">
      <dgm:prSet presAssocID="{5357DA0D-EBE0-4ED3-B625-75A3C5EE9843}" presName="parentText" presStyleLbl="node1" presStyleIdx="1" presStyleCnt="4">
        <dgm:presLayoutVars>
          <dgm:chMax val="0"/>
          <dgm:bulletEnabled val="1"/>
        </dgm:presLayoutVars>
      </dgm:prSet>
      <dgm:spPr/>
    </dgm:pt>
    <dgm:pt modelId="{B502C3CB-B063-4FFA-9938-F4729DE69776}" type="pres">
      <dgm:prSet presAssocID="{94E7BF3B-E988-48FF-909E-AD67356B5CCD}" presName="spacer" presStyleCnt="0"/>
      <dgm:spPr/>
    </dgm:pt>
    <dgm:pt modelId="{38148FFE-5223-4E1D-BCD5-FC9E65B0968E}" type="pres">
      <dgm:prSet presAssocID="{79842342-1D54-47F9-A604-F87F628A8C74}" presName="parentText" presStyleLbl="node1" presStyleIdx="2" presStyleCnt="4">
        <dgm:presLayoutVars>
          <dgm:chMax val="0"/>
          <dgm:bulletEnabled val="1"/>
        </dgm:presLayoutVars>
      </dgm:prSet>
      <dgm:spPr/>
    </dgm:pt>
    <dgm:pt modelId="{3CDE69E7-C173-4B4D-8409-7512116F0A9C}" type="pres">
      <dgm:prSet presAssocID="{8544C992-4348-41D7-856B-EF4DC13ECA07}" presName="spacer" presStyleCnt="0"/>
      <dgm:spPr/>
    </dgm:pt>
    <dgm:pt modelId="{9E5C75F6-B9C9-42DF-8359-4601AC082130}" type="pres">
      <dgm:prSet presAssocID="{3E1C9DD7-EDEC-4296-A060-9CE024822115}" presName="parentText" presStyleLbl="node1" presStyleIdx="3" presStyleCnt="4">
        <dgm:presLayoutVars>
          <dgm:chMax val="0"/>
          <dgm:bulletEnabled val="1"/>
        </dgm:presLayoutVars>
      </dgm:prSet>
      <dgm:spPr/>
    </dgm:pt>
  </dgm:ptLst>
  <dgm:cxnLst>
    <dgm:cxn modelId="{A70A4808-1BDD-4A06-B775-047CBA083DA6}" type="presOf" srcId="{A4318B4E-42BF-45D5-93BC-D6FEEAA3DE4A}" destId="{45B2D937-D74B-4D4C-A87B-454DDB14E434}" srcOrd="0" destOrd="0" presId="urn:microsoft.com/office/officeart/2005/8/layout/vList2"/>
    <dgm:cxn modelId="{1D4F260D-FDD2-4D70-BA59-5B955E5E83D8}" srcId="{0480726D-B949-465D-A782-6AD9E2DCFCC5}" destId="{3E1C9DD7-EDEC-4296-A060-9CE024822115}" srcOrd="3" destOrd="0" parTransId="{FC1C1A9B-4037-4323-8D96-34BD72BF1D53}" sibTransId="{6BC2C3C5-D811-4A12-B503-F6E8A627846A}"/>
    <dgm:cxn modelId="{5959E263-39CA-44FC-A65F-BC68DC14FC0E}" srcId="{0480726D-B949-465D-A782-6AD9E2DCFCC5}" destId="{5357DA0D-EBE0-4ED3-B625-75A3C5EE9843}" srcOrd="1" destOrd="0" parTransId="{5C8C78BF-4444-42E6-BD1B-CF630ACC64EC}" sibTransId="{94E7BF3B-E988-48FF-909E-AD67356B5CCD}"/>
    <dgm:cxn modelId="{6BDE0F69-7103-4840-873C-968C38EEB152}" srcId="{0480726D-B949-465D-A782-6AD9E2DCFCC5}" destId="{79842342-1D54-47F9-A604-F87F628A8C74}" srcOrd="2" destOrd="0" parTransId="{260E60FE-5693-466A-A74C-B58B3E713C05}" sibTransId="{8544C992-4348-41D7-856B-EF4DC13ECA07}"/>
    <dgm:cxn modelId="{5CC82173-B1B6-4915-896A-CEDCC3EA05C1}" type="presOf" srcId="{0480726D-B949-465D-A782-6AD9E2DCFCC5}" destId="{8AD119BC-DF01-473C-97AC-E672F5D96190}" srcOrd="0" destOrd="0" presId="urn:microsoft.com/office/officeart/2005/8/layout/vList2"/>
    <dgm:cxn modelId="{77707E90-E161-48BC-A0A9-B8A30D979BCD}" type="presOf" srcId="{79842342-1D54-47F9-A604-F87F628A8C74}" destId="{38148FFE-5223-4E1D-BCD5-FC9E65B0968E}" srcOrd="0" destOrd="0" presId="urn:microsoft.com/office/officeart/2005/8/layout/vList2"/>
    <dgm:cxn modelId="{D1F5DD9A-D276-43D0-B38B-8AD430895AFC}" srcId="{0480726D-B949-465D-A782-6AD9E2DCFCC5}" destId="{A4318B4E-42BF-45D5-93BC-D6FEEAA3DE4A}" srcOrd="0" destOrd="0" parTransId="{B316A0D5-D24F-4995-95E4-E158F93571D3}" sibTransId="{918DDE56-C75B-498E-BD80-79A828494625}"/>
    <dgm:cxn modelId="{C88426CF-A144-481B-A009-CABB36195677}" type="presOf" srcId="{5357DA0D-EBE0-4ED3-B625-75A3C5EE9843}" destId="{7ABB8316-AD0F-4E04-B8E4-78D0DC6138DD}" srcOrd="0" destOrd="0" presId="urn:microsoft.com/office/officeart/2005/8/layout/vList2"/>
    <dgm:cxn modelId="{FAE76AD0-B09F-433B-B805-C79038AE659D}" type="presOf" srcId="{3E1C9DD7-EDEC-4296-A060-9CE024822115}" destId="{9E5C75F6-B9C9-42DF-8359-4601AC082130}" srcOrd="0" destOrd="0" presId="urn:microsoft.com/office/officeart/2005/8/layout/vList2"/>
    <dgm:cxn modelId="{BDAD7B3C-2514-47B3-9A7E-029564C7DAC6}" type="presParOf" srcId="{8AD119BC-DF01-473C-97AC-E672F5D96190}" destId="{45B2D937-D74B-4D4C-A87B-454DDB14E434}" srcOrd="0" destOrd="0" presId="urn:microsoft.com/office/officeart/2005/8/layout/vList2"/>
    <dgm:cxn modelId="{C250B335-69F0-4902-B7F0-8C5FAE31B7FD}" type="presParOf" srcId="{8AD119BC-DF01-473C-97AC-E672F5D96190}" destId="{8E1CC5F8-A0FD-4041-9DBC-223457F78C99}" srcOrd="1" destOrd="0" presId="urn:microsoft.com/office/officeart/2005/8/layout/vList2"/>
    <dgm:cxn modelId="{7C6EC81B-51CC-4919-BDF0-588F1AFC1478}" type="presParOf" srcId="{8AD119BC-DF01-473C-97AC-E672F5D96190}" destId="{7ABB8316-AD0F-4E04-B8E4-78D0DC6138DD}" srcOrd="2" destOrd="0" presId="urn:microsoft.com/office/officeart/2005/8/layout/vList2"/>
    <dgm:cxn modelId="{FE4788D3-0A44-4D94-B83B-3861110B1ECD}" type="presParOf" srcId="{8AD119BC-DF01-473C-97AC-E672F5D96190}" destId="{B502C3CB-B063-4FFA-9938-F4729DE69776}" srcOrd="3" destOrd="0" presId="urn:microsoft.com/office/officeart/2005/8/layout/vList2"/>
    <dgm:cxn modelId="{CC6E6B71-F3DE-412D-A4BC-7C9C273D6F05}" type="presParOf" srcId="{8AD119BC-DF01-473C-97AC-E672F5D96190}" destId="{38148FFE-5223-4E1D-BCD5-FC9E65B0968E}" srcOrd="4" destOrd="0" presId="urn:microsoft.com/office/officeart/2005/8/layout/vList2"/>
    <dgm:cxn modelId="{63E31BD5-1C30-4380-B445-2FD460558FB8}" type="presParOf" srcId="{8AD119BC-DF01-473C-97AC-E672F5D96190}" destId="{3CDE69E7-C173-4B4D-8409-7512116F0A9C}" srcOrd="5" destOrd="0" presId="urn:microsoft.com/office/officeart/2005/8/layout/vList2"/>
    <dgm:cxn modelId="{C9FC3CCD-C26A-465C-AC30-1B73AEC4037F}" type="presParOf" srcId="{8AD119BC-DF01-473C-97AC-E672F5D96190}" destId="{9E5C75F6-B9C9-42DF-8359-4601AC08213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5AA09A1-84A9-47A8-AF6B-862EE0052C6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DF676AB-2019-40C4-B63F-074C3D70EB4A}">
      <dgm:prSet/>
      <dgm:spPr/>
      <dgm:t>
        <a:bodyPr/>
        <a:lstStyle/>
        <a:p>
          <a:r>
            <a:rPr lang="en-US" b="1"/>
            <a:t>Blood loss (measurement)</a:t>
          </a:r>
          <a:endParaRPr lang="en-US"/>
        </a:p>
      </dgm:t>
    </dgm:pt>
    <dgm:pt modelId="{7CE3FC83-AF82-4518-AEF4-7CDD907000A8}" type="parTrans" cxnId="{CE826546-F81B-46B6-8A21-2905668055B8}">
      <dgm:prSet/>
      <dgm:spPr/>
      <dgm:t>
        <a:bodyPr/>
        <a:lstStyle/>
        <a:p>
          <a:endParaRPr lang="en-US"/>
        </a:p>
      </dgm:t>
    </dgm:pt>
    <dgm:pt modelId="{A5732601-AB6D-410D-91C9-B42957B97A06}" type="sibTrans" cxnId="{CE826546-F81B-46B6-8A21-2905668055B8}">
      <dgm:prSet/>
      <dgm:spPr/>
      <dgm:t>
        <a:bodyPr/>
        <a:lstStyle/>
        <a:p>
          <a:endParaRPr lang="en-US"/>
        </a:p>
      </dgm:t>
    </dgm:pt>
    <dgm:pt modelId="{3E96AB79-96D9-41E0-8357-62C92D122AA3}">
      <dgm:prSet/>
      <dgm:spPr/>
      <dgm:t>
        <a:bodyPr/>
        <a:lstStyle/>
        <a:p>
          <a:r>
            <a:rPr lang="en-US"/>
            <a:t>Suction container</a:t>
          </a:r>
        </a:p>
      </dgm:t>
    </dgm:pt>
    <dgm:pt modelId="{96FDC15B-A794-437F-BE3A-3CA0157DB6AB}" type="parTrans" cxnId="{ABAF9131-18B6-4968-9DC4-DAFC13CE6A51}">
      <dgm:prSet/>
      <dgm:spPr/>
      <dgm:t>
        <a:bodyPr/>
        <a:lstStyle/>
        <a:p>
          <a:endParaRPr lang="en-US"/>
        </a:p>
      </dgm:t>
    </dgm:pt>
    <dgm:pt modelId="{AE910C89-3160-4D33-9934-FBAF9499D43D}" type="sibTrans" cxnId="{ABAF9131-18B6-4968-9DC4-DAFC13CE6A51}">
      <dgm:prSet/>
      <dgm:spPr/>
      <dgm:t>
        <a:bodyPr/>
        <a:lstStyle/>
        <a:p>
          <a:endParaRPr lang="en-US"/>
        </a:p>
      </dgm:t>
    </dgm:pt>
    <dgm:pt modelId="{A7DA2229-329E-4367-9FBB-5FE8A65E0051}">
      <dgm:prSet/>
      <dgm:spPr/>
      <dgm:t>
        <a:bodyPr/>
        <a:lstStyle/>
        <a:p>
          <a:r>
            <a:rPr lang="en-US"/>
            <a:t>Surgical sponge</a:t>
          </a:r>
        </a:p>
      </dgm:t>
    </dgm:pt>
    <dgm:pt modelId="{5818CB09-59BB-4AEB-AF6A-F84106A64254}" type="parTrans" cxnId="{D4A58FD9-BD40-4E28-9C45-8757C49A09A6}">
      <dgm:prSet/>
      <dgm:spPr/>
      <dgm:t>
        <a:bodyPr/>
        <a:lstStyle/>
        <a:p>
          <a:endParaRPr lang="en-US"/>
        </a:p>
      </dgm:t>
    </dgm:pt>
    <dgm:pt modelId="{16DBE771-5AE9-4028-B512-0BE530CC996E}" type="sibTrans" cxnId="{D4A58FD9-BD40-4E28-9C45-8757C49A09A6}">
      <dgm:prSet/>
      <dgm:spPr/>
      <dgm:t>
        <a:bodyPr/>
        <a:lstStyle/>
        <a:p>
          <a:endParaRPr lang="en-US"/>
        </a:p>
      </dgm:t>
    </dgm:pt>
    <dgm:pt modelId="{FACA3E1E-EB76-431F-B021-DB681D806D4E}">
      <dgm:prSet/>
      <dgm:spPr/>
      <dgm:t>
        <a:bodyPr/>
        <a:lstStyle/>
        <a:p>
          <a:r>
            <a:rPr lang="en-US"/>
            <a:t>Hct and tachycardia not specific</a:t>
          </a:r>
        </a:p>
      </dgm:t>
    </dgm:pt>
    <dgm:pt modelId="{7E7ADD04-7053-444A-AE8C-CCD2AEE23DCA}" type="parTrans" cxnId="{D67FE0DB-188A-4E01-B8AA-FE124DCE53F8}">
      <dgm:prSet/>
      <dgm:spPr/>
      <dgm:t>
        <a:bodyPr/>
        <a:lstStyle/>
        <a:p>
          <a:endParaRPr lang="en-US"/>
        </a:p>
      </dgm:t>
    </dgm:pt>
    <dgm:pt modelId="{23EAEE45-A932-4E78-A474-F52D12E7CA67}" type="sibTrans" cxnId="{D67FE0DB-188A-4E01-B8AA-FE124DCE53F8}">
      <dgm:prSet/>
      <dgm:spPr/>
      <dgm:t>
        <a:bodyPr/>
        <a:lstStyle/>
        <a:p>
          <a:endParaRPr lang="en-US"/>
        </a:p>
      </dgm:t>
    </dgm:pt>
    <dgm:pt modelId="{D15BFC0D-5C64-4CAA-A71E-90D48A8614FA}">
      <dgm:prSet/>
      <dgm:spPr/>
      <dgm:t>
        <a:bodyPr/>
        <a:lstStyle/>
        <a:p>
          <a:r>
            <a:rPr lang="en-US"/>
            <a:t>ABG and UO if hypoperfusion occur</a:t>
          </a:r>
        </a:p>
      </dgm:t>
    </dgm:pt>
    <dgm:pt modelId="{0FF3C993-74A1-4993-9664-7598FE12127B}" type="parTrans" cxnId="{53868A0A-E738-4625-915C-C12F2A20D654}">
      <dgm:prSet/>
      <dgm:spPr/>
      <dgm:t>
        <a:bodyPr/>
        <a:lstStyle/>
        <a:p>
          <a:endParaRPr lang="en-US"/>
        </a:p>
      </dgm:t>
    </dgm:pt>
    <dgm:pt modelId="{0A041666-CE87-4105-8384-8257FEBA613D}" type="sibTrans" cxnId="{53868A0A-E738-4625-915C-C12F2A20D654}">
      <dgm:prSet/>
      <dgm:spPr/>
      <dgm:t>
        <a:bodyPr/>
        <a:lstStyle/>
        <a:p>
          <a:endParaRPr lang="en-US"/>
        </a:p>
      </dgm:t>
    </dgm:pt>
    <dgm:pt modelId="{F2D53A5A-1ABF-43F8-A26C-05C12738DC6B}">
      <dgm:prSet/>
      <dgm:spPr/>
      <dgm:t>
        <a:bodyPr/>
        <a:lstStyle/>
        <a:p>
          <a:r>
            <a:rPr lang="en-US"/>
            <a:t>Blood loss=3/1 with crystalloid</a:t>
          </a:r>
        </a:p>
      </dgm:t>
    </dgm:pt>
    <dgm:pt modelId="{0F2E6624-733D-4FCC-8A2D-DB05ED62710A}" type="parTrans" cxnId="{B035D076-8868-442C-8E43-09578E9DBEC2}">
      <dgm:prSet/>
      <dgm:spPr/>
      <dgm:t>
        <a:bodyPr/>
        <a:lstStyle/>
        <a:p>
          <a:endParaRPr lang="en-US"/>
        </a:p>
      </dgm:t>
    </dgm:pt>
    <dgm:pt modelId="{0E3C0611-0EF9-49C8-B03C-8DFE8FF1C655}" type="sibTrans" cxnId="{B035D076-8868-442C-8E43-09578E9DBEC2}">
      <dgm:prSet/>
      <dgm:spPr/>
      <dgm:t>
        <a:bodyPr/>
        <a:lstStyle/>
        <a:p>
          <a:endParaRPr lang="en-US"/>
        </a:p>
      </dgm:t>
    </dgm:pt>
    <dgm:pt modelId="{89D7FD75-6F9E-470B-9AA7-DD824F49C09E}">
      <dgm:prSet/>
      <dgm:spPr/>
      <dgm:t>
        <a:bodyPr/>
        <a:lstStyle/>
        <a:p>
          <a:r>
            <a:rPr lang="en-US" b="1"/>
            <a:t>Other losses (third space loss)</a:t>
          </a:r>
          <a:endParaRPr lang="en-US"/>
        </a:p>
      </dgm:t>
    </dgm:pt>
    <dgm:pt modelId="{428F44CC-D917-4249-A458-304E5720E404}" type="parTrans" cxnId="{01F1C34E-6246-4528-B3BB-64DCE6501442}">
      <dgm:prSet/>
      <dgm:spPr/>
      <dgm:t>
        <a:bodyPr/>
        <a:lstStyle/>
        <a:p>
          <a:endParaRPr lang="en-US"/>
        </a:p>
      </dgm:t>
    </dgm:pt>
    <dgm:pt modelId="{9DE6BB59-37F0-454B-BB62-C16F4B17CFE6}" type="sibTrans" cxnId="{01F1C34E-6246-4528-B3BB-64DCE6501442}">
      <dgm:prSet/>
      <dgm:spPr/>
      <dgm:t>
        <a:bodyPr/>
        <a:lstStyle/>
        <a:p>
          <a:endParaRPr lang="en-US"/>
        </a:p>
      </dgm:t>
    </dgm:pt>
    <dgm:pt modelId="{7FF95919-E159-4E63-94DC-260A3B64C54F}" type="pres">
      <dgm:prSet presAssocID="{45AA09A1-84A9-47A8-AF6B-862EE0052C61}" presName="linear" presStyleCnt="0">
        <dgm:presLayoutVars>
          <dgm:animLvl val="lvl"/>
          <dgm:resizeHandles val="exact"/>
        </dgm:presLayoutVars>
      </dgm:prSet>
      <dgm:spPr/>
    </dgm:pt>
    <dgm:pt modelId="{220E85D1-9A2F-488E-949B-BA33B4492DB0}" type="pres">
      <dgm:prSet presAssocID="{ADF676AB-2019-40C4-B63F-074C3D70EB4A}" presName="parentText" presStyleLbl="node1" presStyleIdx="0" presStyleCnt="7">
        <dgm:presLayoutVars>
          <dgm:chMax val="0"/>
          <dgm:bulletEnabled val="1"/>
        </dgm:presLayoutVars>
      </dgm:prSet>
      <dgm:spPr/>
    </dgm:pt>
    <dgm:pt modelId="{C7912091-1A0C-4036-ADAB-6F67A92C826F}" type="pres">
      <dgm:prSet presAssocID="{A5732601-AB6D-410D-91C9-B42957B97A06}" presName="spacer" presStyleCnt="0"/>
      <dgm:spPr/>
    </dgm:pt>
    <dgm:pt modelId="{6F51BCF7-469C-4DA6-9654-8A83DF9782AE}" type="pres">
      <dgm:prSet presAssocID="{3E96AB79-96D9-41E0-8357-62C92D122AA3}" presName="parentText" presStyleLbl="node1" presStyleIdx="1" presStyleCnt="7">
        <dgm:presLayoutVars>
          <dgm:chMax val="0"/>
          <dgm:bulletEnabled val="1"/>
        </dgm:presLayoutVars>
      </dgm:prSet>
      <dgm:spPr/>
    </dgm:pt>
    <dgm:pt modelId="{DAC6DED6-B8C7-426E-925D-0830133E608B}" type="pres">
      <dgm:prSet presAssocID="{AE910C89-3160-4D33-9934-FBAF9499D43D}" presName="spacer" presStyleCnt="0"/>
      <dgm:spPr/>
    </dgm:pt>
    <dgm:pt modelId="{290DDB24-86E0-4A9D-95CB-0AB0077AD9E0}" type="pres">
      <dgm:prSet presAssocID="{A7DA2229-329E-4367-9FBB-5FE8A65E0051}" presName="parentText" presStyleLbl="node1" presStyleIdx="2" presStyleCnt="7">
        <dgm:presLayoutVars>
          <dgm:chMax val="0"/>
          <dgm:bulletEnabled val="1"/>
        </dgm:presLayoutVars>
      </dgm:prSet>
      <dgm:spPr/>
    </dgm:pt>
    <dgm:pt modelId="{F6C500B7-07F7-4DC5-80FC-425C966C4FF6}" type="pres">
      <dgm:prSet presAssocID="{16DBE771-5AE9-4028-B512-0BE530CC996E}" presName="spacer" presStyleCnt="0"/>
      <dgm:spPr/>
    </dgm:pt>
    <dgm:pt modelId="{9599FA26-3D8C-4CD2-80EC-7873712BCC97}" type="pres">
      <dgm:prSet presAssocID="{FACA3E1E-EB76-431F-B021-DB681D806D4E}" presName="parentText" presStyleLbl="node1" presStyleIdx="3" presStyleCnt="7">
        <dgm:presLayoutVars>
          <dgm:chMax val="0"/>
          <dgm:bulletEnabled val="1"/>
        </dgm:presLayoutVars>
      </dgm:prSet>
      <dgm:spPr/>
    </dgm:pt>
    <dgm:pt modelId="{6CAEC986-8BDB-4491-851D-FB0EA7A317E3}" type="pres">
      <dgm:prSet presAssocID="{23EAEE45-A932-4E78-A474-F52D12E7CA67}" presName="spacer" presStyleCnt="0"/>
      <dgm:spPr/>
    </dgm:pt>
    <dgm:pt modelId="{3786BFEA-5F92-4933-A0FB-D9BAB039D2CA}" type="pres">
      <dgm:prSet presAssocID="{D15BFC0D-5C64-4CAA-A71E-90D48A8614FA}" presName="parentText" presStyleLbl="node1" presStyleIdx="4" presStyleCnt="7">
        <dgm:presLayoutVars>
          <dgm:chMax val="0"/>
          <dgm:bulletEnabled val="1"/>
        </dgm:presLayoutVars>
      </dgm:prSet>
      <dgm:spPr/>
    </dgm:pt>
    <dgm:pt modelId="{F24465CB-8DBA-4D8D-967B-C3C88C3334F9}" type="pres">
      <dgm:prSet presAssocID="{0A041666-CE87-4105-8384-8257FEBA613D}" presName="spacer" presStyleCnt="0"/>
      <dgm:spPr/>
    </dgm:pt>
    <dgm:pt modelId="{96B18D02-EC55-4876-BCAE-6209073F091F}" type="pres">
      <dgm:prSet presAssocID="{F2D53A5A-1ABF-43F8-A26C-05C12738DC6B}" presName="parentText" presStyleLbl="node1" presStyleIdx="5" presStyleCnt="7">
        <dgm:presLayoutVars>
          <dgm:chMax val="0"/>
          <dgm:bulletEnabled val="1"/>
        </dgm:presLayoutVars>
      </dgm:prSet>
      <dgm:spPr/>
    </dgm:pt>
    <dgm:pt modelId="{D5840817-90D6-4F37-A397-5AF352DC733B}" type="pres">
      <dgm:prSet presAssocID="{0E3C0611-0EF9-49C8-B03C-8DFE8FF1C655}" presName="spacer" presStyleCnt="0"/>
      <dgm:spPr/>
    </dgm:pt>
    <dgm:pt modelId="{F0D2EBE5-A2A5-4D7E-8F67-A5C2B0D2420D}" type="pres">
      <dgm:prSet presAssocID="{89D7FD75-6F9E-470B-9AA7-DD824F49C09E}" presName="parentText" presStyleLbl="node1" presStyleIdx="6" presStyleCnt="7">
        <dgm:presLayoutVars>
          <dgm:chMax val="0"/>
          <dgm:bulletEnabled val="1"/>
        </dgm:presLayoutVars>
      </dgm:prSet>
      <dgm:spPr/>
    </dgm:pt>
  </dgm:ptLst>
  <dgm:cxnLst>
    <dgm:cxn modelId="{53868A0A-E738-4625-915C-C12F2A20D654}" srcId="{45AA09A1-84A9-47A8-AF6B-862EE0052C61}" destId="{D15BFC0D-5C64-4CAA-A71E-90D48A8614FA}" srcOrd="4" destOrd="0" parTransId="{0FF3C993-74A1-4993-9664-7598FE12127B}" sibTransId="{0A041666-CE87-4105-8384-8257FEBA613D}"/>
    <dgm:cxn modelId="{B6531B21-BFA6-4068-8E40-AEFDD97A7EDD}" type="presOf" srcId="{89D7FD75-6F9E-470B-9AA7-DD824F49C09E}" destId="{F0D2EBE5-A2A5-4D7E-8F67-A5C2B0D2420D}" srcOrd="0" destOrd="0" presId="urn:microsoft.com/office/officeart/2005/8/layout/vList2"/>
    <dgm:cxn modelId="{20EE5B29-1075-42DF-8872-0BB19AE78C4A}" type="presOf" srcId="{D15BFC0D-5C64-4CAA-A71E-90D48A8614FA}" destId="{3786BFEA-5F92-4933-A0FB-D9BAB039D2CA}" srcOrd="0" destOrd="0" presId="urn:microsoft.com/office/officeart/2005/8/layout/vList2"/>
    <dgm:cxn modelId="{ABAF9131-18B6-4968-9DC4-DAFC13CE6A51}" srcId="{45AA09A1-84A9-47A8-AF6B-862EE0052C61}" destId="{3E96AB79-96D9-41E0-8357-62C92D122AA3}" srcOrd="1" destOrd="0" parTransId="{96FDC15B-A794-437F-BE3A-3CA0157DB6AB}" sibTransId="{AE910C89-3160-4D33-9934-FBAF9499D43D}"/>
    <dgm:cxn modelId="{CE826546-F81B-46B6-8A21-2905668055B8}" srcId="{45AA09A1-84A9-47A8-AF6B-862EE0052C61}" destId="{ADF676AB-2019-40C4-B63F-074C3D70EB4A}" srcOrd="0" destOrd="0" parTransId="{7CE3FC83-AF82-4518-AEF4-7CDD907000A8}" sibTransId="{A5732601-AB6D-410D-91C9-B42957B97A06}"/>
    <dgm:cxn modelId="{0F911F4E-96BC-49C6-BF79-826883533CD7}" type="presOf" srcId="{FACA3E1E-EB76-431F-B021-DB681D806D4E}" destId="{9599FA26-3D8C-4CD2-80EC-7873712BCC97}" srcOrd="0" destOrd="0" presId="urn:microsoft.com/office/officeart/2005/8/layout/vList2"/>
    <dgm:cxn modelId="{01F1C34E-6246-4528-B3BB-64DCE6501442}" srcId="{45AA09A1-84A9-47A8-AF6B-862EE0052C61}" destId="{89D7FD75-6F9E-470B-9AA7-DD824F49C09E}" srcOrd="6" destOrd="0" parTransId="{428F44CC-D917-4249-A458-304E5720E404}" sibTransId="{9DE6BB59-37F0-454B-BB62-C16F4B17CFE6}"/>
    <dgm:cxn modelId="{2F1F044F-9AA9-4716-8162-1E8466B8548C}" type="presOf" srcId="{ADF676AB-2019-40C4-B63F-074C3D70EB4A}" destId="{220E85D1-9A2F-488E-949B-BA33B4492DB0}" srcOrd="0" destOrd="0" presId="urn:microsoft.com/office/officeart/2005/8/layout/vList2"/>
    <dgm:cxn modelId="{2E018355-4B3E-4799-A77A-B67413B0AE52}" type="presOf" srcId="{45AA09A1-84A9-47A8-AF6B-862EE0052C61}" destId="{7FF95919-E159-4E63-94DC-260A3B64C54F}" srcOrd="0" destOrd="0" presId="urn:microsoft.com/office/officeart/2005/8/layout/vList2"/>
    <dgm:cxn modelId="{B035D076-8868-442C-8E43-09578E9DBEC2}" srcId="{45AA09A1-84A9-47A8-AF6B-862EE0052C61}" destId="{F2D53A5A-1ABF-43F8-A26C-05C12738DC6B}" srcOrd="5" destOrd="0" parTransId="{0F2E6624-733D-4FCC-8A2D-DB05ED62710A}" sibTransId="{0E3C0611-0EF9-49C8-B03C-8DFE8FF1C655}"/>
    <dgm:cxn modelId="{A1BCFE9B-0429-4EDE-BF1C-53939C23CED9}" type="presOf" srcId="{A7DA2229-329E-4367-9FBB-5FE8A65E0051}" destId="{290DDB24-86E0-4A9D-95CB-0AB0077AD9E0}" srcOrd="0" destOrd="0" presId="urn:microsoft.com/office/officeart/2005/8/layout/vList2"/>
    <dgm:cxn modelId="{E48A43A8-794E-4EF4-B3CF-3CA81D9DB10F}" type="presOf" srcId="{3E96AB79-96D9-41E0-8357-62C92D122AA3}" destId="{6F51BCF7-469C-4DA6-9654-8A83DF9782AE}" srcOrd="0" destOrd="0" presId="urn:microsoft.com/office/officeart/2005/8/layout/vList2"/>
    <dgm:cxn modelId="{D4A58FD9-BD40-4E28-9C45-8757C49A09A6}" srcId="{45AA09A1-84A9-47A8-AF6B-862EE0052C61}" destId="{A7DA2229-329E-4367-9FBB-5FE8A65E0051}" srcOrd="2" destOrd="0" parTransId="{5818CB09-59BB-4AEB-AF6A-F84106A64254}" sibTransId="{16DBE771-5AE9-4028-B512-0BE530CC996E}"/>
    <dgm:cxn modelId="{D67FE0DB-188A-4E01-B8AA-FE124DCE53F8}" srcId="{45AA09A1-84A9-47A8-AF6B-862EE0052C61}" destId="{FACA3E1E-EB76-431F-B021-DB681D806D4E}" srcOrd="3" destOrd="0" parTransId="{7E7ADD04-7053-444A-AE8C-CCD2AEE23DCA}" sibTransId="{23EAEE45-A932-4E78-A474-F52D12E7CA67}"/>
    <dgm:cxn modelId="{2B729CE5-6285-48C7-A2F9-37B27714EA53}" type="presOf" srcId="{F2D53A5A-1ABF-43F8-A26C-05C12738DC6B}" destId="{96B18D02-EC55-4876-BCAE-6209073F091F}" srcOrd="0" destOrd="0" presId="urn:microsoft.com/office/officeart/2005/8/layout/vList2"/>
    <dgm:cxn modelId="{7E4FE320-F222-4F85-A2DF-D77EF2BC5518}" type="presParOf" srcId="{7FF95919-E159-4E63-94DC-260A3B64C54F}" destId="{220E85D1-9A2F-488E-949B-BA33B4492DB0}" srcOrd="0" destOrd="0" presId="urn:microsoft.com/office/officeart/2005/8/layout/vList2"/>
    <dgm:cxn modelId="{D26B8D41-C4E7-46E8-AC34-A9D14B7F21A9}" type="presParOf" srcId="{7FF95919-E159-4E63-94DC-260A3B64C54F}" destId="{C7912091-1A0C-4036-ADAB-6F67A92C826F}" srcOrd="1" destOrd="0" presId="urn:microsoft.com/office/officeart/2005/8/layout/vList2"/>
    <dgm:cxn modelId="{B1B7F89B-08B9-4B03-90D4-54D018C7A978}" type="presParOf" srcId="{7FF95919-E159-4E63-94DC-260A3B64C54F}" destId="{6F51BCF7-469C-4DA6-9654-8A83DF9782AE}" srcOrd="2" destOrd="0" presId="urn:microsoft.com/office/officeart/2005/8/layout/vList2"/>
    <dgm:cxn modelId="{D399DB1A-D8BD-49D5-AFEB-E457F076C46D}" type="presParOf" srcId="{7FF95919-E159-4E63-94DC-260A3B64C54F}" destId="{DAC6DED6-B8C7-426E-925D-0830133E608B}" srcOrd="3" destOrd="0" presId="urn:microsoft.com/office/officeart/2005/8/layout/vList2"/>
    <dgm:cxn modelId="{4128EA7D-C1A3-4A80-B4D8-CF15FCAA7027}" type="presParOf" srcId="{7FF95919-E159-4E63-94DC-260A3B64C54F}" destId="{290DDB24-86E0-4A9D-95CB-0AB0077AD9E0}" srcOrd="4" destOrd="0" presId="urn:microsoft.com/office/officeart/2005/8/layout/vList2"/>
    <dgm:cxn modelId="{352F25CB-7DEA-411A-BC03-4DD9BC96C74E}" type="presParOf" srcId="{7FF95919-E159-4E63-94DC-260A3B64C54F}" destId="{F6C500B7-07F7-4DC5-80FC-425C966C4FF6}" srcOrd="5" destOrd="0" presId="urn:microsoft.com/office/officeart/2005/8/layout/vList2"/>
    <dgm:cxn modelId="{97E721FD-D8ED-4668-9567-FDDCF169B306}" type="presParOf" srcId="{7FF95919-E159-4E63-94DC-260A3B64C54F}" destId="{9599FA26-3D8C-4CD2-80EC-7873712BCC97}" srcOrd="6" destOrd="0" presId="urn:microsoft.com/office/officeart/2005/8/layout/vList2"/>
    <dgm:cxn modelId="{CC2682F6-5F4D-4AEF-87BC-FF37607D719E}" type="presParOf" srcId="{7FF95919-E159-4E63-94DC-260A3B64C54F}" destId="{6CAEC986-8BDB-4491-851D-FB0EA7A317E3}" srcOrd="7" destOrd="0" presId="urn:microsoft.com/office/officeart/2005/8/layout/vList2"/>
    <dgm:cxn modelId="{A16FE2E1-23B2-41B2-9406-0C5344A0C4DD}" type="presParOf" srcId="{7FF95919-E159-4E63-94DC-260A3B64C54F}" destId="{3786BFEA-5F92-4933-A0FB-D9BAB039D2CA}" srcOrd="8" destOrd="0" presId="urn:microsoft.com/office/officeart/2005/8/layout/vList2"/>
    <dgm:cxn modelId="{F1D5A0D7-6A15-4F2E-A6CC-6518DC402B68}" type="presParOf" srcId="{7FF95919-E159-4E63-94DC-260A3B64C54F}" destId="{F24465CB-8DBA-4D8D-967B-C3C88C3334F9}" srcOrd="9" destOrd="0" presId="urn:microsoft.com/office/officeart/2005/8/layout/vList2"/>
    <dgm:cxn modelId="{48631968-B6B4-4C73-8785-873CB0A5289D}" type="presParOf" srcId="{7FF95919-E159-4E63-94DC-260A3B64C54F}" destId="{96B18D02-EC55-4876-BCAE-6209073F091F}" srcOrd="10" destOrd="0" presId="urn:microsoft.com/office/officeart/2005/8/layout/vList2"/>
    <dgm:cxn modelId="{544B5E1E-DA68-4C6C-82BF-F6496C530DDF}" type="presParOf" srcId="{7FF95919-E159-4E63-94DC-260A3B64C54F}" destId="{D5840817-90D6-4F37-A397-5AF352DC733B}" srcOrd="11" destOrd="0" presId="urn:microsoft.com/office/officeart/2005/8/layout/vList2"/>
    <dgm:cxn modelId="{09225579-F884-4DDF-9976-D681758E8DB4}" type="presParOf" srcId="{7FF95919-E159-4E63-94DC-260A3B64C54F}" destId="{F0D2EBE5-A2A5-4D7E-8F67-A5C2B0D2420D}"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B6498F-902B-4F82-886E-4292854797E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D5679FD-D504-40F6-95D4-8CC537AD64BE}">
      <dgm:prSet/>
      <dgm:spPr/>
      <dgm:t>
        <a:bodyPr/>
        <a:lstStyle/>
        <a:p>
          <a:r>
            <a:rPr lang="en-US"/>
            <a:t>Minimal (herniorrapy) =2-4cc/kg/hr</a:t>
          </a:r>
        </a:p>
      </dgm:t>
    </dgm:pt>
    <dgm:pt modelId="{5D688883-5C07-448D-A7E8-24C60CE7442D}" type="parTrans" cxnId="{1D60D0E3-E584-40B6-A9E1-7A6A5A2E8F18}">
      <dgm:prSet/>
      <dgm:spPr/>
      <dgm:t>
        <a:bodyPr/>
        <a:lstStyle/>
        <a:p>
          <a:endParaRPr lang="en-US"/>
        </a:p>
      </dgm:t>
    </dgm:pt>
    <dgm:pt modelId="{B86F3EB2-97AE-481E-A224-FFC4B68DDFAF}" type="sibTrans" cxnId="{1D60D0E3-E584-40B6-A9E1-7A6A5A2E8F18}">
      <dgm:prSet/>
      <dgm:spPr/>
      <dgm:t>
        <a:bodyPr/>
        <a:lstStyle/>
        <a:p>
          <a:endParaRPr lang="en-US"/>
        </a:p>
      </dgm:t>
    </dgm:pt>
    <dgm:pt modelId="{B53EEA62-A86F-495F-A0F2-963112954C9E}">
      <dgm:prSet/>
      <dgm:spPr/>
      <dgm:t>
        <a:bodyPr/>
        <a:lstStyle/>
        <a:p>
          <a:r>
            <a:rPr lang="en-US"/>
            <a:t>Moderate (cholecystectomy)=4-6cc/kg/hr</a:t>
          </a:r>
        </a:p>
      </dgm:t>
    </dgm:pt>
    <dgm:pt modelId="{B6795357-89B6-41C5-B3E0-774AD8837103}" type="parTrans" cxnId="{6263406C-DA4B-4D9B-B187-274C6171E817}">
      <dgm:prSet/>
      <dgm:spPr/>
      <dgm:t>
        <a:bodyPr/>
        <a:lstStyle/>
        <a:p>
          <a:endParaRPr lang="en-US"/>
        </a:p>
      </dgm:t>
    </dgm:pt>
    <dgm:pt modelId="{3B1E3408-1282-4948-9C6C-9E619BE787BB}" type="sibTrans" cxnId="{6263406C-DA4B-4D9B-B187-274C6171E817}">
      <dgm:prSet/>
      <dgm:spPr/>
      <dgm:t>
        <a:bodyPr/>
        <a:lstStyle/>
        <a:p>
          <a:endParaRPr lang="en-US"/>
        </a:p>
      </dgm:t>
    </dgm:pt>
    <dgm:pt modelId="{64953186-E330-4F20-9F5D-363FE59D3586}">
      <dgm:prSet/>
      <dgm:spPr/>
      <dgm:t>
        <a:bodyPr/>
        <a:lstStyle/>
        <a:p>
          <a:r>
            <a:rPr lang="en-US"/>
            <a:t>Severe (bowel resection) = 6-8cc/kg/hr</a:t>
          </a:r>
        </a:p>
      </dgm:t>
    </dgm:pt>
    <dgm:pt modelId="{4C59ECCB-E91A-4C5A-95F1-93FC49DB8801}" type="parTrans" cxnId="{1A49E97A-1CA5-4E53-9C01-6F716C61ECF9}">
      <dgm:prSet/>
      <dgm:spPr/>
      <dgm:t>
        <a:bodyPr/>
        <a:lstStyle/>
        <a:p>
          <a:endParaRPr lang="en-US"/>
        </a:p>
      </dgm:t>
    </dgm:pt>
    <dgm:pt modelId="{97D83940-88D5-4DE5-925A-EC22C51E94BD}" type="sibTrans" cxnId="{1A49E97A-1CA5-4E53-9C01-6F716C61ECF9}">
      <dgm:prSet/>
      <dgm:spPr/>
      <dgm:t>
        <a:bodyPr/>
        <a:lstStyle/>
        <a:p>
          <a:endParaRPr lang="en-US"/>
        </a:p>
      </dgm:t>
    </dgm:pt>
    <dgm:pt modelId="{BF70935F-BF43-4FBE-874C-298328EEFDEF}" type="pres">
      <dgm:prSet presAssocID="{A9B6498F-902B-4F82-886E-4292854797E7}" presName="linear" presStyleCnt="0">
        <dgm:presLayoutVars>
          <dgm:animLvl val="lvl"/>
          <dgm:resizeHandles val="exact"/>
        </dgm:presLayoutVars>
      </dgm:prSet>
      <dgm:spPr/>
    </dgm:pt>
    <dgm:pt modelId="{1FF9FA8E-A74D-4E9E-A009-62C71AE70607}" type="pres">
      <dgm:prSet presAssocID="{2D5679FD-D504-40F6-95D4-8CC537AD64BE}" presName="parentText" presStyleLbl="node1" presStyleIdx="0" presStyleCnt="3">
        <dgm:presLayoutVars>
          <dgm:chMax val="0"/>
          <dgm:bulletEnabled val="1"/>
        </dgm:presLayoutVars>
      </dgm:prSet>
      <dgm:spPr/>
    </dgm:pt>
    <dgm:pt modelId="{DF5306E6-6D69-47F9-85E4-A2C4FE8AD47A}" type="pres">
      <dgm:prSet presAssocID="{B86F3EB2-97AE-481E-A224-FFC4B68DDFAF}" presName="spacer" presStyleCnt="0"/>
      <dgm:spPr/>
    </dgm:pt>
    <dgm:pt modelId="{E424F315-4D57-45E5-9409-3E19E65B537E}" type="pres">
      <dgm:prSet presAssocID="{B53EEA62-A86F-495F-A0F2-963112954C9E}" presName="parentText" presStyleLbl="node1" presStyleIdx="1" presStyleCnt="3">
        <dgm:presLayoutVars>
          <dgm:chMax val="0"/>
          <dgm:bulletEnabled val="1"/>
        </dgm:presLayoutVars>
      </dgm:prSet>
      <dgm:spPr/>
    </dgm:pt>
    <dgm:pt modelId="{98A7A8AC-3799-4DC9-A5F8-99891A4431B1}" type="pres">
      <dgm:prSet presAssocID="{3B1E3408-1282-4948-9C6C-9E619BE787BB}" presName="spacer" presStyleCnt="0"/>
      <dgm:spPr/>
    </dgm:pt>
    <dgm:pt modelId="{42452119-B3E5-45BA-83BF-F170FF6022D1}" type="pres">
      <dgm:prSet presAssocID="{64953186-E330-4F20-9F5D-363FE59D3586}" presName="parentText" presStyleLbl="node1" presStyleIdx="2" presStyleCnt="3">
        <dgm:presLayoutVars>
          <dgm:chMax val="0"/>
          <dgm:bulletEnabled val="1"/>
        </dgm:presLayoutVars>
      </dgm:prSet>
      <dgm:spPr/>
    </dgm:pt>
  </dgm:ptLst>
  <dgm:cxnLst>
    <dgm:cxn modelId="{2BE84925-3A65-4BA0-933D-A8E081E0E54A}" type="presOf" srcId="{64953186-E330-4F20-9F5D-363FE59D3586}" destId="{42452119-B3E5-45BA-83BF-F170FF6022D1}" srcOrd="0" destOrd="0" presId="urn:microsoft.com/office/officeart/2005/8/layout/vList2"/>
    <dgm:cxn modelId="{72C0583E-33F4-4FD8-B24E-7EFFF4C952B4}" type="presOf" srcId="{2D5679FD-D504-40F6-95D4-8CC537AD64BE}" destId="{1FF9FA8E-A74D-4E9E-A009-62C71AE70607}" srcOrd="0" destOrd="0" presId="urn:microsoft.com/office/officeart/2005/8/layout/vList2"/>
    <dgm:cxn modelId="{6263406C-DA4B-4D9B-B187-274C6171E817}" srcId="{A9B6498F-902B-4F82-886E-4292854797E7}" destId="{B53EEA62-A86F-495F-A0F2-963112954C9E}" srcOrd="1" destOrd="0" parTransId="{B6795357-89B6-41C5-B3E0-774AD8837103}" sibTransId="{3B1E3408-1282-4948-9C6C-9E619BE787BB}"/>
    <dgm:cxn modelId="{1A49E97A-1CA5-4E53-9C01-6F716C61ECF9}" srcId="{A9B6498F-902B-4F82-886E-4292854797E7}" destId="{64953186-E330-4F20-9F5D-363FE59D3586}" srcOrd="2" destOrd="0" parTransId="{4C59ECCB-E91A-4C5A-95F1-93FC49DB8801}" sibTransId="{97D83940-88D5-4DE5-925A-EC22C51E94BD}"/>
    <dgm:cxn modelId="{AE9A019E-4DE1-4B53-BADD-66507FD76BBB}" type="presOf" srcId="{A9B6498F-902B-4F82-886E-4292854797E7}" destId="{BF70935F-BF43-4FBE-874C-298328EEFDEF}" srcOrd="0" destOrd="0" presId="urn:microsoft.com/office/officeart/2005/8/layout/vList2"/>
    <dgm:cxn modelId="{1D60D0E3-E584-40B6-A9E1-7A6A5A2E8F18}" srcId="{A9B6498F-902B-4F82-886E-4292854797E7}" destId="{2D5679FD-D504-40F6-95D4-8CC537AD64BE}" srcOrd="0" destOrd="0" parTransId="{5D688883-5C07-448D-A7E8-24C60CE7442D}" sibTransId="{B86F3EB2-97AE-481E-A224-FFC4B68DDFAF}"/>
    <dgm:cxn modelId="{4C3C5DF7-29E1-4150-9359-AFB6D72DF910}" type="presOf" srcId="{B53EEA62-A86F-495F-A0F2-963112954C9E}" destId="{E424F315-4D57-45E5-9409-3E19E65B537E}" srcOrd="0" destOrd="0" presId="urn:microsoft.com/office/officeart/2005/8/layout/vList2"/>
    <dgm:cxn modelId="{4C35968D-1868-41E7-9750-9669C8C0C36E}" type="presParOf" srcId="{BF70935F-BF43-4FBE-874C-298328EEFDEF}" destId="{1FF9FA8E-A74D-4E9E-A009-62C71AE70607}" srcOrd="0" destOrd="0" presId="urn:microsoft.com/office/officeart/2005/8/layout/vList2"/>
    <dgm:cxn modelId="{0E51B601-5A18-4FBF-9BCE-B1845D66A5F3}" type="presParOf" srcId="{BF70935F-BF43-4FBE-874C-298328EEFDEF}" destId="{DF5306E6-6D69-47F9-85E4-A2C4FE8AD47A}" srcOrd="1" destOrd="0" presId="urn:microsoft.com/office/officeart/2005/8/layout/vList2"/>
    <dgm:cxn modelId="{EEE93F1F-966F-42CB-B6F4-AA76E21C1343}" type="presParOf" srcId="{BF70935F-BF43-4FBE-874C-298328EEFDEF}" destId="{E424F315-4D57-45E5-9409-3E19E65B537E}" srcOrd="2" destOrd="0" presId="urn:microsoft.com/office/officeart/2005/8/layout/vList2"/>
    <dgm:cxn modelId="{4D8D9249-D9AA-4E9A-9DEF-FEC407EF834F}" type="presParOf" srcId="{BF70935F-BF43-4FBE-874C-298328EEFDEF}" destId="{98A7A8AC-3799-4DC9-A5F8-99891A4431B1}" srcOrd="3" destOrd="0" presId="urn:microsoft.com/office/officeart/2005/8/layout/vList2"/>
    <dgm:cxn modelId="{5679168A-E17B-4820-A750-8783E2EF16AC}" type="presParOf" srcId="{BF70935F-BF43-4FBE-874C-298328EEFDEF}" destId="{42452119-B3E5-45BA-83BF-F170FF6022D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690C121-45A5-4D0D-8168-82A420D5EC4A}"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77E8DAB9-3B4E-4DCB-868B-9BFD6C91D711}">
      <dgm:prSet/>
      <dgm:spPr/>
      <dgm:t>
        <a:bodyPr/>
        <a:lstStyle/>
        <a:p>
          <a:r>
            <a:rPr lang="en-US"/>
            <a:t>The main solutions is either glucose or saline </a:t>
          </a:r>
        </a:p>
      </dgm:t>
    </dgm:pt>
    <dgm:pt modelId="{5C2390B4-6CB4-4507-ABDF-C2A51984BD6A}" type="parTrans" cxnId="{397E8652-EC4F-4837-A78C-64B874BC4AE8}">
      <dgm:prSet/>
      <dgm:spPr/>
      <dgm:t>
        <a:bodyPr/>
        <a:lstStyle/>
        <a:p>
          <a:endParaRPr lang="en-US"/>
        </a:p>
      </dgm:t>
    </dgm:pt>
    <dgm:pt modelId="{34224692-1747-4AE3-9958-917CE9FD71BE}" type="sibTrans" cxnId="{397E8652-EC4F-4837-A78C-64B874BC4AE8}">
      <dgm:prSet/>
      <dgm:spPr/>
      <dgm:t>
        <a:bodyPr/>
        <a:lstStyle/>
        <a:p>
          <a:endParaRPr lang="en-US"/>
        </a:p>
      </dgm:t>
    </dgm:pt>
    <dgm:pt modelId="{AE43F9A3-84FD-4B13-AB2E-385D57DE33EE}">
      <dgm:prSet/>
      <dgm:spPr/>
      <dgm:t>
        <a:bodyPr/>
        <a:lstStyle/>
        <a:p>
          <a:r>
            <a:rPr lang="en-US"/>
            <a:t>Hypotonic or isotonic or hypertonic. </a:t>
          </a:r>
        </a:p>
      </dgm:t>
    </dgm:pt>
    <dgm:pt modelId="{E4EEC198-0366-4DC6-BD1B-DFA24DE96A0B}" type="parTrans" cxnId="{6571B865-F6C2-414F-BF9C-0C1E48B8A0E3}">
      <dgm:prSet/>
      <dgm:spPr/>
      <dgm:t>
        <a:bodyPr/>
        <a:lstStyle/>
        <a:p>
          <a:endParaRPr lang="en-US"/>
        </a:p>
      </dgm:t>
    </dgm:pt>
    <dgm:pt modelId="{D4DA1C31-C069-4931-A1A3-D5DFB2081644}" type="sibTrans" cxnId="{6571B865-F6C2-414F-BF9C-0C1E48B8A0E3}">
      <dgm:prSet/>
      <dgm:spPr/>
      <dgm:t>
        <a:bodyPr/>
        <a:lstStyle/>
        <a:p>
          <a:endParaRPr lang="en-US"/>
        </a:p>
      </dgm:t>
    </dgm:pt>
    <dgm:pt modelId="{0DF68E2F-6236-4D1D-8855-C708D73876D9}">
      <dgm:prSet/>
      <dgm:spPr/>
      <dgm:t>
        <a:bodyPr/>
        <a:lstStyle/>
        <a:p>
          <a:r>
            <a:rPr lang="en-US"/>
            <a:t>Safe , nontoxic, reaction free ,inexpensive.</a:t>
          </a:r>
        </a:p>
      </dgm:t>
    </dgm:pt>
    <dgm:pt modelId="{D9F5BADE-E878-4B48-A95C-4524AC3D5B3F}" type="parTrans" cxnId="{3C5106DE-E09B-45D5-961E-C55A4932ACB6}">
      <dgm:prSet/>
      <dgm:spPr/>
      <dgm:t>
        <a:bodyPr/>
        <a:lstStyle/>
        <a:p>
          <a:endParaRPr lang="en-US"/>
        </a:p>
      </dgm:t>
    </dgm:pt>
    <dgm:pt modelId="{CA9F5A20-9A4B-431F-8E7E-E97F0650FB7C}" type="sibTrans" cxnId="{3C5106DE-E09B-45D5-961E-C55A4932ACB6}">
      <dgm:prSet/>
      <dgm:spPr/>
      <dgm:t>
        <a:bodyPr/>
        <a:lstStyle/>
        <a:p>
          <a:endParaRPr lang="en-US"/>
        </a:p>
      </dgm:t>
    </dgm:pt>
    <dgm:pt modelId="{63E20A29-A995-4F88-B027-1050F2DA13AB}">
      <dgm:prSet/>
      <dgm:spPr/>
      <dgm:t>
        <a:bodyPr/>
        <a:lstStyle/>
        <a:p>
          <a:r>
            <a:rPr lang="en-US"/>
            <a:t>Complication is edema  if large volumes are needed. </a:t>
          </a:r>
        </a:p>
      </dgm:t>
    </dgm:pt>
    <dgm:pt modelId="{F401339F-2B16-4404-9C4D-E3FA608EBBFC}" type="parTrans" cxnId="{F7A0F143-FAA8-4FBE-B07F-AB3F6B3FA9EF}">
      <dgm:prSet/>
      <dgm:spPr/>
      <dgm:t>
        <a:bodyPr/>
        <a:lstStyle/>
        <a:p>
          <a:endParaRPr lang="en-US"/>
        </a:p>
      </dgm:t>
    </dgm:pt>
    <dgm:pt modelId="{5A87FF0F-55C9-4C58-A401-BC2448524AEB}" type="sibTrans" cxnId="{F7A0F143-FAA8-4FBE-B07F-AB3F6B3FA9EF}">
      <dgm:prSet/>
      <dgm:spPr/>
      <dgm:t>
        <a:bodyPr/>
        <a:lstStyle/>
        <a:p>
          <a:endParaRPr lang="en-US"/>
        </a:p>
      </dgm:t>
    </dgm:pt>
    <dgm:pt modelId="{6E5B4BE9-1429-4F04-94B6-EBA694FD6A9C}">
      <dgm:prSet/>
      <dgm:spPr/>
      <dgm:t>
        <a:bodyPr/>
        <a:lstStyle/>
        <a:p>
          <a:r>
            <a:rPr lang="en-US"/>
            <a:t>During surgery isotonic solution favored (normal saline - lactate ringer and plasma lyte) </a:t>
          </a:r>
        </a:p>
      </dgm:t>
    </dgm:pt>
    <dgm:pt modelId="{8704FB2D-C96D-411E-B957-742989E0B307}" type="parTrans" cxnId="{8DAE66F1-8D55-4257-BFA6-2388334B9487}">
      <dgm:prSet/>
      <dgm:spPr/>
      <dgm:t>
        <a:bodyPr/>
        <a:lstStyle/>
        <a:p>
          <a:endParaRPr lang="en-US"/>
        </a:p>
      </dgm:t>
    </dgm:pt>
    <dgm:pt modelId="{CF8C9CEE-8708-4330-A113-C72426CE581E}" type="sibTrans" cxnId="{8DAE66F1-8D55-4257-BFA6-2388334B9487}">
      <dgm:prSet/>
      <dgm:spPr/>
      <dgm:t>
        <a:bodyPr/>
        <a:lstStyle/>
        <a:p>
          <a:endParaRPr lang="en-US"/>
        </a:p>
      </dgm:t>
    </dgm:pt>
    <dgm:pt modelId="{86163F21-9D2F-463D-B69A-39A94DE9BD70}" type="pres">
      <dgm:prSet presAssocID="{F690C121-45A5-4D0D-8168-82A420D5EC4A}" presName="linear" presStyleCnt="0">
        <dgm:presLayoutVars>
          <dgm:animLvl val="lvl"/>
          <dgm:resizeHandles val="exact"/>
        </dgm:presLayoutVars>
      </dgm:prSet>
      <dgm:spPr/>
    </dgm:pt>
    <dgm:pt modelId="{B06F15C3-895B-43A7-BF3D-778535F07BBF}" type="pres">
      <dgm:prSet presAssocID="{77E8DAB9-3B4E-4DCB-868B-9BFD6C91D711}" presName="parentText" presStyleLbl="node1" presStyleIdx="0" presStyleCnt="5">
        <dgm:presLayoutVars>
          <dgm:chMax val="0"/>
          <dgm:bulletEnabled val="1"/>
        </dgm:presLayoutVars>
      </dgm:prSet>
      <dgm:spPr/>
    </dgm:pt>
    <dgm:pt modelId="{D2C60DD4-EC9D-44A3-A310-118EACA548AD}" type="pres">
      <dgm:prSet presAssocID="{34224692-1747-4AE3-9958-917CE9FD71BE}" presName="spacer" presStyleCnt="0"/>
      <dgm:spPr/>
    </dgm:pt>
    <dgm:pt modelId="{CDE17367-1AE7-48E7-ACF5-8002FFAE5089}" type="pres">
      <dgm:prSet presAssocID="{AE43F9A3-84FD-4B13-AB2E-385D57DE33EE}" presName="parentText" presStyleLbl="node1" presStyleIdx="1" presStyleCnt="5">
        <dgm:presLayoutVars>
          <dgm:chMax val="0"/>
          <dgm:bulletEnabled val="1"/>
        </dgm:presLayoutVars>
      </dgm:prSet>
      <dgm:spPr/>
    </dgm:pt>
    <dgm:pt modelId="{428014D7-A42F-4D3D-91DB-20E558000391}" type="pres">
      <dgm:prSet presAssocID="{D4DA1C31-C069-4931-A1A3-D5DFB2081644}" presName="spacer" presStyleCnt="0"/>
      <dgm:spPr/>
    </dgm:pt>
    <dgm:pt modelId="{C7EA2552-D19D-4E98-A332-0DFB46122C76}" type="pres">
      <dgm:prSet presAssocID="{0DF68E2F-6236-4D1D-8855-C708D73876D9}" presName="parentText" presStyleLbl="node1" presStyleIdx="2" presStyleCnt="5">
        <dgm:presLayoutVars>
          <dgm:chMax val="0"/>
          <dgm:bulletEnabled val="1"/>
        </dgm:presLayoutVars>
      </dgm:prSet>
      <dgm:spPr/>
    </dgm:pt>
    <dgm:pt modelId="{F0DE74C7-90D9-49C7-BBB4-C8CF77EFF8EF}" type="pres">
      <dgm:prSet presAssocID="{CA9F5A20-9A4B-431F-8E7E-E97F0650FB7C}" presName="spacer" presStyleCnt="0"/>
      <dgm:spPr/>
    </dgm:pt>
    <dgm:pt modelId="{0C85E77D-025B-41E6-BED5-0154204D4903}" type="pres">
      <dgm:prSet presAssocID="{63E20A29-A995-4F88-B027-1050F2DA13AB}" presName="parentText" presStyleLbl="node1" presStyleIdx="3" presStyleCnt="5">
        <dgm:presLayoutVars>
          <dgm:chMax val="0"/>
          <dgm:bulletEnabled val="1"/>
        </dgm:presLayoutVars>
      </dgm:prSet>
      <dgm:spPr/>
    </dgm:pt>
    <dgm:pt modelId="{8BB395D2-AFFF-4DE6-B428-AC1E67184843}" type="pres">
      <dgm:prSet presAssocID="{5A87FF0F-55C9-4C58-A401-BC2448524AEB}" presName="spacer" presStyleCnt="0"/>
      <dgm:spPr/>
    </dgm:pt>
    <dgm:pt modelId="{33A68BF4-1854-469E-BDC3-5BFEA0A9D309}" type="pres">
      <dgm:prSet presAssocID="{6E5B4BE9-1429-4F04-94B6-EBA694FD6A9C}" presName="parentText" presStyleLbl="node1" presStyleIdx="4" presStyleCnt="5">
        <dgm:presLayoutVars>
          <dgm:chMax val="0"/>
          <dgm:bulletEnabled val="1"/>
        </dgm:presLayoutVars>
      </dgm:prSet>
      <dgm:spPr/>
    </dgm:pt>
  </dgm:ptLst>
  <dgm:cxnLst>
    <dgm:cxn modelId="{DDDC9D3F-879B-4597-A26F-4064DD353595}" type="presOf" srcId="{63E20A29-A995-4F88-B027-1050F2DA13AB}" destId="{0C85E77D-025B-41E6-BED5-0154204D4903}" srcOrd="0" destOrd="0" presId="urn:microsoft.com/office/officeart/2005/8/layout/vList2"/>
    <dgm:cxn modelId="{F7A0F143-FAA8-4FBE-B07F-AB3F6B3FA9EF}" srcId="{F690C121-45A5-4D0D-8168-82A420D5EC4A}" destId="{63E20A29-A995-4F88-B027-1050F2DA13AB}" srcOrd="3" destOrd="0" parTransId="{F401339F-2B16-4404-9C4D-E3FA608EBBFC}" sibTransId="{5A87FF0F-55C9-4C58-A401-BC2448524AEB}"/>
    <dgm:cxn modelId="{2D307164-4589-43A4-B011-0C5E28271828}" type="presOf" srcId="{0DF68E2F-6236-4D1D-8855-C708D73876D9}" destId="{C7EA2552-D19D-4E98-A332-0DFB46122C76}" srcOrd="0" destOrd="0" presId="urn:microsoft.com/office/officeart/2005/8/layout/vList2"/>
    <dgm:cxn modelId="{6571B865-F6C2-414F-BF9C-0C1E48B8A0E3}" srcId="{F690C121-45A5-4D0D-8168-82A420D5EC4A}" destId="{AE43F9A3-84FD-4B13-AB2E-385D57DE33EE}" srcOrd="1" destOrd="0" parTransId="{E4EEC198-0366-4DC6-BD1B-DFA24DE96A0B}" sibTransId="{D4DA1C31-C069-4931-A1A3-D5DFB2081644}"/>
    <dgm:cxn modelId="{397E8652-EC4F-4837-A78C-64B874BC4AE8}" srcId="{F690C121-45A5-4D0D-8168-82A420D5EC4A}" destId="{77E8DAB9-3B4E-4DCB-868B-9BFD6C91D711}" srcOrd="0" destOrd="0" parTransId="{5C2390B4-6CB4-4507-ABDF-C2A51984BD6A}" sibTransId="{34224692-1747-4AE3-9958-917CE9FD71BE}"/>
    <dgm:cxn modelId="{8501E19B-B20E-4F38-BE98-A0A5CA82A7D0}" type="presOf" srcId="{77E8DAB9-3B4E-4DCB-868B-9BFD6C91D711}" destId="{B06F15C3-895B-43A7-BF3D-778535F07BBF}" srcOrd="0" destOrd="0" presId="urn:microsoft.com/office/officeart/2005/8/layout/vList2"/>
    <dgm:cxn modelId="{57D04ABB-83FC-44BF-9E72-7B9C0C6E1865}" type="presOf" srcId="{F690C121-45A5-4D0D-8168-82A420D5EC4A}" destId="{86163F21-9D2F-463D-B69A-39A94DE9BD70}" srcOrd="0" destOrd="0" presId="urn:microsoft.com/office/officeart/2005/8/layout/vList2"/>
    <dgm:cxn modelId="{1D92B7D1-02D3-4260-8D7A-A7D4920100DD}" type="presOf" srcId="{6E5B4BE9-1429-4F04-94B6-EBA694FD6A9C}" destId="{33A68BF4-1854-469E-BDC3-5BFEA0A9D309}" srcOrd="0" destOrd="0" presId="urn:microsoft.com/office/officeart/2005/8/layout/vList2"/>
    <dgm:cxn modelId="{3C5106DE-E09B-45D5-961E-C55A4932ACB6}" srcId="{F690C121-45A5-4D0D-8168-82A420D5EC4A}" destId="{0DF68E2F-6236-4D1D-8855-C708D73876D9}" srcOrd="2" destOrd="0" parTransId="{D9F5BADE-E878-4B48-A95C-4524AC3D5B3F}" sibTransId="{CA9F5A20-9A4B-431F-8E7E-E97F0650FB7C}"/>
    <dgm:cxn modelId="{F19D68DF-7247-4E5F-A53E-539171BD6F25}" type="presOf" srcId="{AE43F9A3-84FD-4B13-AB2E-385D57DE33EE}" destId="{CDE17367-1AE7-48E7-ACF5-8002FFAE5089}" srcOrd="0" destOrd="0" presId="urn:microsoft.com/office/officeart/2005/8/layout/vList2"/>
    <dgm:cxn modelId="{8DAE66F1-8D55-4257-BFA6-2388334B9487}" srcId="{F690C121-45A5-4D0D-8168-82A420D5EC4A}" destId="{6E5B4BE9-1429-4F04-94B6-EBA694FD6A9C}" srcOrd="4" destOrd="0" parTransId="{8704FB2D-C96D-411E-B957-742989E0B307}" sibTransId="{CF8C9CEE-8708-4330-A113-C72426CE581E}"/>
    <dgm:cxn modelId="{DF102BB2-9436-4993-9B81-E7A6BA6C9308}" type="presParOf" srcId="{86163F21-9D2F-463D-B69A-39A94DE9BD70}" destId="{B06F15C3-895B-43A7-BF3D-778535F07BBF}" srcOrd="0" destOrd="0" presId="urn:microsoft.com/office/officeart/2005/8/layout/vList2"/>
    <dgm:cxn modelId="{9032A5C9-2FF9-44D3-8C31-CCC95AFFDC74}" type="presParOf" srcId="{86163F21-9D2F-463D-B69A-39A94DE9BD70}" destId="{D2C60DD4-EC9D-44A3-A310-118EACA548AD}" srcOrd="1" destOrd="0" presId="urn:microsoft.com/office/officeart/2005/8/layout/vList2"/>
    <dgm:cxn modelId="{0A65F078-136A-4137-9F84-F72F4A11146B}" type="presParOf" srcId="{86163F21-9D2F-463D-B69A-39A94DE9BD70}" destId="{CDE17367-1AE7-48E7-ACF5-8002FFAE5089}" srcOrd="2" destOrd="0" presId="urn:microsoft.com/office/officeart/2005/8/layout/vList2"/>
    <dgm:cxn modelId="{E5112106-9948-4DD1-8796-F164EB29BB0A}" type="presParOf" srcId="{86163F21-9D2F-463D-B69A-39A94DE9BD70}" destId="{428014D7-A42F-4D3D-91DB-20E558000391}" srcOrd="3" destOrd="0" presId="urn:microsoft.com/office/officeart/2005/8/layout/vList2"/>
    <dgm:cxn modelId="{2340C4AC-9C89-4114-B0E7-DCE9EC8F12F7}" type="presParOf" srcId="{86163F21-9D2F-463D-B69A-39A94DE9BD70}" destId="{C7EA2552-D19D-4E98-A332-0DFB46122C76}" srcOrd="4" destOrd="0" presId="urn:microsoft.com/office/officeart/2005/8/layout/vList2"/>
    <dgm:cxn modelId="{16342A77-EBC6-41A7-B750-ABAB03EB2E98}" type="presParOf" srcId="{86163F21-9D2F-463D-B69A-39A94DE9BD70}" destId="{F0DE74C7-90D9-49C7-BBB4-C8CF77EFF8EF}" srcOrd="5" destOrd="0" presId="urn:microsoft.com/office/officeart/2005/8/layout/vList2"/>
    <dgm:cxn modelId="{224041B3-722B-488F-90EB-62056D800FD6}" type="presParOf" srcId="{86163F21-9D2F-463D-B69A-39A94DE9BD70}" destId="{0C85E77D-025B-41E6-BED5-0154204D4903}" srcOrd="6" destOrd="0" presId="urn:microsoft.com/office/officeart/2005/8/layout/vList2"/>
    <dgm:cxn modelId="{485EB9FD-995D-41D1-A153-09B3647ADDB4}" type="presParOf" srcId="{86163F21-9D2F-463D-B69A-39A94DE9BD70}" destId="{8BB395D2-AFFF-4DE6-B428-AC1E67184843}" srcOrd="7" destOrd="0" presId="urn:microsoft.com/office/officeart/2005/8/layout/vList2"/>
    <dgm:cxn modelId="{8DD8BCE2-9532-4A0A-AE01-9EC07C0FEFCC}" type="presParOf" srcId="{86163F21-9D2F-463D-B69A-39A94DE9BD70}" destId="{33A68BF4-1854-469E-BDC3-5BFEA0A9D30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5AAFAC3-3923-49A6-A6C8-931D701DD6A8}" type="doc">
      <dgm:prSet loTypeId="urn:microsoft.com/office/officeart/2005/8/layout/list1" loCatId="list" qsTypeId="urn:microsoft.com/office/officeart/2005/8/quickstyle/simple5" qsCatId="simple" csTypeId="urn:microsoft.com/office/officeart/2005/8/colors/colorful2" csCatId="colorful"/>
      <dgm:spPr/>
      <dgm:t>
        <a:bodyPr/>
        <a:lstStyle/>
        <a:p>
          <a:endParaRPr lang="en-US"/>
        </a:p>
      </dgm:t>
    </dgm:pt>
    <dgm:pt modelId="{8733BAED-99CB-4A46-9466-1B9A3C2AB75A}">
      <dgm:prSet/>
      <dgm:spPr/>
      <dgm:t>
        <a:bodyPr/>
        <a:lstStyle/>
        <a:p>
          <a:r>
            <a:rPr lang="en-US"/>
            <a:t>Albumin</a:t>
          </a:r>
        </a:p>
      </dgm:t>
    </dgm:pt>
    <dgm:pt modelId="{F054A3DC-BCC4-4132-A2CD-E7207FEB4056}" type="parTrans" cxnId="{4CB94F70-85A6-4BCA-A6BA-6F92221AF700}">
      <dgm:prSet/>
      <dgm:spPr/>
      <dgm:t>
        <a:bodyPr/>
        <a:lstStyle/>
        <a:p>
          <a:endParaRPr lang="en-US"/>
        </a:p>
      </dgm:t>
    </dgm:pt>
    <dgm:pt modelId="{EB179396-0502-4AC6-8FDB-36CC2716DE97}" type="sibTrans" cxnId="{4CB94F70-85A6-4BCA-A6BA-6F92221AF700}">
      <dgm:prSet/>
      <dgm:spPr/>
      <dgm:t>
        <a:bodyPr/>
        <a:lstStyle/>
        <a:p>
          <a:endParaRPr lang="en-US"/>
        </a:p>
      </dgm:t>
    </dgm:pt>
    <dgm:pt modelId="{2818A0D0-1C6A-442F-A4E5-9B075063D383}">
      <dgm:prSet/>
      <dgm:spPr/>
      <dgm:t>
        <a:bodyPr/>
        <a:lstStyle/>
        <a:p>
          <a:r>
            <a:rPr lang="en-US"/>
            <a:t>Hydroxyethyl starch</a:t>
          </a:r>
        </a:p>
      </dgm:t>
    </dgm:pt>
    <dgm:pt modelId="{7E32BFC7-69A5-4822-A52A-117122B65D0C}" type="parTrans" cxnId="{E2478EE4-F19C-43C2-85B1-44BC086370B5}">
      <dgm:prSet/>
      <dgm:spPr/>
      <dgm:t>
        <a:bodyPr/>
        <a:lstStyle/>
        <a:p>
          <a:endParaRPr lang="en-US"/>
        </a:p>
      </dgm:t>
    </dgm:pt>
    <dgm:pt modelId="{E8613B91-0F80-46FA-98E2-8A56391B0F96}" type="sibTrans" cxnId="{E2478EE4-F19C-43C2-85B1-44BC086370B5}">
      <dgm:prSet/>
      <dgm:spPr/>
      <dgm:t>
        <a:bodyPr/>
        <a:lstStyle/>
        <a:p>
          <a:endParaRPr lang="en-US"/>
        </a:p>
      </dgm:t>
    </dgm:pt>
    <dgm:pt modelId="{7CC1BFCB-E74B-4A4A-8207-71D2F432D9BF}">
      <dgm:prSet/>
      <dgm:spPr/>
      <dgm:t>
        <a:bodyPr/>
        <a:lstStyle/>
        <a:p>
          <a:r>
            <a:rPr lang="en-US"/>
            <a:t>Dextran </a:t>
          </a:r>
        </a:p>
      </dgm:t>
    </dgm:pt>
    <dgm:pt modelId="{A7B7F9E0-9E47-4BFD-A7BF-7109846EA3B5}" type="parTrans" cxnId="{FF0064C6-44DE-4CE2-98CE-C8640C069BBB}">
      <dgm:prSet/>
      <dgm:spPr/>
      <dgm:t>
        <a:bodyPr/>
        <a:lstStyle/>
        <a:p>
          <a:endParaRPr lang="en-US"/>
        </a:p>
      </dgm:t>
    </dgm:pt>
    <dgm:pt modelId="{A4203E6E-3B51-444C-A89D-5CB7DEF52245}" type="sibTrans" cxnId="{FF0064C6-44DE-4CE2-98CE-C8640C069BBB}">
      <dgm:prSet/>
      <dgm:spPr/>
      <dgm:t>
        <a:bodyPr/>
        <a:lstStyle/>
        <a:p>
          <a:endParaRPr lang="en-US"/>
        </a:p>
      </dgm:t>
    </dgm:pt>
    <dgm:pt modelId="{45936FDC-E2CC-4BF4-AFB2-E45174309152}" type="pres">
      <dgm:prSet presAssocID="{65AAFAC3-3923-49A6-A6C8-931D701DD6A8}" presName="linear" presStyleCnt="0">
        <dgm:presLayoutVars>
          <dgm:dir/>
          <dgm:animLvl val="lvl"/>
          <dgm:resizeHandles val="exact"/>
        </dgm:presLayoutVars>
      </dgm:prSet>
      <dgm:spPr/>
    </dgm:pt>
    <dgm:pt modelId="{CD35BC1F-C5E8-4EE6-9BFD-8D61CF2B3989}" type="pres">
      <dgm:prSet presAssocID="{8733BAED-99CB-4A46-9466-1B9A3C2AB75A}" presName="parentLin" presStyleCnt="0"/>
      <dgm:spPr/>
    </dgm:pt>
    <dgm:pt modelId="{4190E090-5E6E-4C5B-A411-0A3C000FFD9C}" type="pres">
      <dgm:prSet presAssocID="{8733BAED-99CB-4A46-9466-1B9A3C2AB75A}" presName="parentLeftMargin" presStyleLbl="node1" presStyleIdx="0" presStyleCnt="3"/>
      <dgm:spPr/>
    </dgm:pt>
    <dgm:pt modelId="{C32584D0-16A1-4646-9290-9CFEEBF12D90}" type="pres">
      <dgm:prSet presAssocID="{8733BAED-99CB-4A46-9466-1B9A3C2AB75A}" presName="parentText" presStyleLbl="node1" presStyleIdx="0" presStyleCnt="3">
        <dgm:presLayoutVars>
          <dgm:chMax val="0"/>
          <dgm:bulletEnabled val="1"/>
        </dgm:presLayoutVars>
      </dgm:prSet>
      <dgm:spPr/>
    </dgm:pt>
    <dgm:pt modelId="{5071F0AC-3C4E-47F4-80B4-3467D8658EB2}" type="pres">
      <dgm:prSet presAssocID="{8733BAED-99CB-4A46-9466-1B9A3C2AB75A}" presName="negativeSpace" presStyleCnt="0"/>
      <dgm:spPr/>
    </dgm:pt>
    <dgm:pt modelId="{BFAB872E-E897-441F-BDAE-EBA88C2E013A}" type="pres">
      <dgm:prSet presAssocID="{8733BAED-99CB-4A46-9466-1B9A3C2AB75A}" presName="childText" presStyleLbl="conFgAcc1" presStyleIdx="0" presStyleCnt="3">
        <dgm:presLayoutVars>
          <dgm:bulletEnabled val="1"/>
        </dgm:presLayoutVars>
      </dgm:prSet>
      <dgm:spPr/>
    </dgm:pt>
    <dgm:pt modelId="{9C20A631-3DD7-48C7-BDF5-96D2413B00B9}" type="pres">
      <dgm:prSet presAssocID="{EB179396-0502-4AC6-8FDB-36CC2716DE97}" presName="spaceBetweenRectangles" presStyleCnt="0"/>
      <dgm:spPr/>
    </dgm:pt>
    <dgm:pt modelId="{6FA92540-B6B8-4C83-889C-78656AD77A23}" type="pres">
      <dgm:prSet presAssocID="{2818A0D0-1C6A-442F-A4E5-9B075063D383}" presName="parentLin" presStyleCnt="0"/>
      <dgm:spPr/>
    </dgm:pt>
    <dgm:pt modelId="{B527B3AC-A359-4747-AB02-A526892EFA29}" type="pres">
      <dgm:prSet presAssocID="{2818A0D0-1C6A-442F-A4E5-9B075063D383}" presName="parentLeftMargin" presStyleLbl="node1" presStyleIdx="0" presStyleCnt="3"/>
      <dgm:spPr/>
    </dgm:pt>
    <dgm:pt modelId="{087AF9B5-C683-4B38-A3F3-FA974A0541A0}" type="pres">
      <dgm:prSet presAssocID="{2818A0D0-1C6A-442F-A4E5-9B075063D383}" presName="parentText" presStyleLbl="node1" presStyleIdx="1" presStyleCnt="3">
        <dgm:presLayoutVars>
          <dgm:chMax val="0"/>
          <dgm:bulletEnabled val="1"/>
        </dgm:presLayoutVars>
      </dgm:prSet>
      <dgm:spPr/>
    </dgm:pt>
    <dgm:pt modelId="{0269F5C2-2D4F-4E5F-A5D0-A0316F17D877}" type="pres">
      <dgm:prSet presAssocID="{2818A0D0-1C6A-442F-A4E5-9B075063D383}" presName="negativeSpace" presStyleCnt="0"/>
      <dgm:spPr/>
    </dgm:pt>
    <dgm:pt modelId="{0FCCFA66-BF23-4667-96D4-BFC546AC00CC}" type="pres">
      <dgm:prSet presAssocID="{2818A0D0-1C6A-442F-A4E5-9B075063D383}" presName="childText" presStyleLbl="conFgAcc1" presStyleIdx="1" presStyleCnt="3">
        <dgm:presLayoutVars>
          <dgm:bulletEnabled val="1"/>
        </dgm:presLayoutVars>
      </dgm:prSet>
      <dgm:spPr/>
    </dgm:pt>
    <dgm:pt modelId="{F65B8FF0-9C64-4F72-A892-F5FFAA87711C}" type="pres">
      <dgm:prSet presAssocID="{E8613B91-0F80-46FA-98E2-8A56391B0F96}" presName="spaceBetweenRectangles" presStyleCnt="0"/>
      <dgm:spPr/>
    </dgm:pt>
    <dgm:pt modelId="{E86CEF71-D7FE-4001-8817-AC8116A4543F}" type="pres">
      <dgm:prSet presAssocID="{7CC1BFCB-E74B-4A4A-8207-71D2F432D9BF}" presName="parentLin" presStyleCnt="0"/>
      <dgm:spPr/>
    </dgm:pt>
    <dgm:pt modelId="{80E9AC9E-9B82-4947-A314-794A720AC441}" type="pres">
      <dgm:prSet presAssocID="{7CC1BFCB-E74B-4A4A-8207-71D2F432D9BF}" presName="parentLeftMargin" presStyleLbl="node1" presStyleIdx="1" presStyleCnt="3"/>
      <dgm:spPr/>
    </dgm:pt>
    <dgm:pt modelId="{2867B635-9CED-49E2-A8B1-C2344122EC44}" type="pres">
      <dgm:prSet presAssocID="{7CC1BFCB-E74B-4A4A-8207-71D2F432D9BF}" presName="parentText" presStyleLbl="node1" presStyleIdx="2" presStyleCnt="3">
        <dgm:presLayoutVars>
          <dgm:chMax val="0"/>
          <dgm:bulletEnabled val="1"/>
        </dgm:presLayoutVars>
      </dgm:prSet>
      <dgm:spPr/>
    </dgm:pt>
    <dgm:pt modelId="{8462BDE7-6E1E-435B-8720-C04EF2418FFA}" type="pres">
      <dgm:prSet presAssocID="{7CC1BFCB-E74B-4A4A-8207-71D2F432D9BF}" presName="negativeSpace" presStyleCnt="0"/>
      <dgm:spPr/>
    </dgm:pt>
    <dgm:pt modelId="{901475C7-8718-4BC7-9726-EEDB7A610449}" type="pres">
      <dgm:prSet presAssocID="{7CC1BFCB-E74B-4A4A-8207-71D2F432D9BF}" presName="childText" presStyleLbl="conFgAcc1" presStyleIdx="2" presStyleCnt="3">
        <dgm:presLayoutVars>
          <dgm:bulletEnabled val="1"/>
        </dgm:presLayoutVars>
      </dgm:prSet>
      <dgm:spPr/>
    </dgm:pt>
  </dgm:ptLst>
  <dgm:cxnLst>
    <dgm:cxn modelId="{75AAFD3E-8C22-49BE-BBD3-98EA12851F07}" type="presOf" srcId="{7CC1BFCB-E74B-4A4A-8207-71D2F432D9BF}" destId="{2867B635-9CED-49E2-A8B1-C2344122EC44}" srcOrd="1" destOrd="0" presId="urn:microsoft.com/office/officeart/2005/8/layout/list1"/>
    <dgm:cxn modelId="{7711C149-5C97-4202-A3C6-53F499E96EF9}" type="presOf" srcId="{8733BAED-99CB-4A46-9466-1B9A3C2AB75A}" destId="{4190E090-5E6E-4C5B-A411-0A3C000FFD9C}" srcOrd="0" destOrd="0" presId="urn:microsoft.com/office/officeart/2005/8/layout/list1"/>
    <dgm:cxn modelId="{4CB94F70-85A6-4BCA-A6BA-6F92221AF700}" srcId="{65AAFAC3-3923-49A6-A6C8-931D701DD6A8}" destId="{8733BAED-99CB-4A46-9466-1B9A3C2AB75A}" srcOrd="0" destOrd="0" parTransId="{F054A3DC-BCC4-4132-A2CD-E7207FEB4056}" sibTransId="{EB179396-0502-4AC6-8FDB-36CC2716DE97}"/>
    <dgm:cxn modelId="{DDA09153-6FD7-4FD1-9FE9-A76705E0773E}" type="presOf" srcId="{8733BAED-99CB-4A46-9466-1B9A3C2AB75A}" destId="{C32584D0-16A1-4646-9290-9CFEEBF12D90}" srcOrd="1" destOrd="0" presId="urn:microsoft.com/office/officeart/2005/8/layout/list1"/>
    <dgm:cxn modelId="{3A879E99-7D82-41B9-9814-7D1B79BCAB8C}" type="presOf" srcId="{2818A0D0-1C6A-442F-A4E5-9B075063D383}" destId="{B527B3AC-A359-4747-AB02-A526892EFA29}" srcOrd="0" destOrd="0" presId="urn:microsoft.com/office/officeart/2005/8/layout/list1"/>
    <dgm:cxn modelId="{91D415A5-143B-4700-ACF7-C30F98E0CAA7}" type="presOf" srcId="{65AAFAC3-3923-49A6-A6C8-931D701DD6A8}" destId="{45936FDC-E2CC-4BF4-AFB2-E45174309152}" srcOrd="0" destOrd="0" presId="urn:microsoft.com/office/officeart/2005/8/layout/list1"/>
    <dgm:cxn modelId="{FF0064C6-44DE-4CE2-98CE-C8640C069BBB}" srcId="{65AAFAC3-3923-49A6-A6C8-931D701DD6A8}" destId="{7CC1BFCB-E74B-4A4A-8207-71D2F432D9BF}" srcOrd="2" destOrd="0" parTransId="{A7B7F9E0-9E47-4BFD-A7BF-7109846EA3B5}" sibTransId="{A4203E6E-3B51-444C-A89D-5CB7DEF52245}"/>
    <dgm:cxn modelId="{E2478EE4-F19C-43C2-85B1-44BC086370B5}" srcId="{65AAFAC3-3923-49A6-A6C8-931D701DD6A8}" destId="{2818A0D0-1C6A-442F-A4E5-9B075063D383}" srcOrd="1" destOrd="0" parTransId="{7E32BFC7-69A5-4822-A52A-117122B65D0C}" sibTransId="{E8613B91-0F80-46FA-98E2-8A56391B0F96}"/>
    <dgm:cxn modelId="{704287EF-E18B-47EC-8D4E-458D6BCC4C3A}" type="presOf" srcId="{7CC1BFCB-E74B-4A4A-8207-71D2F432D9BF}" destId="{80E9AC9E-9B82-4947-A314-794A720AC441}" srcOrd="0" destOrd="0" presId="urn:microsoft.com/office/officeart/2005/8/layout/list1"/>
    <dgm:cxn modelId="{A2B5CFF3-5FF3-48E1-9CCB-A5CF90A46E52}" type="presOf" srcId="{2818A0D0-1C6A-442F-A4E5-9B075063D383}" destId="{087AF9B5-C683-4B38-A3F3-FA974A0541A0}" srcOrd="1" destOrd="0" presId="urn:microsoft.com/office/officeart/2005/8/layout/list1"/>
    <dgm:cxn modelId="{4B61A52D-F393-4E5E-BA1C-3C0C88260CA0}" type="presParOf" srcId="{45936FDC-E2CC-4BF4-AFB2-E45174309152}" destId="{CD35BC1F-C5E8-4EE6-9BFD-8D61CF2B3989}" srcOrd="0" destOrd="0" presId="urn:microsoft.com/office/officeart/2005/8/layout/list1"/>
    <dgm:cxn modelId="{83A82EC9-E6C4-4BFE-BC32-29F665A44B59}" type="presParOf" srcId="{CD35BC1F-C5E8-4EE6-9BFD-8D61CF2B3989}" destId="{4190E090-5E6E-4C5B-A411-0A3C000FFD9C}" srcOrd="0" destOrd="0" presId="urn:microsoft.com/office/officeart/2005/8/layout/list1"/>
    <dgm:cxn modelId="{7CEDC600-03BB-495E-81E8-560973574FEA}" type="presParOf" srcId="{CD35BC1F-C5E8-4EE6-9BFD-8D61CF2B3989}" destId="{C32584D0-16A1-4646-9290-9CFEEBF12D90}" srcOrd="1" destOrd="0" presId="urn:microsoft.com/office/officeart/2005/8/layout/list1"/>
    <dgm:cxn modelId="{32502DF6-F987-4707-857C-AA81F3043407}" type="presParOf" srcId="{45936FDC-E2CC-4BF4-AFB2-E45174309152}" destId="{5071F0AC-3C4E-47F4-80B4-3467D8658EB2}" srcOrd="1" destOrd="0" presId="urn:microsoft.com/office/officeart/2005/8/layout/list1"/>
    <dgm:cxn modelId="{61C578BA-76BA-4E4D-9F88-4B7B1DFDC1BD}" type="presParOf" srcId="{45936FDC-E2CC-4BF4-AFB2-E45174309152}" destId="{BFAB872E-E897-441F-BDAE-EBA88C2E013A}" srcOrd="2" destOrd="0" presId="urn:microsoft.com/office/officeart/2005/8/layout/list1"/>
    <dgm:cxn modelId="{711CF382-CA73-4429-8ECD-A3CF88441549}" type="presParOf" srcId="{45936FDC-E2CC-4BF4-AFB2-E45174309152}" destId="{9C20A631-3DD7-48C7-BDF5-96D2413B00B9}" srcOrd="3" destOrd="0" presId="urn:microsoft.com/office/officeart/2005/8/layout/list1"/>
    <dgm:cxn modelId="{1CC8E4D8-D901-48C8-832B-C09029DC26EF}" type="presParOf" srcId="{45936FDC-E2CC-4BF4-AFB2-E45174309152}" destId="{6FA92540-B6B8-4C83-889C-78656AD77A23}" srcOrd="4" destOrd="0" presId="urn:microsoft.com/office/officeart/2005/8/layout/list1"/>
    <dgm:cxn modelId="{D2811CF8-DD18-49E1-B647-BF82804791C8}" type="presParOf" srcId="{6FA92540-B6B8-4C83-889C-78656AD77A23}" destId="{B527B3AC-A359-4747-AB02-A526892EFA29}" srcOrd="0" destOrd="0" presId="urn:microsoft.com/office/officeart/2005/8/layout/list1"/>
    <dgm:cxn modelId="{7F31D07E-6DC5-4C89-9ED9-5CAE5C793949}" type="presParOf" srcId="{6FA92540-B6B8-4C83-889C-78656AD77A23}" destId="{087AF9B5-C683-4B38-A3F3-FA974A0541A0}" srcOrd="1" destOrd="0" presId="urn:microsoft.com/office/officeart/2005/8/layout/list1"/>
    <dgm:cxn modelId="{40151790-C1C7-439C-A23E-B936C262E10D}" type="presParOf" srcId="{45936FDC-E2CC-4BF4-AFB2-E45174309152}" destId="{0269F5C2-2D4F-4E5F-A5D0-A0316F17D877}" srcOrd="5" destOrd="0" presId="urn:microsoft.com/office/officeart/2005/8/layout/list1"/>
    <dgm:cxn modelId="{39A1317F-034B-4E2C-AEF3-815C9EA21ACD}" type="presParOf" srcId="{45936FDC-E2CC-4BF4-AFB2-E45174309152}" destId="{0FCCFA66-BF23-4667-96D4-BFC546AC00CC}" srcOrd="6" destOrd="0" presId="urn:microsoft.com/office/officeart/2005/8/layout/list1"/>
    <dgm:cxn modelId="{5EFA195C-E990-433F-923E-7E737DB1C2C3}" type="presParOf" srcId="{45936FDC-E2CC-4BF4-AFB2-E45174309152}" destId="{F65B8FF0-9C64-4F72-A892-F5FFAA87711C}" srcOrd="7" destOrd="0" presId="urn:microsoft.com/office/officeart/2005/8/layout/list1"/>
    <dgm:cxn modelId="{F41B52A4-1875-4A94-905C-6189CC3578F8}" type="presParOf" srcId="{45936FDC-E2CC-4BF4-AFB2-E45174309152}" destId="{E86CEF71-D7FE-4001-8817-AC8116A4543F}" srcOrd="8" destOrd="0" presId="urn:microsoft.com/office/officeart/2005/8/layout/list1"/>
    <dgm:cxn modelId="{D73ACF91-9B64-4BCD-AEC0-ADEBCE337F41}" type="presParOf" srcId="{E86CEF71-D7FE-4001-8817-AC8116A4543F}" destId="{80E9AC9E-9B82-4947-A314-794A720AC441}" srcOrd="0" destOrd="0" presId="urn:microsoft.com/office/officeart/2005/8/layout/list1"/>
    <dgm:cxn modelId="{C546F21C-5FB1-4868-AD58-25136C14F4BA}" type="presParOf" srcId="{E86CEF71-D7FE-4001-8817-AC8116A4543F}" destId="{2867B635-9CED-49E2-A8B1-C2344122EC44}" srcOrd="1" destOrd="0" presId="urn:microsoft.com/office/officeart/2005/8/layout/list1"/>
    <dgm:cxn modelId="{FA4644D4-BF8A-427C-8DD3-C88525482BC8}" type="presParOf" srcId="{45936FDC-E2CC-4BF4-AFB2-E45174309152}" destId="{8462BDE7-6E1E-435B-8720-C04EF2418FFA}" srcOrd="9" destOrd="0" presId="urn:microsoft.com/office/officeart/2005/8/layout/list1"/>
    <dgm:cxn modelId="{086173DC-A27E-47A6-AB29-3F92FA26C872}" type="presParOf" srcId="{45936FDC-E2CC-4BF4-AFB2-E45174309152}" destId="{901475C7-8718-4BC7-9726-EEDB7A61044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7B36AA1-515B-4C2D-9B86-7175E12093F7}" type="doc">
      <dgm:prSet loTypeId="urn:microsoft.com/office/officeart/2016/7/layout/RepeatingBendingProcessNew" loCatId="process" qsTypeId="urn:microsoft.com/office/officeart/2005/8/quickstyle/simple5" qsCatId="simple" csTypeId="urn:microsoft.com/office/officeart/2005/8/colors/colorful2" csCatId="colorful"/>
      <dgm:spPr/>
      <dgm:t>
        <a:bodyPr/>
        <a:lstStyle/>
        <a:p>
          <a:endParaRPr lang="en-US"/>
        </a:p>
      </dgm:t>
    </dgm:pt>
    <dgm:pt modelId="{FBF99573-3DB8-42F8-9130-C791CF8D26F2}">
      <dgm:prSet/>
      <dgm:spPr/>
      <dgm:t>
        <a:bodyPr/>
        <a:lstStyle/>
        <a:p>
          <a:r>
            <a:rPr lang="en-US"/>
            <a:t>Hypersensitivity reactions (anaphylaxis )</a:t>
          </a:r>
        </a:p>
      </dgm:t>
    </dgm:pt>
    <dgm:pt modelId="{9A28A910-CCA0-47B9-AD51-30960C9BEB9A}" type="parTrans" cxnId="{8B1DD088-3AE7-401A-A048-1FF3E14430B9}">
      <dgm:prSet/>
      <dgm:spPr/>
      <dgm:t>
        <a:bodyPr/>
        <a:lstStyle/>
        <a:p>
          <a:endParaRPr lang="en-US"/>
        </a:p>
      </dgm:t>
    </dgm:pt>
    <dgm:pt modelId="{21454072-4713-480D-9A49-DA1C971B7613}" type="sibTrans" cxnId="{8B1DD088-3AE7-401A-A048-1FF3E14430B9}">
      <dgm:prSet/>
      <dgm:spPr/>
      <dgm:t>
        <a:bodyPr/>
        <a:lstStyle/>
        <a:p>
          <a:endParaRPr lang="en-US"/>
        </a:p>
      </dgm:t>
    </dgm:pt>
    <dgm:pt modelId="{CEECE1A8-3737-49CB-9670-0C80D4AF59CD}">
      <dgm:prSet/>
      <dgm:spPr/>
      <dgm:t>
        <a:bodyPr/>
        <a:lstStyle/>
        <a:p>
          <a:r>
            <a:rPr lang="en-US"/>
            <a:t>Pruritis (hetastarch)</a:t>
          </a:r>
        </a:p>
      </dgm:t>
    </dgm:pt>
    <dgm:pt modelId="{10AEC772-271C-45F3-AF7E-607F57BD1E2F}" type="parTrans" cxnId="{74178FDC-E9A3-4BC2-ACDE-05AB7162C1A6}">
      <dgm:prSet/>
      <dgm:spPr/>
      <dgm:t>
        <a:bodyPr/>
        <a:lstStyle/>
        <a:p>
          <a:endParaRPr lang="en-US"/>
        </a:p>
      </dgm:t>
    </dgm:pt>
    <dgm:pt modelId="{6C1CECF1-11CD-4C58-92F4-6AAF401A96AC}" type="sibTrans" cxnId="{74178FDC-E9A3-4BC2-ACDE-05AB7162C1A6}">
      <dgm:prSet/>
      <dgm:spPr/>
      <dgm:t>
        <a:bodyPr/>
        <a:lstStyle/>
        <a:p>
          <a:endParaRPr lang="en-US"/>
        </a:p>
      </dgm:t>
    </dgm:pt>
    <dgm:pt modelId="{309C8099-64DD-45D7-A420-90EE3B404B39}">
      <dgm:prSet/>
      <dgm:spPr/>
      <dgm:t>
        <a:bodyPr/>
        <a:lstStyle/>
        <a:p>
          <a:r>
            <a:rPr lang="en-US"/>
            <a:t>Couglopathy  (dextran 70 and hetastarch) &gt; 1 litter  </a:t>
          </a:r>
        </a:p>
      </dgm:t>
    </dgm:pt>
    <dgm:pt modelId="{97F0802E-5AA1-4A6A-ACF8-602A265C936D}" type="parTrans" cxnId="{1643267E-77BF-4611-8B26-5BB2D94DF04A}">
      <dgm:prSet/>
      <dgm:spPr/>
      <dgm:t>
        <a:bodyPr/>
        <a:lstStyle/>
        <a:p>
          <a:endParaRPr lang="en-US"/>
        </a:p>
      </dgm:t>
    </dgm:pt>
    <dgm:pt modelId="{1C2FFDB9-007D-46B8-AE32-801325F765BF}" type="sibTrans" cxnId="{1643267E-77BF-4611-8B26-5BB2D94DF04A}">
      <dgm:prSet/>
      <dgm:spPr/>
      <dgm:t>
        <a:bodyPr/>
        <a:lstStyle/>
        <a:p>
          <a:endParaRPr lang="en-US"/>
        </a:p>
      </dgm:t>
    </dgm:pt>
    <dgm:pt modelId="{D2485149-7B2C-464E-BCE7-519B0D5EC0D0}">
      <dgm:prSet/>
      <dgm:spPr/>
      <dgm:t>
        <a:bodyPr/>
        <a:lstStyle/>
        <a:p>
          <a:r>
            <a:rPr lang="en-US"/>
            <a:t>Dextran ( platelet aggregation , adhesive)</a:t>
          </a:r>
        </a:p>
      </dgm:t>
    </dgm:pt>
    <dgm:pt modelId="{CE96F0FE-B802-4F3A-8EB5-BFE9D65A90FF}" type="parTrans" cxnId="{8A2541B3-51B4-450A-A1AA-DC9B47D6150B}">
      <dgm:prSet/>
      <dgm:spPr/>
      <dgm:t>
        <a:bodyPr/>
        <a:lstStyle/>
        <a:p>
          <a:endParaRPr lang="en-US"/>
        </a:p>
      </dgm:t>
    </dgm:pt>
    <dgm:pt modelId="{E88840A2-41C7-4655-A5AC-A3AE145C5754}" type="sibTrans" cxnId="{8A2541B3-51B4-450A-A1AA-DC9B47D6150B}">
      <dgm:prSet/>
      <dgm:spPr/>
      <dgm:t>
        <a:bodyPr/>
        <a:lstStyle/>
        <a:p>
          <a:endParaRPr lang="en-US"/>
        </a:p>
      </dgm:t>
    </dgm:pt>
    <dgm:pt modelId="{17B13C40-CA16-465D-80F1-4D088D0DE02B}">
      <dgm:prSet/>
      <dgm:spPr/>
      <dgm:t>
        <a:bodyPr/>
        <a:lstStyle/>
        <a:p>
          <a:r>
            <a:rPr lang="en-US"/>
            <a:t>Hetastarch (reduction in factor vlll and VOB factor )</a:t>
          </a:r>
        </a:p>
      </dgm:t>
    </dgm:pt>
    <dgm:pt modelId="{5FBA8328-2673-4E84-8C56-28A198E3F084}" type="parTrans" cxnId="{C30F872B-880B-4E74-923E-FA30EA9DDAB6}">
      <dgm:prSet/>
      <dgm:spPr/>
      <dgm:t>
        <a:bodyPr/>
        <a:lstStyle/>
        <a:p>
          <a:endParaRPr lang="en-US"/>
        </a:p>
      </dgm:t>
    </dgm:pt>
    <dgm:pt modelId="{2CC8EC4F-8103-4973-BEF8-F31AA6AB37F5}" type="sibTrans" cxnId="{C30F872B-880B-4E74-923E-FA30EA9DDAB6}">
      <dgm:prSet/>
      <dgm:spPr/>
      <dgm:t>
        <a:bodyPr/>
        <a:lstStyle/>
        <a:p>
          <a:endParaRPr lang="en-US"/>
        </a:p>
      </dgm:t>
    </dgm:pt>
    <dgm:pt modelId="{1D059199-BECC-466B-B817-227344D87823}">
      <dgm:prSet/>
      <dgm:spPr/>
      <dgm:t>
        <a:bodyPr/>
        <a:lstStyle/>
        <a:p>
          <a:r>
            <a:rPr lang="en-US" b="1"/>
            <a:t>These  colloid is best avoided in patients with coagulopaty.</a:t>
          </a:r>
          <a:endParaRPr lang="en-US"/>
        </a:p>
      </dgm:t>
    </dgm:pt>
    <dgm:pt modelId="{34475FDA-9BEB-4EAF-B77C-160A4B935282}" type="parTrans" cxnId="{EBB0847D-C435-4F61-84F4-131EB9ACB2FB}">
      <dgm:prSet/>
      <dgm:spPr/>
      <dgm:t>
        <a:bodyPr/>
        <a:lstStyle/>
        <a:p>
          <a:endParaRPr lang="en-US"/>
        </a:p>
      </dgm:t>
    </dgm:pt>
    <dgm:pt modelId="{76613507-ADE7-4108-8282-3933083500A2}" type="sibTrans" cxnId="{EBB0847D-C435-4F61-84F4-131EB9ACB2FB}">
      <dgm:prSet/>
      <dgm:spPr/>
      <dgm:t>
        <a:bodyPr/>
        <a:lstStyle/>
        <a:p>
          <a:endParaRPr lang="en-US"/>
        </a:p>
      </dgm:t>
    </dgm:pt>
    <dgm:pt modelId="{76A85A1C-2855-430F-91B2-899C5495AD2B}" type="pres">
      <dgm:prSet presAssocID="{A7B36AA1-515B-4C2D-9B86-7175E12093F7}" presName="Name0" presStyleCnt="0">
        <dgm:presLayoutVars>
          <dgm:dir/>
          <dgm:resizeHandles val="exact"/>
        </dgm:presLayoutVars>
      </dgm:prSet>
      <dgm:spPr/>
    </dgm:pt>
    <dgm:pt modelId="{C26A0263-73C5-41E9-8BD6-85DA75361FF0}" type="pres">
      <dgm:prSet presAssocID="{FBF99573-3DB8-42F8-9130-C791CF8D26F2}" presName="node" presStyleLbl="node1" presStyleIdx="0" presStyleCnt="6">
        <dgm:presLayoutVars>
          <dgm:bulletEnabled val="1"/>
        </dgm:presLayoutVars>
      </dgm:prSet>
      <dgm:spPr/>
    </dgm:pt>
    <dgm:pt modelId="{BA459D70-9430-4E8B-A597-E9CD75207E4A}" type="pres">
      <dgm:prSet presAssocID="{21454072-4713-480D-9A49-DA1C971B7613}" presName="sibTrans" presStyleLbl="sibTrans1D1" presStyleIdx="0" presStyleCnt="5"/>
      <dgm:spPr/>
    </dgm:pt>
    <dgm:pt modelId="{B4EC7519-41A9-4BBA-8DF7-E537CD01F1A0}" type="pres">
      <dgm:prSet presAssocID="{21454072-4713-480D-9A49-DA1C971B7613}" presName="connectorText" presStyleLbl="sibTrans1D1" presStyleIdx="0" presStyleCnt="5"/>
      <dgm:spPr/>
    </dgm:pt>
    <dgm:pt modelId="{993A30BD-8A0D-494C-97F4-9219D6574D15}" type="pres">
      <dgm:prSet presAssocID="{CEECE1A8-3737-49CB-9670-0C80D4AF59CD}" presName="node" presStyleLbl="node1" presStyleIdx="1" presStyleCnt="6">
        <dgm:presLayoutVars>
          <dgm:bulletEnabled val="1"/>
        </dgm:presLayoutVars>
      </dgm:prSet>
      <dgm:spPr/>
    </dgm:pt>
    <dgm:pt modelId="{3219FC9C-C3F9-4419-A4C6-422859FE483E}" type="pres">
      <dgm:prSet presAssocID="{6C1CECF1-11CD-4C58-92F4-6AAF401A96AC}" presName="sibTrans" presStyleLbl="sibTrans1D1" presStyleIdx="1" presStyleCnt="5"/>
      <dgm:spPr/>
    </dgm:pt>
    <dgm:pt modelId="{71A84178-CDAC-461B-859B-55124BBE5D5B}" type="pres">
      <dgm:prSet presAssocID="{6C1CECF1-11CD-4C58-92F4-6AAF401A96AC}" presName="connectorText" presStyleLbl="sibTrans1D1" presStyleIdx="1" presStyleCnt="5"/>
      <dgm:spPr/>
    </dgm:pt>
    <dgm:pt modelId="{8BC8149E-F325-4ECF-B6D3-8D31817E489C}" type="pres">
      <dgm:prSet presAssocID="{309C8099-64DD-45D7-A420-90EE3B404B39}" presName="node" presStyleLbl="node1" presStyleIdx="2" presStyleCnt="6">
        <dgm:presLayoutVars>
          <dgm:bulletEnabled val="1"/>
        </dgm:presLayoutVars>
      </dgm:prSet>
      <dgm:spPr/>
    </dgm:pt>
    <dgm:pt modelId="{3A40D61E-A293-4847-82AB-1D1EF84D903B}" type="pres">
      <dgm:prSet presAssocID="{1C2FFDB9-007D-46B8-AE32-801325F765BF}" presName="sibTrans" presStyleLbl="sibTrans1D1" presStyleIdx="2" presStyleCnt="5"/>
      <dgm:spPr/>
    </dgm:pt>
    <dgm:pt modelId="{CCB0A197-29BD-48D9-8580-7D0C42A83580}" type="pres">
      <dgm:prSet presAssocID="{1C2FFDB9-007D-46B8-AE32-801325F765BF}" presName="connectorText" presStyleLbl="sibTrans1D1" presStyleIdx="2" presStyleCnt="5"/>
      <dgm:spPr/>
    </dgm:pt>
    <dgm:pt modelId="{E6896832-AE0A-49CD-82E5-DF30DCC55BA1}" type="pres">
      <dgm:prSet presAssocID="{D2485149-7B2C-464E-BCE7-519B0D5EC0D0}" presName="node" presStyleLbl="node1" presStyleIdx="3" presStyleCnt="6">
        <dgm:presLayoutVars>
          <dgm:bulletEnabled val="1"/>
        </dgm:presLayoutVars>
      </dgm:prSet>
      <dgm:spPr/>
    </dgm:pt>
    <dgm:pt modelId="{E788FC70-F9DB-4E5F-BFE2-7B8AAFCF0A3D}" type="pres">
      <dgm:prSet presAssocID="{E88840A2-41C7-4655-A5AC-A3AE145C5754}" presName="sibTrans" presStyleLbl="sibTrans1D1" presStyleIdx="3" presStyleCnt="5"/>
      <dgm:spPr/>
    </dgm:pt>
    <dgm:pt modelId="{085227A4-25F3-4F84-8BDE-5F10B44086E5}" type="pres">
      <dgm:prSet presAssocID="{E88840A2-41C7-4655-A5AC-A3AE145C5754}" presName="connectorText" presStyleLbl="sibTrans1D1" presStyleIdx="3" presStyleCnt="5"/>
      <dgm:spPr/>
    </dgm:pt>
    <dgm:pt modelId="{23F09E62-CDD6-444B-901A-F1D4323C9004}" type="pres">
      <dgm:prSet presAssocID="{17B13C40-CA16-465D-80F1-4D088D0DE02B}" presName="node" presStyleLbl="node1" presStyleIdx="4" presStyleCnt="6">
        <dgm:presLayoutVars>
          <dgm:bulletEnabled val="1"/>
        </dgm:presLayoutVars>
      </dgm:prSet>
      <dgm:spPr/>
    </dgm:pt>
    <dgm:pt modelId="{CEDA2163-44DA-4A78-9F08-AFD8D6FA7AD6}" type="pres">
      <dgm:prSet presAssocID="{2CC8EC4F-8103-4973-BEF8-F31AA6AB37F5}" presName="sibTrans" presStyleLbl="sibTrans1D1" presStyleIdx="4" presStyleCnt="5"/>
      <dgm:spPr/>
    </dgm:pt>
    <dgm:pt modelId="{6C039CEE-D6C8-4B2E-B5AE-3E45804F10CA}" type="pres">
      <dgm:prSet presAssocID="{2CC8EC4F-8103-4973-BEF8-F31AA6AB37F5}" presName="connectorText" presStyleLbl="sibTrans1D1" presStyleIdx="4" presStyleCnt="5"/>
      <dgm:spPr/>
    </dgm:pt>
    <dgm:pt modelId="{C85E0244-2A9B-4798-A603-DF2063224CCE}" type="pres">
      <dgm:prSet presAssocID="{1D059199-BECC-466B-B817-227344D87823}" presName="node" presStyleLbl="node1" presStyleIdx="5" presStyleCnt="6">
        <dgm:presLayoutVars>
          <dgm:bulletEnabled val="1"/>
        </dgm:presLayoutVars>
      </dgm:prSet>
      <dgm:spPr/>
    </dgm:pt>
  </dgm:ptLst>
  <dgm:cxnLst>
    <dgm:cxn modelId="{CF116B1D-E8CD-4EBC-95BA-6F2D23F6F3B9}" type="presOf" srcId="{309C8099-64DD-45D7-A420-90EE3B404B39}" destId="{8BC8149E-F325-4ECF-B6D3-8D31817E489C}" srcOrd="0" destOrd="0" presId="urn:microsoft.com/office/officeart/2016/7/layout/RepeatingBendingProcessNew"/>
    <dgm:cxn modelId="{36EF3222-C4D7-4301-995F-7D4758588BAC}" type="presOf" srcId="{CEECE1A8-3737-49CB-9670-0C80D4AF59CD}" destId="{993A30BD-8A0D-494C-97F4-9219D6574D15}" srcOrd="0" destOrd="0" presId="urn:microsoft.com/office/officeart/2016/7/layout/RepeatingBendingProcessNew"/>
    <dgm:cxn modelId="{53AD982A-24A3-4E81-9A5F-AB75B21590FE}" type="presOf" srcId="{6C1CECF1-11CD-4C58-92F4-6AAF401A96AC}" destId="{71A84178-CDAC-461B-859B-55124BBE5D5B}" srcOrd="1" destOrd="0" presId="urn:microsoft.com/office/officeart/2016/7/layout/RepeatingBendingProcessNew"/>
    <dgm:cxn modelId="{C30F872B-880B-4E74-923E-FA30EA9DDAB6}" srcId="{A7B36AA1-515B-4C2D-9B86-7175E12093F7}" destId="{17B13C40-CA16-465D-80F1-4D088D0DE02B}" srcOrd="4" destOrd="0" parTransId="{5FBA8328-2673-4E84-8C56-28A198E3F084}" sibTransId="{2CC8EC4F-8103-4973-BEF8-F31AA6AB37F5}"/>
    <dgm:cxn modelId="{C5408439-7D48-48B2-9482-3FA358F121FD}" type="presOf" srcId="{E88840A2-41C7-4655-A5AC-A3AE145C5754}" destId="{085227A4-25F3-4F84-8BDE-5F10B44086E5}" srcOrd="1" destOrd="0" presId="urn:microsoft.com/office/officeart/2016/7/layout/RepeatingBendingProcessNew"/>
    <dgm:cxn modelId="{10B0DE39-926D-4D11-943E-E5301AFB1A7A}" type="presOf" srcId="{6C1CECF1-11CD-4C58-92F4-6AAF401A96AC}" destId="{3219FC9C-C3F9-4419-A4C6-422859FE483E}" srcOrd="0" destOrd="0" presId="urn:microsoft.com/office/officeart/2016/7/layout/RepeatingBendingProcessNew"/>
    <dgm:cxn modelId="{7D1C883E-9F38-474B-8939-AF17ED69A60B}" type="presOf" srcId="{A7B36AA1-515B-4C2D-9B86-7175E12093F7}" destId="{76A85A1C-2855-430F-91B2-899C5495AD2B}" srcOrd="0" destOrd="0" presId="urn:microsoft.com/office/officeart/2016/7/layout/RepeatingBendingProcessNew"/>
    <dgm:cxn modelId="{C8A34142-2FF6-4FC0-9330-2CB0A483C6B0}" type="presOf" srcId="{1C2FFDB9-007D-46B8-AE32-801325F765BF}" destId="{CCB0A197-29BD-48D9-8580-7D0C42A83580}" srcOrd="1" destOrd="0" presId="urn:microsoft.com/office/officeart/2016/7/layout/RepeatingBendingProcessNew"/>
    <dgm:cxn modelId="{EBB0847D-C435-4F61-84F4-131EB9ACB2FB}" srcId="{A7B36AA1-515B-4C2D-9B86-7175E12093F7}" destId="{1D059199-BECC-466B-B817-227344D87823}" srcOrd="5" destOrd="0" parTransId="{34475FDA-9BEB-4EAF-B77C-160A4B935282}" sibTransId="{76613507-ADE7-4108-8282-3933083500A2}"/>
    <dgm:cxn modelId="{1643267E-77BF-4611-8B26-5BB2D94DF04A}" srcId="{A7B36AA1-515B-4C2D-9B86-7175E12093F7}" destId="{309C8099-64DD-45D7-A420-90EE3B404B39}" srcOrd="2" destOrd="0" parTransId="{97F0802E-5AA1-4A6A-ACF8-602A265C936D}" sibTransId="{1C2FFDB9-007D-46B8-AE32-801325F765BF}"/>
    <dgm:cxn modelId="{8B1DD088-3AE7-401A-A048-1FF3E14430B9}" srcId="{A7B36AA1-515B-4C2D-9B86-7175E12093F7}" destId="{FBF99573-3DB8-42F8-9130-C791CF8D26F2}" srcOrd="0" destOrd="0" parTransId="{9A28A910-CCA0-47B9-AD51-30960C9BEB9A}" sibTransId="{21454072-4713-480D-9A49-DA1C971B7613}"/>
    <dgm:cxn modelId="{7BB7E194-5349-4435-B86B-5EAA31453344}" type="presOf" srcId="{21454072-4713-480D-9A49-DA1C971B7613}" destId="{BA459D70-9430-4E8B-A597-E9CD75207E4A}" srcOrd="0" destOrd="0" presId="urn:microsoft.com/office/officeart/2016/7/layout/RepeatingBendingProcessNew"/>
    <dgm:cxn modelId="{58B31E98-5B43-4F93-95A1-5C8412F5714E}" type="presOf" srcId="{21454072-4713-480D-9A49-DA1C971B7613}" destId="{B4EC7519-41A9-4BBA-8DF7-E537CD01F1A0}" srcOrd="1" destOrd="0" presId="urn:microsoft.com/office/officeart/2016/7/layout/RepeatingBendingProcessNew"/>
    <dgm:cxn modelId="{8A2541B3-51B4-450A-A1AA-DC9B47D6150B}" srcId="{A7B36AA1-515B-4C2D-9B86-7175E12093F7}" destId="{D2485149-7B2C-464E-BCE7-519B0D5EC0D0}" srcOrd="3" destOrd="0" parTransId="{CE96F0FE-B802-4F3A-8EB5-BFE9D65A90FF}" sibTransId="{E88840A2-41C7-4655-A5AC-A3AE145C5754}"/>
    <dgm:cxn modelId="{B2D868BF-EAE3-40B0-93E6-15E32C798F2B}" type="presOf" srcId="{1C2FFDB9-007D-46B8-AE32-801325F765BF}" destId="{3A40D61E-A293-4847-82AB-1D1EF84D903B}" srcOrd="0" destOrd="0" presId="urn:microsoft.com/office/officeart/2016/7/layout/RepeatingBendingProcessNew"/>
    <dgm:cxn modelId="{BED387C4-572E-4C19-947D-36A78477DF5B}" type="presOf" srcId="{1D059199-BECC-466B-B817-227344D87823}" destId="{C85E0244-2A9B-4798-A603-DF2063224CCE}" srcOrd="0" destOrd="0" presId="urn:microsoft.com/office/officeart/2016/7/layout/RepeatingBendingProcessNew"/>
    <dgm:cxn modelId="{42BC05C5-BD67-4A3D-9C01-BEA58F2F5D8C}" type="presOf" srcId="{2CC8EC4F-8103-4973-BEF8-F31AA6AB37F5}" destId="{CEDA2163-44DA-4A78-9F08-AFD8D6FA7AD6}" srcOrd="0" destOrd="0" presId="urn:microsoft.com/office/officeart/2016/7/layout/RepeatingBendingProcessNew"/>
    <dgm:cxn modelId="{BFBE09D1-D929-401B-AC7C-FC89BBC0D098}" type="presOf" srcId="{FBF99573-3DB8-42F8-9130-C791CF8D26F2}" destId="{C26A0263-73C5-41E9-8BD6-85DA75361FF0}" srcOrd="0" destOrd="0" presId="urn:microsoft.com/office/officeart/2016/7/layout/RepeatingBendingProcessNew"/>
    <dgm:cxn modelId="{A4D882D3-950B-4F4E-8B1C-B0E6DDE84A78}" type="presOf" srcId="{D2485149-7B2C-464E-BCE7-519B0D5EC0D0}" destId="{E6896832-AE0A-49CD-82E5-DF30DCC55BA1}" srcOrd="0" destOrd="0" presId="urn:microsoft.com/office/officeart/2016/7/layout/RepeatingBendingProcessNew"/>
    <dgm:cxn modelId="{74178FDC-E9A3-4BC2-ACDE-05AB7162C1A6}" srcId="{A7B36AA1-515B-4C2D-9B86-7175E12093F7}" destId="{CEECE1A8-3737-49CB-9670-0C80D4AF59CD}" srcOrd="1" destOrd="0" parTransId="{10AEC772-271C-45F3-AF7E-607F57BD1E2F}" sibTransId="{6C1CECF1-11CD-4C58-92F4-6AAF401A96AC}"/>
    <dgm:cxn modelId="{27155FE6-C816-4047-B892-5B5C136648E6}" type="presOf" srcId="{E88840A2-41C7-4655-A5AC-A3AE145C5754}" destId="{E788FC70-F9DB-4E5F-BFE2-7B8AAFCF0A3D}" srcOrd="0" destOrd="0" presId="urn:microsoft.com/office/officeart/2016/7/layout/RepeatingBendingProcessNew"/>
    <dgm:cxn modelId="{534D27EF-05DA-4A92-95EB-C0CB0D11BA94}" type="presOf" srcId="{2CC8EC4F-8103-4973-BEF8-F31AA6AB37F5}" destId="{6C039CEE-D6C8-4B2E-B5AE-3E45804F10CA}" srcOrd="1" destOrd="0" presId="urn:microsoft.com/office/officeart/2016/7/layout/RepeatingBendingProcessNew"/>
    <dgm:cxn modelId="{DE1775FF-7413-48DE-ABA4-557961FC624D}" type="presOf" srcId="{17B13C40-CA16-465D-80F1-4D088D0DE02B}" destId="{23F09E62-CDD6-444B-901A-F1D4323C9004}" srcOrd="0" destOrd="0" presId="urn:microsoft.com/office/officeart/2016/7/layout/RepeatingBendingProcessNew"/>
    <dgm:cxn modelId="{23A1850D-A6E4-4B76-87E1-10CE6EF98E68}" type="presParOf" srcId="{76A85A1C-2855-430F-91B2-899C5495AD2B}" destId="{C26A0263-73C5-41E9-8BD6-85DA75361FF0}" srcOrd="0" destOrd="0" presId="urn:microsoft.com/office/officeart/2016/7/layout/RepeatingBendingProcessNew"/>
    <dgm:cxn modelId="{6BE68928-2C2D-4D8B-ADE2-3BE9590F81D7}" type="presParOf" srcId="{76A85A1C-2855-430F-91B2-899C5495AD2B}" destId="{BA459D70-9430-4E8B-A597-E9CD75207E4A}" srcOrd="1" destOrd="0" presId="urn:microsoft.com/office/officeart/2016/7/layout/RepeatingBendingProcessNew"/>
    <dgm:cxn modelId="{8ED9B86E-7677-4327-B04C-D4266E46C7E5}" type="presParOf" srcId="{BA459D70-9430-4E8B-A597-E9CD75207E4A}" destId="{B4EC7519-41A9-4BBA-8DF7-E537CD01F1A0}" srcOrd="0" destOrd="0" presId="urn:microsoft.com/office/officeart/2016/7/layout/RepeatingBendingProcessNew"/>
    <dgm:cxn modelId="{C9C81316-5199-4547-A646-5E3920FA6F86}" type="presParOf" srcId="{76A85A1C-2855-430F-91B2-899C5495AD2B}" destId="{993A30BD-8A0D-494C-97F4-9219D6574D15}" srcOrd="2" destOrd="0" presId="urn:microsoft.com/office/officeart/2016/7/layout/RepeatingBendingProcessNew"/>
    <dgm:cxn modelId="{CB23927F-DBD6-40B9-A87A-C8CC338E4FE9}" type="presParOf" srcId="{76A85A1C-2855-430F-91B2-899C5495AD2B}" destId="{3219FC9C-C3F9-4419-A4C6-422859FE483E}" srcOrd="3" destOrd="0" presId="urn:microsoft.com/office/officeart/2016/7/layout/RepeatingBendingProcessNew"/>
    <dgm:cxn modelId="{8DEB4942-470B-4516-8DD6-C29CA44BA7A2}" type="presParOf" srcId="{3219FC9C-C3F9-4419-A4C6-422859FE483E}" destId="{71A84178-CDAC-461B-859B-55124BBE5D5B}" srcOrd="0" destOrd="0" presId="urn:microsoft.com/office/officeart/2016/7/layout/RepeatingBendingProcessNew"/>
    <dgm:cxn modelId="{543C47C1-A370-488C-A0A5-8C4F4E995E03}" type="presParOf" srcId="{76A85A1C-2855-430F-91B2-899C5495AD2B}" destId="{8BC8149E-F325-4ECF-B6D3-8D31817E489C}" srcOrd="4" destOrd="0" presId="urn:microsoft.com/office/officeart/2016/7/layout/RepeatingBendingProcessNew"/>
    <dgm:cxn modelId="{F5BCC9E6-DA2D-4E9F-96A3-E2C7CD756AB8}" type="presParOf" srcId="{76A85A1C-2855-430F-91B2-899C5495AD2B}" destId="{3A40D61E-A293-4847-82AB-1D1EF84D903B}" srcOrd="5" destOrd="0" presId="urn:microsoft.com/office/officeart/2016/7/layout/RepeatingBendingProcessNew"/>
    <dgm:cxn modelId="{418871FC-04A0-4190-BFBA-87954A58E464}" type="presParOf" srcId="{3A40D61E-A293-4847-82AB-1D1EF84D903B}" destId="{CCB0A197-29BD-48D9-8580-7D0C42A83580}" srcOrd="0" destOrd="0" presId="urn:microsoft.com/office/officeart/2016/7/layout/RepeatingBendingProcessNew"/>
    <dgm:cxn modelId="{884EA0D0-34C1-42D2-BDA8-90B7190AA1A1}" type="presParOf" srcId="{76A85A1C-2855-430F-91B2-899C5495AD2B}" destId="{E6896832-AE0A-49CD-82E5-DF30DCC55BA1}" srcOrd="6" destOrd="0" presId="urn:microsoft.com/office/officeart/2016/7/layout/RepeatingBendingProcessNew"/>
    <dgm:cxn modelId="{A358F84A-F7B8-4C99-AD08-D0EF95C7791F}" type="presParOf" srcId="{76A85A1C-2855-430F-91B2-899C5495AD2B}" destId="{E788FC70-F9DB-4E5F-BFE2-7B8AAFCF0A3D}" srcOrd="7" destOrd="0" presId="urn:microsoft.com/office/officeart/2016/7/layout/RepeatingBendingProcessNew"/>
    <dgm:cxn modelId="{F96526DE-43F8-40A0-BECF-B8F254F345BA}" type="presParOf" srcId="{E788FC70-F9DB-4E5F-BFE2-7B8AAFCF0A3D}" destId="{085227A4-25F3-4F84-8BDE-5F10B44086E5}" srcOrd="0" destOrd="0" presId="urn:microsoft.com/office/officeart/2016/7/layout/RepeatingBendingProcessNew"/>
    <dgm:cxn modelId="{ECD98D4D-2A0F-44B7-950D-24C78D8C8E6B}" type="presParOf" srcId="{76A85A1C-2855-430F-91B2-899C5495AD2B}" destId="{23F09E62-CDD6-444B-901A-F1D4323C9004}" srcOrd="8" destOrd="0" presId="urn:microsoft.com/office/officeart/2016/7/layout/RepeatingBendingProcessNew"/>
    <dgm:cxn modelId="{D6BF42E1-AD02-4C07-9797-B79B2F5E4C81}" type="presParOf" srcId="{76A85A1C-2855-430F-91B2-899C5495AD2B}" destId="{CEDA2163-44DA-4A78-9F08-AFD8D6FA7AD6}" srcOrd="9" destOrd="0" presId="urn:microsoft.com/office/officeart/2016/7/layout/RepeatingBendingProcessNew"/>
    <dgm:cxn modelId="{5DD85045-938D-42B2-8183-ABF8B311D16A}" type="presParOf" srcId="{CEDA2163-44DA-4A78-9F08-AFD8D6FA7AD6}" destId="{6C039CEE-D6C8-4B2E-B5AE-3E45804F10CA}" srcOrd="0" destOrd="0" presId="urn:microsoft.com/office/officeart/2016/7/layout/RepeatingBendingProcessNew"/>
    <dgm:cxn modelId="{404F91D3-410D-4943-872C-5702B0E742CC}" type="presParOf" srcId="{76A85A1C-2855-430F-91B2-899C5495AD2B}" destId="{C85E0244-2A9B-4798-A603-DF2063224CCE}"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1613C1-5D00-406C-8055-65FEB9ACA29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03E5DF2-FB3D-457F-BF92-CA616FC1CF81}">
      <dgm:prSet/>
      <dgm:spPr/>
      <dgm:t>
        <a:bodyPr/>
        <a:lstStyle/>
        <a:p>
          <a:r>
            <a:rPr lang="en-GB"/>
            <a:t>Classification of Body Fluid Changes Disorders in fluid balance may be classified into three general categories:</a:t>
          </a:r>
          <a:endParaRPr lang="en-US"/>
        </a:p>
      </dgm:t>
    </dgm:pt>
    <dgm:pt modelId="{58C0749E-C15B-4EC0-AD45-2810B1617CA0}" type="parTrans" cxnId="{C17F145C-7754-498F-9828-46702F122A47}">
      <dgm:prSet/>
      <dgm:spPr/>
      <dgm:t>
        <a:bodyPr/>
        <a:lstStyle/>
        <a:p>
          <a:endParaRPr lang="en-US"/>
        </a:p>
      </dgm:t>
    </dgm:pt>
    <dgm:pt modelId="{F4D39336-AF29-4FCC-8CF6-CDE751F9D0CE}" type="sibTrans" cxnId="{C17F145C-7754-498F-9828-46702F122A47}">
      <dgm:prSet/>
      <dgm:spPr/>
      <dgm:t>
        <a:bodyPr/>
        <a:lstStyle/>
        <a:p>
          <a:endParaRPr lang="en-US"/>
        </a:p>
      </dgm:t>
    </dgm:pt>
    <dgm:pt modelId="{6B865D4A-26EA-492D-81BE-CD2920158B93}">
      <dgm:prSet/>
      <dgm:spPr/>
      <dgm:t>
        <a:bodyPr/>
        <a:lstStyle/>
        <a:p>
          <a:r>
            <a:rPr lang="en-GB"/>
            <a:t>Volume, </a:t>
          </a:r>
          <a:endParaRPr lang="en-US"/>
        </a:p>
      </dgm:t>
    </dgm:pt>
    <dgm:pt modelId="{1E61D613-6EF5-4E76-A7C7-A147601C6086}" type="parTrans" cxnId="{7BA85A5D-0464-4EFC-A1A9-33086602CD21}">
      <dgm:prSet/>
      <dgm:spPr/>
      <dgm:t>
        <a:bodyPr/>
        <a:lstStyle/>
        <a:p>
          <a:endParaRPr lang="en-US"/>
        </a:p>
      </dgm:t>
    </dgm:pt>
    <dgm:pt modelId="{912883CC-FB09-4703-B265-81DBF617C632}" type="sibTrans" cxnId="{7BA85A5D-0464-4EFC-A1A9-33086602CD21}">
      <dgm:prSet/>
      <dgm:spPr/>
      <dgm:t>
        <a:bodyPr/>
        <a:lstStyle/>
        <a:p>
          <a:endParaRPr lang="en-US"/>
        </a:p>
      </dgm:t>
    </dgm:pt>
    <dgm:pt modelId="{DABBA24B-4541-4E1A-A514-7B86AAC6317A}">
      <dgm:prSet/>
      <dgm:spPr/>
      <dgm:t>
        <a:bodyPr/>
        <a:lstStyle/>
        <a:p>
          <a:r>
            <a:rPr lang="en-GB"/>
            <a:t>Concentration, </a:t>
          </a:r>
          <a:endParaRPr lang="en-US"/>
        </a:p>
      </dgm:t>
    </dgm:pt>
    <dgm:pt modelId="{29C07A0B-B72F-48E1-BE9A-CB0C6D6E1631}" type="parTrans" cxnId="{90204B7C-410F-43B4-9707-25F7BEEED9C3}">
      <dgm:prSet/>
      <dgm:spPr/>
      <dgm:t>
        <a:bodyPr/>
        <a:lstStyle/>
        <a:p>
          <a:endParaRPr lang="en-US"/>
        </a:p>
      </dgm:t>
    </dgm:pt>
    <dgm:pt modelId="{A1CDD951-ADE5-41C6-A346-ED0D13DD4BE7}" type="sibTrans" cxnId="{90204B7C-410F-43B4-9707-25F7BEEED9C3}">
      <dgm:prSet/>
      <dgm:spPr/>
      <dgm:t>
        <a:bodyPr/>
        <a:lstStyle/>
        <a:p>
          <a:endParaRPr lang="en-US"/>
        </a:p>
      </dgm:t>
    </dgm:pt>
    <dgm:pt modelId="{9549081A-872A-4389-B6E3-C93BBF793E57}">
      <dgm:prSet/>
      <dgm:spPr/>
      <dgm:t>
        <a:bodyPr/>
        <a:lstStyle/>
        <a:p>
          <a:r>
            <a:rPr lang="en-GB"/>
            <a:t>Composition. </a:t>
          </a:r>
          <a:endParaRPr lang="en-US"/>
        </a:p>
      </dgm:t>
    </dgm:pt>
    <dgm:pt modelId="{D1FF57DE-D7F3-4EDA-A466-07F9BC57202C}" type="parTrans" cxnId="{BF6E6B80-A14E-4378-9038-CC6C015BB489}">
      <dgm:prSet/>
      <dgm:spPr/>
      <dgm:t>
        <a:bodyPr/>
        <a:lstStyle/>
        <a:p>
          <a:endParaRPr lang="en-US"/>
        </a:p>
      </dgm:t>
    </dgm:pt>
    <dgm:pt modelId="{0B3521ED-3DB8-4A94-B3EB-9377E847E0B9}" type="sibTrans" cxnId="{BF6E6B80-A14E-4378-9038-CC6C015BB489}">
      <dgm:prSet/>
      <dgm:spPr/>
      <dgm:t>
        <a:bodyPr/>
        <a:lstStyle/>
        <a:p>
          <a:endParaRPr lang="en-US"/>
        </a:p>
      </dgm:t>
    </dgm:pt>
    <dgm:pt modelId="{7185EC9A-33CD-4DA1-A397-F7016600BA37}">
      <dgm:prSet/>
      <dgm:spPr/>
      <dgm:t>
        <a:bodyPr/>
        <a:lstStyle/>
        <a:p>
          <a:r>
            <a:rPr lang="en-GB"/>
            <a:t>Although each of these may occur simultaneously, each is a separate entity with unique mechanisms demanding individual correction. </a:t>
          </a:r>
          <a:endParaRPr lang="en-US"/>
        </a:p>
      </dgm:t>
    </dgm:pt>
    <dgm:pt modelId="{344E8EF8-2FD3-4636-A127-8585245FFBA7}" type="parTrans" cxnId="{F8220A9F-E1AE-4B6E-80C2-1A41F65EA2C6}">
      <dgm:prSet/>
      <dgm:spPr/>
      <dgm:t>
        <a:bodyPr/>
        <a:lstStyle/>
        <a:p>
          <a:endParaRPr lang="en-US"/>
        </a:p>
      </dgm:t>
    </dgm:pt>
    <dgm:pt modelId="{E551EB0B-827B-4A2A-AA4A-D855969DCD4D}" type="sibTrans" cxnId="{F8220A9F-E1AE-4B6E-80C2-1A41F65EA2C6}">
      <dgm:prSet/>
      <dgm:spPr/>
      <dgm:t>
        <a:bodyPr/>
        <a:lstStyle/>
        <a:p>
          <a:endParaRPr lang="en-US"/>
        </a:p>
      </dgm:t>
    </dgm:pt>
    <dgm:pt modelId="{C1EBAD42-8A50-40DB-8FCB-B6ADE2EB8E39}">
      <dgm:prSet/>
      <dgm:spPr/>
      <dgm:t>
        <a:bodyPr/>
        <a:lstStyle/>
        <a:p>
          <a:r>
            <a:rPr lang="en-GB"/>
            <a:t>Isotonic gain or loss of salt solution results in extracellular volume changes, with little impact on intracellular fluid volume. </a:t>
          </a:r>
          <a:endParaRPr lang="en-US"/>
        </a:p>
      </dgm:t>
    </dgm:pt>
    <dgm:pt modelId="{0B6A10E2-5E4C-48AC-83ED-9B4565D61BC5}" type="parTrans" cxnId="{A8B58A29-DB34-455B-B08D-A2E73AC581E0}">
      <dgm:prSet/>
      <dgm:spPr/>
      <dgm:t>
        <a:bodyPr/>
        <a:lstStyle/>
        <a:p>
          <a:endParaRPr lang="en-US"/>
        </a:p>
      </dgm:t>
    </dgm:pt>
    <dgm:pt modelId="{E587AA3A-7854-40C4-A5DD-0E06B95963D2}" type="sibTrans" cxnId="{A8B58A29-DB34-455B-B08D-A2E73AC581E0}">
      <dgm:prSet/>
      <dgm:spPr/>
      <dgm:t>
        <a:bodyPr/>
        <a:lstStyle/>
        <a:p>
          <a:endParaRPr lang="en-US"/>
        </a:p>
      </dgm:t>
    </dgm:pt>
    <dgm:pt modelId="{D9BA61F9-87FE-4F9D-B858-92072BD06B7D}">
      <dgm:prSet/>
      <dgm:spPr/>
      <dgm:t>
        <a:bodyPr/>
        <a:lstStyle/>
        <a:p>
          <a:r>
            <a:rPr lang="en-GB"/>
            <a:t>If free water is added or lost from the ECF, water will pass between the ECF and intracellular fluid until solute concentration or osmolarity is equalized between </a:t>
          </a:r>
          <a:endParaRPr lang="en-US"/>
        </a:p>
      </dgm:t>
    </dgm:pt>
    <dgm:pt modelId="{BFA8CADB-2B20-4A40-AD3D-5022806A6255}" type="parTrans" cxnId="{7414EAF0-E929-4A64-80C0-9B3ADA0D32DE}">
      <dgm:prSet/>
      <dgm:spPr/>
      <dgm:t>
        <a:bodyPr/>
        <a:lstStyle/>
        <a:p>
          <a:endParaRPr lang="en-US"/>
        </a:p>
      </dgm:t>
    </dgm:pt>
    <dgm:pt modelId="{CD95FEF2-8946-4CC9-B946-4D8F8E98BE0A}" type="sibTrans" cxnId="{7414EAF0-E929-4A64-80C0-9B3ADA0D32DE}">
      <dgm:prSet/>
      <dgm:spPr/>
      <dgm:t>
        <a:bodyPr/>
        <a:lstStyle/>
        <a:p>
          <a:endParaRPr lang="en-US"/>
        </a:p>
      </dgm:t>
    </dgm:pt>
    <dgm:pt modelId="{69ED1840-1A35-44C5-8004-12C8A4706E65}" type="pres">
      <dgm:prSet presAssocID="{421613C1-5D00-406C-8055-65FEB9ACA29B}" presName="linear" presStyleCnt="0">
        <dgm:presLayoutVars>
          <dgm:animLvl val="lvl"/>
          <dgm:resizeHandles val="exact"/>
        </dgm:presLayoutVars>
      </dgm:prSet>
      <dgm:spPr/>
    </dgm:pt>
    <dgm:pt modelId="{03FD0E2E-8807-443B-B7DA-FF88B1AA19EC}" type="pres">
      <dgm:prSet presAssocID="{903E5DF2-FB3D-457F-BF92-CA616FC1CF81}" presName="parentText" presStyleLbl="node1" presStyleIdx="0" presStyleCnt="4">
        <dgm:presLayoutVars>
          <dgm:chMax val="0"/>
          <dgm:bulletEnabled val="1"/>
        </dgm:presLayoutVars>
      </dgm:prSet>
      <dgm:spPr/>
    </dgm:pt>
    <dgm:pt modelId="{3CEA0661-1C26-4EC8-96E7-CD5D0A87D515}" type="pres">
      <dgm:prSet presAssocID="{903E5DF2-FB3D-457F-BF92-CA616FC1CF81}" presName="childText" presStyleLbl="revTx" presStyleIdx="0" presStyleCnt="1">
        <dgm:presLayoutVars>
          <dgm:bulletEnabled val="1"/>
        </dgm:presLayoutVars>
      </dgm:prSet>
      <dgm:spPr/>
    </dgm:pt>
    <dgm:pt modelId="{A99DFF15-F533-411D-A0A8-DCB946000499}" type="pres">
      <dgm:prSet presAssocID="{7185EC9A-33CD-4DA1-A397-F7016600BA37}" presName="parentText" presStyleLbl="node1" presStyleIdx="1" presStyleCnt="4">
        <dgm:presLayoutVars>
          <dgm:chMax val="0"/>
          <dgm:bulletEnabled val="1"/>
        </dgm:presLayoutVars>
      </dgm:prSet>
      <dgm:spPr/>
    </dgm:pt>
    <dgm:pt modelId="{95E033BF-FACB-424C-889B-06B515A9F864}" type="pres">
      <dgm:prSet presAssocID="{E551EB0B-827B-4A2A-AA4A-D855969DCD4D}" presName="spacer" presStyleCnt="0"/>
      <dgm:spPr/>
    </dgm:pt>
    <dgm:pt modelId="{4565500D-6233-4274-A47B-699A015EDF50}" type="pres">
      <dgm:prSet presAssocID="{C1EBAD42-8A50-40DB-8FCB-B6ADE2EB8E39}" presName="parentText" presStyleLbl="node1" presStyleIdx="2" presStyleCnt="4">
        <dgm:presLayoutVars>
          <dgm:chMax val="0"/>
          <dgm:bulletEnabled val="1"/>
        </dgm:presLayoutVars>
      </dgm:prSet>
      <dgm:spPr/>
    </dgm:pt>
    <dgm:pt modelId="{4A31BA6D-F027-4CA6-B9E7-BD57B9FF12DC}" type="pres">
      <dgm:prSet presAssocID="{E587AA3A-7854-40C4-A5DD-0E06B95963D2}" presName="spacer" presStyleCnt="0"/>
      <dgm:spPr/>
    </dgm:pt>
    <dgm:pt modelId="{5DD554CC-B76C-48AC-AA9A-9E4F18D4E0F6}" type="pres">
      <dgm:prSet presAssocID="{D9BA61F9-87FE-4F9D-B858-92072BD06B7D}" presName="parentText" presStyleLbl="node1" presStyleIdx="3" presStyleCnt="4">
        <dgm:presLayoutVars>
          <dgm:chMax val="0"/>
          <dgm:bulletEnabled val="1"/>
        </dgm:presLayoutVars>
      </dgm:prSet>
      <dgm:spPr/>
    </dgm:pt>
  </dgm:ptLst>
  <dgm:cxnLst>
    <dgm:cxn modelId="{A8B58A29-DB34-455B-B08D-A2E73AC581E0}" srcId="{421613C1-5D00-406C-8055-65FEB9ACA29B}" destId="{C1EBAD42-8A50-40DB-8FCB-B6ADE2EB8E39}" srcOrd="2" destOrd="0" parTransId="{0B6A10E2-5E4C-48AC-83ED-9B4565D61BC5}" sibTransId="{E587AA3A-7854-40C4-A5DD-0E06B95963D2}"/>
    <dgm:cxn modelId="{C17F145C-7754-498F-9828-46702F122A47}" srcId="{421613C1-5D00-406C-8055-65FEB9ACA29B}" destId="{903E5DF2-FB3D-457F-BF92-CA616FC1CF81}" srcOrd="0" destOrd="0" parTransId="{58C0749E-C15B-4EC0-AD45-2810B1617CA0}" sibTransId="{F4D39336-AF29-4FCC-8CF6-CDE751F9D0CE}"/>
    <dgm:cxn modelId="{7BA85A5D-0464-4EFC-A1A9-33086602CD21}" srcId="{903E5DF2-FB3D-457F-BF92-CA616FC1CF81}" destId="{6B865D4A-26EA-492D-81BE-CD2920158B93}" srcOrd="0" destOrd="0" parTransId="{1E61D613-6EF5-4E76-A7C7-A147601C6086}" sibTransId="{912883CC-FB09-4703-B265-81DBF617C632}"/>
    <dgm:cxn modelId="{A7326A5E-3393-4D73-9C0A-F54DA7F44819}" type="presOf" srcId="{421613C1-5D00-406C-8055-65FEB9ACA29B}" destId="{69ED1840-1A35-44C5-8004-12C8A4706E65}" srcOrd="0" destOrd="0" presId="urn:microsoft.com/office/officeart/2005/8/layout/vList2"/>
    <dgm:cxn modelId="{E1AA8F64-8551-4B93-80AF-ECA6D0960130}" type="presOf" srcId="{DABBA24B-4541-4E1A-A514-7B86AAC6317A}" destId="{3CEA0661-1C26-4EC8-96E7-CD5D0A87D515}" srcOrd="0" destOrd="1" presId="urn:microsoft.com/office/officeart/2005/8/layout/vList2"/>
    <dgm:cxn modelId="{5033E96C-CF69-43D3-89F8-0C08948F7533}" type="presOf" srcId="{903E5DF2-FB3D-457F-BF92-CA616FC1CF81}" destId="{03FD0E2E-8807-443B-B7DA-FF88B1AA19EC}" srcOrd="0" destOrd="0" presId="urn:microsoft.com/office/officeart/2005/8/layout/vList2"/>
    <dgm:cxn modelId="{DF602F70-5BD6-48CF-947F-A572CB40F362}" type="presOf" srcId="{7185EC9A-33CD-4DA1-A397-F7016600BA37}" destId="{A99DFF15-F533-411D-A0A8-DCB946000499}" srcOrd="0" destOrd="0" presId="urn:microsoft.com/office/officeart/2005/8/layout/vList2"/>
    <dgm:cxn modelId="{2977A658-0E09-4108-9267-EA5EA9B61906}" type="presOf" srcId="{9549081A-872A-4389-B6E3-C93BBF793E57}" destId="{3CEA0661-1C26-4EC8-96E7-CD5D0A87D515}" srcOrd="0" destOrd="2" presId="urn:microsoft.com/office/officeart/2005/8/layout/vList2"/>
    <dgm:cxn modelId="{90204B7C-410F-43B4-9707-25F7BEEED9C3}" srcId="{903E5DF2-FB3D-457F-BF92-CA616FC1CF81}" destId="{DABBA24B-4541-4E1A-A514-7B86AAC6317A}" srcOrd="1" destOrd="0" parTransId="{29C07A0B-B72F-48E1-BE9A-CB0C6D6E1631}" sibTransId="{A1CDD951-ADE5-41C6-A346-ED0D13DD4BE7}"/>
    <dgm:cxn modelId="{2E34277E-DC60-447A-BF19-ABF5B59D8DB8}" type="presOf" srcId="{C1EBAD42-8A50-40DB-8FCB-B6ADE2EB8E39}" destId="{4565500D-6233-4274-A47B-699A015EDF50}" srcOrd="0" destOrd="0" presId="urn:microsoft.com/office/officeart/2005/8/layout/vList2"/>
    <dgm:cxn modelId="{BF6E6B80-A14E-4378-9038-CC6C015BB489}" srcId="{903E5DF2-FB3D-457F-BF92-CA616FC1CF81}" destId="{9549081A-872A-4389-B6E3-C93BBF793E57}" srcOrd="2" destOrd="0" parTransId="{D1FF57DE-D7F3-4EDA-A466-07F9BC57202C}" sibTransId="{0B3521ED-3DB8-4A94-B3EB-9377E847E0B9}"/>
    <dgm:cxn modelId="{1A2E7A83-280A-4C59-BA26-412885D64432}" type="presOf" srcId="{D9BA61F9-87FE-4F9D-B858-92072BD06B7D}" destId="{5DD554CC-B76C-48AC-AA9A-9E4F18D4E0F6}" srcOrd="0" destOrd="0" presId="urn:microsoft.com/office/officeart/2005/8/layout/vList2"/>
    <dgm:cxn modelId="{F8220A9F-E1AE-4B6E-80C2-1A41F65EA2C6}" srcId="{421613C1-5D00-406C-8055-65FEB9ACA29B}" destId="{7185EC9A-33CD-4DA1-A397-F7016600BA37}" srcOrd="1" destOrd="0" parTransId="{344E8EF8-2FD3-4636-A127-8585245FFBA7}" sibTransId="{E551EB0B-827B-4A2A-AA4A-D855969DCD4D}"/>
    <dgm:cxn modelId="{7414EAF0-E929-4A64-80C0-9B3ADA0D32DE}" srcId="{421613C1-5D00-406C-8055-65FEB9ACA29B}" destId="{D9BA61F9-87FE-4F9D-B858-92072BD06B7D}" srcOrd="3" destOrd="0" parTransId="{BFA8CADB-2B20-4A40-AD3D-5022806A6255}" sibTransId="{CD95FEF2-8946-4CC9-B946-4D8F8E98BE0A}"/>
    <dgm:cxn modelId="{030B36FE-477D-4F0E-A6D3-66C790E9DDBA}" type="presOf" srcId="{6B865D4A-26EA-492D-81BE-CD2920158B93}" destId="{3CEA0661-1C26-4EC8-96E7-CD5D0A87D515}" srcOrd="0" destOrd="0" presId="urn:microsoft.com/office/officeart/2005/8/layout/vList2"/>
    <dgm:cxn modelId="{1FE37409-7FB8-4D55-81DC-CD57D0F4B0E3}" type="presParOf" srcId="{69ED1840-1A35-44C5-8004-12C8A4706E65}" destId="{03FD0E2E-8807-443B-B7DA-FF88B1AA19EC}" srcOrd="0" destOrd="0" presId="urn:microsoft.com/office/officeart/2005/8/layout/vList2"/>
    <dgm:cxn modelId="{2B5D7501-4651-4FC9-B64E-868C286C66AB}" type="presParOf" srcId="{69ED1840-1A35-44C5-8004-12C8A4706E65}" destId="{3CEA0661-1C26-4EC8-96E7-CD5D0A87D515}" srcOrd="1" destOrd="0" presId="urn:microsoft.com/office/officeart/2005/8/layout/vList2"/>
    <dgm:cxn modelId="{1F5BFDB6-3CD3-4145-BC25-BF40511087F9}" type="presParOf" srcId="{69ED1840-1A35-44C5-8004-12C8A4706E65}" destId="{A99DFF15-F533-411D-A0A8-DCB946000499}" srcOrd="2" destOrd="0" presId="urn:microsoft.com/office/officeart/2005/8/layout/vList2"/>
    <dgm:cxn modelId="{02EAFD8E-9F6F-4C98-8D76-83B0B55F6B9B}" type="presParOf" srcId="{69ED1840-1A35-44C5-8004-12C8A4706E65}" destId="{95E033BF-FACB-424C-889B-06B515A9F864}" srcOrd="3" destOrd="0" presId="urn:microsoft.com/office/officeart/2005/8/layout/vList2"/>
    <dgm:cxn modelId="{02D96848-A59E-4575-A8EB-4D9AAE95E4C1}" type="presParOf" srcId="{69ED1840-1A35-44C5-8004-12C8A4706E65}" destId="{4565500D-6233-4274-A47B-699A015EDF50}" srcOrd="4" destOrd="0" presId="urn:microsoft.com/office/officeart/2005/8/layout/vList2"/>
    <dgm:cxn modelId="{41C9886A-2C62-457C-9051-CA285ABCCEB8}" type="presParOf" srcId="{69ED1840-1A35-44C5-8004-12C8A4706E65}" destId="{4A31BA6D-F027-4CA6-B9E7-BD57B9FF12DC}" srcOrd="5" destOrd="0" presId="urn:microsoft.com/office/officeart/2005/8/layout/vList2"/>
    <dgm:cxn modelId="{FB8A1A27-F71C-4D59-8B6E-21138D9C4CB4}" type="presParOf" srcId="{69ED1840-1A35-44C5-8004-12C8A4706E65}" destId="{5DD554CC-B76C-48AC-AA9A-9E4F18D4E0F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4680EA-6E48-401C-8FCB-2A92D9A2862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DE17368-79E1-4070-8831-FC7722708950}">
      <dgm:prSet/>
      <dgm:spPr/>
      <dgm:t>
        <a:bodyPr/>
        <a:lstStyle/>
        <a:p>
          <a:r>
            <a:rPr lang="en-GB"/>
            <a:t>Volume changes are sensed by both osmoreceptors and baroreceptors. </a:t>
          </a:r>
          <a:endParaRPr lang="en-US"/>
        </a:p>
      </dgm:t>
    </dgm:pt>
    <dgm:pt modelId="{7441B475-0EA3-4D3A-BF8F-2F14F336F31F}" type="parTrans" cxnId="{BDF3846A-AAE2-4D95-9DFE-5A4577A758CF}">
      <dgm:prSet/>
      <dgm:spPr/>
      <dgm:t>
        <a:bodyPr/>
        <a:lstStyle/>
        <a:p>
          <a:endParaRPr lang="en-US"/>
        </a:p>
      </dgm:t>
    </dgm:pt>
    <dgm:pt modelId="{3CABC813-4149-4E32-A6EA-8DA02327BDE9}" type="sibTrans" cxnId="{BDF3846A-AAE2-4D95-9DFE-5A4577A758CF}">
      <dgm:prSet/>
      <dgm:spPr/>
      <dgm:t>
        <a:bodyPr/>
        <a:lstStyle/>
        <a:p>
          <a:endParaRPr lang="en-US"/>
        </a:p>
      </dgm:t>
    </dgm:pt>
    <dgm:pt modelId="{CEABE47C-7936-4B58-BF00-FCC9816ED632}">
      <dgm:prSet/>
      <dgm:spPr/>
      <dgm:t>
        <a:bodyPr/>
        <a:lstStyle/>
        <a:p>
          <a:r>
            <a:rPr lang="en-GB"/>
            <a:t>Osmoreceptors are specialized sensors that detect even small changes in fluid osmolality and drive changes in thirst and diuresis through the kidneys.</a:t>
          </a:r>
          <a:endParaRPr lang="en-US"/>
        </a:p>
      </dgm:t>
    </dgm:pt>
    <dgm:pt modelId="{454383D5-E49F-40DF-95F4-D11221A54555}" type="parTrans" cxnId="{2D773DAE-CFA7-47C8-B6DC-B9C1B169FE98}">
      <dgm:prSet/>
      <dgm:spPr/>
      <dgm:t>
        <a:bodyPr/>
        <a:lstStyle/>
        <a:p>
          <a:endParaRPr lang="en-US"/>
        </a:p>
      </dgm:t>
    </dgm:pt>
    <dgm:pt modelId="{38463F3A-A282-423E-8E94-264C50D0545C}" type="sibTrans" cxnId="{2D773DAE-CFA7-47C8-B6DC-B9C1B169FE98}">
      <dgm:prSet/>
      <dgm:spPr/>
      <dgm:t>
        <a:bodyPr/>
        <a:lstStyle/>
        <a:p>
          <a:endParaRPr lang="en-US"/>
        </a:p>
      </dgm:t>
    </dgm:pt>
    <dgm:pt modelId="{78AFEE37-DE0A-48C0-B980-BC5EB6E52999}">
      <dgm:prSet/>
      <dgm:spPr/>
      <dgm:t>
        <a:bodyPr/>
        <a:lstStyle/>
        <a:p>
          <a:r>
            <a:rPr lang="en-GB"/>
            <a:t>Additionally, the hypothalamus is stimulated to secrete vasopressin, which increases water reabsorption in the kidneys</a:t>
          </a:r>
          <a:endParaRPr lang="en-US"/>
        </a:p>
      </dgm:t>
    </dgm:pt>
    <dgm:pt modelId="{D3063C81-FF20-44F6-A2C3-2DAEE366E1DA}" type="parTrans" cxnId="{6AB674C1-4F4C-442E-91AC-99BD8ACE50FD}">
      <dgm:prSet/>
      <dgm:spPr/>
      <dgm:t>
        <a:bodyPr/>
        <a:lstStyle/>
        <a:p>
          <a:endParaRPr lang="en-US"/>
        </a:p>
      </dgm:t>
    </dgm:pt>
    <dgm:pt modelId="{289DF4EE-84CD-4423-950E-012BC31D69E8}" type="sibTrans" cxnId="{6AB674C1-4F4C-442E-91AC-99BD8ACE50FD}">
      <dgm:prSet/>
      <dgm:spPr/>
      <dgm:t>
        <a:bodyPr/>
        <a:lstStyle/>
        <a:p>
          <a:endParaRPr lang="en-US"/>
        </a:p>
      </dgm:t>
    </dgm:pt>
    <dgm:pt modelId="{54DA264B-2E3C-4142-A621-D8BB7F2CEAFA}" type="pres">
      <dgm:prSet presAssocID="{844680EA-6E48-401C-8FCB-2A92D9A28629}" presName="linear" presStyleCnt="0">
        <dgm:presLayoutVars>
          <dgm:animLvl val="lvl"/>
          <dgm:resizeHandles val="exact"/>
        </dgm:presLayoutVars>
      </dgm:prSet>
      <dgm:spPr/>
    </dgm:pt>
    <dgm:pt modelId="{B13F2343-C415-40C6-902B-5DFFC2AB6808}" type="pres">
      <dgm:prSet presAssocID="{9DE17368-79E1-4070-8831-FC7722708950}" presName="parentText" presStyleLbl="node1" presStyleIdx="0" presStyleCnt="3">
        <dgm:presLayoutVars>
          <dgm:chMax val="0"/>
          <dgm:bulletEnabled val="1"/>
        </dgm:presLayoutVars>
      </dgm:prSet>
      <dgm:spPr/>
    </dgm:pt>
    <dgm:pt modelId="{817533DA-3F2A-44EB-B8A3-1A8B7650B056}" type="pres">
      <dgm:prSet presAssocID="{3CABC813-4149-4E32-A6EA-8DA02327BDE9}" presName="spacer" presStyleCnt="0"/>
      <dgm:spPr/>
    </dgm:pt>
    <dgm:pt modelId="{259A28F5-F1FF-40F6-82E7-96FBF969326B}" type="pres">
      <dgm:prSet presAssocID="{CEABE47C-7936-4B58-BF00-FCC9816ED632}" presName="parentText" presStyleLbl="node1" presStyleIdx="1" presStyleCnt="3">
        <dgm:presLayoutVars>
          <dgm:chMax val="0"/>
          <dgm:bulletEnabled val="1"/>
        </dgm:presLayoutVars>
      </dgm:prSet>
      <dgm:spPr/>
    </dgm:pt>
    <dgm:pt modelId="{1F80F1F3-D67A-498A-9AED-4698E5ADC88C}" type="pres">
      <dgm:prSet presAssocID="{38463F3A-A282-423E-8E94-264C50D0545C}" presName="spacer" presStyleCnt="0"/>
      <dgm:spPr/>
    </dgm:pt>
    <dgm:pt modelId="{6CC2CA0D-7384-46EF-B35B-0DA81BB4D36D}" type="pres">
      <dgm:prSet presAssocID="{78AFEE37-DE0A-48C0-B980-BC5EB6E52999}" presName="parentText" presStyleLbl="node1" presStyleIdx="2" presStyleCnt="3">
        <dgm:presLayoutVars>
          <dgm:chMax val="0"/>
          <dgm:bulletEnabled val="1"/>
        </dgm:presLayoutVars>
      </dgm:prSet>
      <dgm:spPr/>
    </dgm:pt>
  </dgm:ptLst>
  <dgm:cxnLst>
    <dgm:cxn modelId="{BDF3846A-AAE2-4D95-9DFE-5A4577A758CF}" srcId="{844680EA-6E48-401C-8FCB-2A92D9A28629}" destId="{9DE17368-79E1-4070-8831-FC7722708950}" srcOrd="0" destOrd="0" parTransId="{7441B475-0EA3-4D3A-BF8F-2F14F336F31F}" sibTransId="{3CABC813-4149-4E32-A6EA-8DA02327BDE9}"/>
    <dgm:cxn modelId="{1A105A9B-381D-47A4-B69F-556E9E9F56E9}" type="presOf" srcId="{844680EA-6E48-401C-8FCB-2A92D9A28629}" destId="{54DA264B-2E3C-4142-A621-D8BB7F2CEAFA}" srcOrd="0" destOrd="0" presId="urn:microsoft.com/office/officeart/2005/8/layout/vList2"/>
    <dgm:cxn modelId="{5636A19D-FC73-4052-BEAE-0AEF4F763CDB}" type="presOf" srcId="{78AFEE37-DE0A-48C0-B980-BC5EB6E52999}" destId="{6CC2CA0D-7384-46EF-B35B-0DA81BB4D36D}" srcOrd="0" destOrd="0" presId="urn:microsoft.com/office/officeart/2005/8/layout/vList2"/>
    <dgm:cxn modelId="{2D773DAE-CFA7-47C8-B6DC-B9C1B169FE98}" srcId="{844680EA-6E48-401C-8FCB-2A92D9A28629}" destId="{CEABE47C-7936-4B58-BF00-FCC9816ED632}" srcOrd="1" destOrd="0" parTransId="{454383D5-E49F-40DF-95F4-D11221A54555}" sibTransId="{38463F3A-A282-423E-8E94-264C50D0545C}"/>
    <dgm:cxn modelId="{304559B0-6862-4F0F-AF8D-BDB666ADCF77}" type="presOf" srcId="{CEABE47C-7936-4B58-BF00-FCC9816ED632}" destId="{259A28F5-F1FF-40F6-82E7-96FBF969326B}" srcOrd="0" destOrd="0" presId="urn:microsoft.com/office/officeart/2005/8/layout/vList2"/>
    <dgm:cxn modelId="{6AB674C1-4F4C-442E-91AC-99BD8ACE50FD}" srcId="{844680EA-6E48-401C-8FCB-2A92D9A28629}" destId="{78AFEE37-DE0A-48C0-B980-BC5EB6E52999}" srcOrd="2" destOrd="0" parTransId="{D3063C81-FF20-44F6-A2C3-2DAEE366E1DA}" sibTransId="{289DF4EE-84CD-4423-950E-012BC31D69E8}"/>
    <dgm:cxn modelId="{7830F4DF-DFC6-40FA-B64B-0AFC75AC4AD7}" type="presOf" srcId="{9DE17368-79E1-4070-8831-FC7722708950}" destId="{B13F2343-C415-40C6-902B-5DFFC2AB6808}" srcOrd="0" destOrd="0" presId="urn:microsoft.com/office/officeart/2005/8/layout/vList2"/>
    <dgm:cxn modelId="{25405BA8-FD08-4DD2-B9C4-B01ED3B01380}" type="presParOf" srcId="{54DA264B-2E3C-4142-A621-D8BB7F2CEAFA}" destId="{B13F2343-C415-40C6-902B-5DFFC2AB6808}" srcOrd="0" destOrd="0" presId="urn:microsoft.com/office/officeart/2005/8/layout/vList2"/>
    <dgm:cxn modelId="{6FF967BD-44F2-4DF6-96C7-5DED3309DFE0}" type="presParOf" srcId="{54DA264B-2E3C-4142-A621-D8BB7F2CEAFA}" destId="{817533DA-3F2A-44EB-B8A3-1A8B7650B056}" srcOrd="1" destOrd="0" presId="urn:microsoft.com/office/officeart/2005/8/layout/vList2"/>
    <dgm:cxn modelId="{D0B2C9BA-7E35-4D38-98F8-B24549FF9E75}" type="presParOf" srcId="{54DA264B-2E3C-4142-A621-D8BB7F2CEAFA}" destId="{259A28F5-F1FF-40F6-82E7-96FBF969326B}" srcOrd="2" destOrd="0" presId="urn:microsoft.com/office/officeart/2005/8/layout/vList2"/>
    <dgm:cxn modelId="{57D22266-4FBB-4D4E-AB66-C3B6CB1F6582}" type="presParOf" srcId="{54DA264B-2E3C-4142-A621-D8BB7F2CEAFA}" destId="{1F80F1F3-D67A-498A-9AED-4698E5ADC88C}" srcOrd="3" destOrd="0" presId="urn:microsoft.com/office/officeart/2005/8/layout/vList2"/>
    <dgm:cxn modelId="{642F1834-CAF8-4765-92AA-5359D5FA47E3}" type="presParOf" srcId="{54DA264B-2E3C-4142-A621-D8BB7F2CEAFA}" destId="{6CC2CA0D-7384-46EF-B35B-0DA81BB4D36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35B3BA-066D-4240-A163-8099FCDB2610}" type="doc">
      <dgm:prSet loTypeId="urn:microsoft.com/office/officeart/2009/3/layout/HorizontalOrganizationChart" loCatId="hierarchy" qsTypeId="urn:microsoft.com/office/officeart/2005/8/quickstyle/simple2" qsCatId="simple" csTypeId="urn:microsoft.com/office/officeart/2005/8/colors/colorful2" csCatId="colorful"/>
      <dgm:spPr/>
      <dgm:t>
        <a:bodyPr/>
        <a:lstStyle/>
        <a:p>
          <a:endParaRPr lang="en-US"/>
        </a:p>
      </dgm:t>
    </dgm:pt>
    <dgm:pt modelId="{74A2427F-4812-4E3A-AEF8-ECF60FB48987}">
      <dgm:prSet/>
      <dgm:spPr/>
      <dgm:t>
        <a:bodyPr/>
        <a:lstStyle/>
        <a:p>
          <a:r>
            <a:rPr lang="en-US"/>
            <a:t>Normal saline in hypovolemic patients</a:t>
          </a:r>
        </a:p>
      </dgm:t>
    </dgm:pt>
    <dgm:pt modelId="{73D1CFD5-ACB4-4FB4-BA8A-A974C9881467}" type="parTrans" cxnId="{7FDACEF9-D9D8-42F2-88EE-333478419046}">
      <dgm:prSet/>
      <dgm:spPr/>
      <dgm:t>
        <a:bodyPr/>
        <a:lstStyle/>
        <a:p>
          <a:endParaRPr lang="en-US"/>
        </a:p>
      </dgm:t>
    </dgm:pt>
    <dgm:pt modelId="{8B55228D-9A55-405B-AE26-9CBCBC8C09B3}" type="sibTrans" cxnId="{7FDACEF9-D9D8-42F2-88EE-333478419046}">
      <dgm:prSet/>
      <dgm:spPr/>
      <dgm:t>
        <a:bodyPr/>
        <a:lstStyle/>
        <a:p>
          <a:endParaRPr lang="en-US"/>
        </a:p>
      </dgm:t>
    </dgm:pt>
    <dgm:pt modelId="{F045783D-A5E2-4307-BB8C-D650686B2194}">
      <dgm:prSet/>
      <dgm:spPr/>
      <dgm:t>
        <a:bodyPr/>
        <a:lstStyle/>
        <a:p>
          <a:r>
            <a:rPr lang="en-US"/>
            <a:t>Hypotonic fluid (D/w 5%, D/W 5% in ¼ or ½ normal saline, or entral water) </a:t>
          </a:r>
        </a:p>
      </dgm:t>
    </dgm:pt>
    <dgm:pt modelId="{C76E2746-16F4-4F24-AB7D-BD49767B0E82}" type="parTrans" cxnId="{9C360147-82D4-49E6-9A9A-9A200C5E39EE}">
      <dgm:prSet/>
      <dgm:spPr/>
      <dgm:t>
        <a:bodyPr/>
        <a:lstStyle/>
        <a:p>
          <a:endParaRPr lang="en-US"/>
        </a:p>
      </dgm:t>
    </dgm:pt>
    <dgm:pt modelId="{6EEC60C8-F2FA-4BE5-A8B1-D0687BF79160}" type="sibTrans" cxnId="{9C360147-82D4-49E6-9A9A-9A200C5E39EE}">
      <dgm:prSet/>
      <dgm:spPr/>
      <dgm:t>
        <a:bodyPr/>
        <a:lstStyle/>
        <a:p>
          <a:endParaRPr lang="en-US"/>
        </a:p>
      </dgm:t>
    </dgm:pt>
    <dgm:pt modelId="{53F892E6-7FCA-4DFA-9471-5E4F2A7B22F8}" type="pres">
      <dgm:prSet presAssocID="{DC35B3BA-066D-4240-A163-8099FCDB2610}" presName="hierChild1" presStyleCnt="0">
        <dgm:presLayoutVars>
          <dgm:orgChart val="1"/>
          <dgm:chPref val="1"/>
          <dgm:dir/>
          <dgm:animOne val="branch"/>
          <dgm:animLvl val="lvl"/>
          <dgm:resizeHandles/>
        </dgm:presLayoutVars>
      </dgm:prSet>
      <dgm:spPr/>
    </dgm:pt>
    <dgm:pt modelId="{B9EED336-16EE-4B70-AE14-F85E89EFA17F}" type="pres">
      <dgm:prSet presAssocID="{74A2427F-4812-4E3A-AEF8-ECF60FB48987}" presName="hierRoot1" presStyleCnt="0">
        <dgm:presLayoutVars>
          <dgm:hierBranch val="init"/>
        </dgm:presLayoutVars>
      </dgm:prSet>
      <dgm:spPr/>
    </dgm:pt>
    <dgm:pt modelId="{C440B1DA-1130-4A8C-B59B-C8D439A3155C}" type="pres">
      <dgm:prSet presAssocID="{74A2427F-4812-4E3A-AEF8-ECF60FB48987}" presName="rootComposite1" presStyleCnt="0"/>
      <dgm:spPr/>
    </dgm:pt>
    <dgm:pt modelId="{D016FBE8-EAC0-4B4E-A394-624A6E80E8D2}" type="pres">
      <dgm:prSet presAssocID="{74A2427F-4812-4E3A-AEF8-ECF60FB48987}" presName="rootText1" presStyleLbl="node0" presStyleIdx="0" presStyleCnt="2">
        <dgm:presLayoutVars>
          <dgm:chPref val="3"/>
        </dgm:presLayoutVars>
      </dgm:prSet>
      <dgm:spPr/>
    </dgm:pt>
    <dgm:pt modelId="{735236CA-AD1C-44F1-925E-24C746883B7C}" type="pres">
      <dgm:prSet presAssocID="{74A2427F-4812-4E3A-AEF8-ECF60FB48987}" presName="rootConnector1" presStyleLbl="node1" presStyleIdx="0" presStyleCnt="0"/>
      <dgm:spPr/>
    </dgm:pt>
    <dgm:pt modelId="{3100D2AF-E2B8-4E06-AEEE-6349CC4F1BF0}" type="pres">
      <dgm:prSet presAssocID="{74A2427F-4812-4E3A-AEF8-ECF60FB48987}" presName="hierChild2" presStyleCnt="0"/>
      <dgm:spPr/>
    </dgm:pt>
    <dgm:pt modelId="{FA9BA681-3827-4E28-AFE6-44A6709702CF}" type="pres">
      <dgm:prSet presAssocID="{74A2427F-4812-4E3A-AEF8-ECF60FB48987}" presName="hierChild3" presStyleCnt="0"/>
      <dgm:spPr/>
    </dgm:pt>
    <dgm:pt modelId="{462E3D5A-F678-41D2-8C7A-054024D33D60}" type="pres">
      <dgm:prSet presAssocID="{F045783D-A5E2-4307-BB8C-D650686B2194}" presName="hierRoot1" presStyleCnt="0">
        <dgm:presLayoutVars>
          <dgm:hierBranch val="init"/>
        </dgm:presLayoutVars>
      </dgm:prSet>
      <dgm:spPr/>
    </dgm:pt>
    <dgm:pt modelId="{8AFF94CB-2E12-4E35-883C-F2CE9E20C0AA}" type="pres">
      <dgm:prSet presAssocID="{F045783D-A5E2-4307-BB8C-D650686B2194}" presName="rootComposite1" presStyleCnt="0"/>
      <dgm:spPr/>
    </dgm:pt>
    <dgm:pt modelId="{FC753F70-B89E-4704-8401-3F224548A407}" type="pres">
      <dgm:prSet presAssocID="{F045783D-A5E2-4307-BB8C-D650686B2194}" presName="rootText1" presStyleLbl="node0" presStyleIdx="1" presStyleCnt="2">
        <dgm:presLayoutVars>
          <dgm:chPref val="3"/>
        </dgm:presLayoutVars>
      </dgm:prSet>
      <dgm:spPr/>
    </dgm:pt>
    <dgm:pt modelId="{99072B25-E248-4648-ACC2-5AC7F613D7B1}" type="pres">
      <dgm:prSet presAssocID="{F045783D-A5E2-4307-BB8C-D650686B2194}" presName="rootConnector1" presStyleLbl="node1" presStyleIdx="0" presStyleCnt="0"/>
      <dgm:spPr/>
    </dgm:pt>
    <dgm:pt modelId="{42538A72-E163-4D96-98D4-5EFA26A0B7E8}" type="pres">
      <dgm:prSet presAssocID="{F045783D-A5E2-4307-BB8C-D650686B2194}" presName="hierChild2" presStyleCnt="0"/>
      <dgm:spPr/>
    </dgm:pt>
    <dgm:pt modelId="{864F44FE-6306-41C6-A96F-88CC3D99AACE}" type="pres">
      <dgm:prSet presAssocID="{F045783D-A5E2-4307-BB8C-D650686B2194}" presName="hierChild3" presStyleCnt="0"/>
      <dgm:spPr/>
    </dgm:pt>
  </dgm:ptLst>
  <dgm:cxnLst>
    <dgm:cxn modelId="{7C3BA808-63C1-4784-AF92-26E95EFAEC61}" type="presOf" srcId="{74A2427F-4812-4E3A-AEF8-ECF60FB48987}" destId="{735236CA-AD1C-44F1-925E-24C746883B7C}" srcOrd="1" destOrd="0" presId="urn:microsoft.com/office/officeart/2009/3/layout/HorizontalOrganizationChart"/>
    <dgm:cxn modelId="{FED28922-FE0F-4BFC-B2E7-636E3ECA0C2A}" type="presOf" srcId="{DC35B3BA-066D-4240-A163-8099FCDB2610}" destId="{53F892E6-7FCA-4DFA-9471-5E4F2A7B22F8}" srcOrd="0" destOrd="0" presId="urn:microsoft.com/office/officeart/2009/3/layout/HorizontalOrganizationChart"/>
    <dgm:cxn modelId="{9C360147-82D4-49E6-9A9A-9A200C5E39EE}" srcId="{DC35B3BA-066D-4240-A163-8099FCDB2610}" destId="{F045783D-A5E2-4307-BB8C-D650686B2194}" srcOrd="1" destOrd="0" parTransId="{C76E2746-16F4-4F24-AB7D-BD49767B0E82}" sibTransId="{6EEC60C8-F2FA-4BE5-A8B1-D0687BF79160}"/>
    <dgm:cxn modelId="{552FAC4B-9F63-4DD6-92E3-E0669EE269A6}" type="presOf" srcId="{74A2427F-4812-4E3A-AEF8-ECF60FB48987}" destId="{D016FBE8-EAC0-4B4E-A394-624A6E80E8D2}" srcOrd="0" destOrd="0" presId="urn:microsoft.com/office/officeart/2009/3/layout/HorizontalOrganizationChart"/>
    <dgm:cxn modelId="{0E4C615A-98CB-426C-AD52-A5DE87224086}" type="presOf" srcId="{F045783D-A5E2-4307-BB8C-D650686B2194}" destId="{FC753F70-B89E-4704-8401-3F224548A407}" srcOrd="0" destOrd="0" presId="urn:microsoft.com/office/officeart/2009/3/layout/HorizontalOrganizationChart"/>
    <dgm:cxn modelId="{A401B5A1-B864-4154-B788-66A3B55C42A6}" type="presOf" srcId="{F045783D-A5E2-4307-BB8C-D650686B2194}" destId="{99072B25-E248-4648-ACC2-5AC7F613D7B1}" srcOrd="1" destOrd="0" presId="urn:microsoft.com/office/officeart/2009/3/layout/HorizontalOrganizationChart"/>
    <dgm:cxn modelId="{7FDACEF9-D9D8-42F2-88EE-333478419046}" srcId="{DC35B3BA-066D-4240-A163-8099FCDB2610}" destId="{74A2427F-4812-4E3A-AEF8-ECF60FB48987}" srcOrd="0" destOrd="0" parTransId="{73D1CFD5-ACB4-4FB4-BA8A-A974C9881467}" sibTransId="{8B55228D-9A55-405B-AE26-9CBCBC8C09B3}"/>
    <dgm:cxn modelId="{56B33D54-7676-4AE8-B9BF-1D8DC31CF524}" type="presParOf" srcId="{53F892E6-7FCA-4DFA-9471-5E4F2A7B22F8}" destId="{B9EED336-16EE-4B70-AE14-F85E89EFA17F}" srcOrd="0" destOrd="0" presId="urn:microsoft.com/office/officeart/2009/3/layout/HorizontalOrganizationChart"/>
    <dgm:cxn modelId="{8A688F59-AF88-4FEE-9EFD-D84A33DEEAA6}" type="presParOf" srcId="{B9EED336-16EE-4B70-AE14-F85E89EFA17F}" destId="{C440B1DA-1130-4A8C-B59B-C8D439A3155C}" srcOrd="0" destOrd="0" presId="urn:microsoft.com/office/officeart/2009/3/layout/HorizontalOrganizationChart"/>
    <dgm:cxn modelId="{09FE6080-28E2-49BC-B09A-80A5A31CB1A8}" type="presParOf" srcId="{C440B1DA-1130-4A8C-B59B-C8D439A3155C}" destId="{D016FBE8-EAC0-4B4E-A394-624A6E80E8D2}" srcOrd="0" destOrd="0" presId="urn:microsoft.com/office/officeart/2009/3/layout/HorizontalOrganizationChart"/>
    <dgm:cxn modelId="{8B12B588-8BE9-46AB-81C8-8CC4B0CF25B9}" type="presParOf" srcId="{C440B1DA-1130-4A8C-B59B-C8D439A3155C}" destId="{735236CA-AD1C-44F1-925E-24C746883B7C}" srcOrd="1" destOrd="0" presId="urn:microsoft.com/office/officeart/2009/3/layout/HorizontalOrganizationChart"/>
    <dgm:cxn modelId="{7A533077-7257-44C3-9B75-318A24B4D901}" type="presParOf" srcId="{B9EED336-16EE-4B70-AE14-F85E89EFA17F}" destId="{3100D2AF-E2B8-4E06-AEEE-6349CC4F1BF0}" srcOrd="1" destOrd="0" presId="urn:microsoft.com/office/officeart/2009/3/layout/HorizontalOrganizationChart"/>
    <dgm:cxn modelId="{7670EB2C-3B32-4D9D-9FD1-9A6D2C0FAACE}" type="presParOf" srcId="{B9EED336-16EE-4B70-AE14-F85E89EFA17F}" destId="{FA9BA681-3827-4E28-AFE6-44A6709702CF}" srcOrd="2" destOrd="0" presId="urn:microsoft.com/office/officeart/2009/3/layout/HorizontalOrganizationChart"/>
    <dgm:cxn modelId="{2EA23572-A110-49FA-AF6C-DA2CE86578C6}" type="presParOf" srcId="{53F892E6-7FCA-4DFA-9471-5E4F2A7B22F8}" destId="{462E3D5A-F678-41D2-8C7A-054024D33D60}" srcOrd="1" destOrd="0" presId="urn:microsoft.com/office/officeart/2009/3/layout/HorizontalOrganizationChart"/>
    <dgm:cxn modelId="{E5F3214B-EA5D-4505-9BE3-7BA9DD421A4C}" type="presParOf" srcId="{462E3D5A-F678-41D2-8C7A-054024D33D60}" destId="{8AFF94CB-2E12-4E35-883C-F2CE9E20C0AA}" srcOrd="0" destOrd="0" presId="urn:microsoft.com/office/officeart/2009/3/layout/HorizontalOrganizationChart"/>
    <dgm:cxn modelId="{5D6DB8CF-3D8C-4DA6-8860-BA8832C04D57}" type="presParOf" srcId="{8AFF94CB-2E12-4E35-883C-F2CE9E20C0AA}" destId="{FC753F70-B89E-4704-8401-3F224548A407}" srcOrd="0" destOrd="0" presId="urn:microsoft.com/office/officeart/2009/3/layout/HorizontalOrganizationChart"/>
    <dgm:cxn modelId="{378F9ABB-4654-4526-8687-AA5B3558C98C}" type="presParOf" srcId="{8AFF94CB-2E12-4E35-883C-F2CE9E20C0AA}" destId="{99072B25-E248-4648-ACC2-5AC7F613D7B1}" srcOrd="1" destOrd="0" presId="urn:microsoft.com/office/officeart/2009/3/layout/HorizontalOrganizationChart"/>
    <dgm:cxn modelId="{6B8B69C9-3A99-41D4-9633-58A130023285}" type="presParOf" srcId="{462E3D5A-F678-41D2-8C7A-054024D33D60}" destId="{42538A72-E163-4D96-98D4-5EFA26A0B7E8}" srcOrd="1" destOrd="0" presId="urn:microsoft.com/office/officeart/2009/3/layout/HorizontalOrganizationChart"/>
    <dgm:cxn modelId="{AB4BCC03-C64E-4754-911F-B4226F849742}" type="presParOf" srcId="{462E3D5A-F678-41D2-8C7A-054024D33D60}" destId="{864F44FE-6306-41C6-A96F-88CC3D99AAC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74FF7C-2EF2-4E80-B10E-34D500EBCEFF}" type="doc">
      <dgm:prSet loTypeId="urn:microsoft.com/office/officeart/2005/8/layout/list1" loCatId="list" qsTypeId="urn:microsoft.com/office/officeart/2005/8/quickstyle/simple2" qsCatId="simple" csTypeId="urn:microsoft.com/office/officeart/2005/8/colors/colorful2" csCatId="colorful"/>
      <dgm:spPr/>
      <dgm:t>
        <a:bodyPr/>
        <a:lstStyle/>
        <a:p>
          <a:endParaRPr lang="en-US"/>
        </a:p>
      </dgm:t>
    </dgm:pt>
    <dgm:pt modelId="{A1EDF5C8-9296-4089-AF85-02207EEBB6E3}">
      <dgm:prSet/>
      <dgm:spPr/>
      <dgm:t>
        <a:bodyPr/>
        <a:lstStyle/>
        <a:p>
          <a:r>
            <a:rPr lang="en-US" b="1"/>
            <a:t>Causes :</a:t>
          </a:r>
          <a:endParaRPr lang="en-US"/>
        </a:p>
      </dgm:t>
    </dgm:pt>
    <dgm:pt modelId="{9E3B5984-2388-4027-9D6C-6B1EA91B7F63}" type="parTrans" cxnId="{E906921F-AC09-452B-9C82-A45D99B39DC7}">
      <dgm:prSet/>
      <dgm:spPr/>
      <dgm:t>
        <a:bodyPr/>
        <a:lstStyle/>
        <a:p>
          <a:endParaRPr lang="en-US"/>
        </a:p>
      </dgm:t>
    </dgm:pt>
    <dgm:pt modelId="{E8D92A38-060E-4550-A2C3-548D1BF547A4}" type="sibTrans" cxnId="{E906921F-AC09-452B-9C82-A45D99B39DC7}">
      <dgm:prSet/>
      <dgm:spPr/>
      <dgm:t>
        <a:bodyPr/>
        <a:lstStyle/>
        <a:p>
          <a:endParaRPr lang="en-US"/>
        </a:p>
      </dgm:t>
    </dgm:pt>
    <dgm:pt modelId="{7ABD9CD6-EF02-40E6-B012-8893CBE870BE}">
      <dgm:prSet/>
      <dgm:spPr/>
      <dgm:t>
        <a:bodyPr/>
        <a:lstStyle/>
        <a:p>
          <a:r>
            <a:rPr lang="en-US"/>
            <a:t>Sodium depletion</a:t>
          </a:r>
        </a:p>
      </dgm:t>
    </dgm:pt>
    <dgm:pt modelId="{DF08C3ED-E4A7-4F5E-B5AD-D1D858C3A727}" type="parTrans" cxnId="{9E45A01C-8B4F-4F0B-B052-BBDBC61F6912}">
      <dgm:prSet/>
      <dgm:spPr/>
      <dgm:t>
        <a:bodyPr/>
        <a:lstStyle/>
        <a:p>
          <a:endParaRPr lang="en-US"/>
        </a:p>
      </dgm:t>
    </dgm:pt>
    <dgm:pt modelId="{9092DDCB-ECEA-4933-AD16-BFB256D3C88F}" type="sibTrans" cxnId="{9E45A01C-8B4F-4F0B-B052-BBDBC61F6912}">
      <dgm:prSet/>
      <dgm:spPr/>
      <dgm:t>
        <a:bodyPr/>
        <a:lstStyle/>
        <a:p>
          <a:endParaRPr lang="en-US"/>
        </a:p>
      </dgm:t>
    </dgm:pt>
    <dgm:pt modelId="{B4180502-E875-4F12-BB6A-94876B211F89}">
      <dgm:prSet/>
      <dgm:spPr/>
      <dgm:t>
        <a:bodyPr/>
        <a:lstStyle/>
        <a:p>
          <a:r>
            <a:rPr lang="en-US"/>
            <a:t>2.  Sodium dilution </a:t>
          </a:r>
        </a:p>
      </dgm:t>
    </dgm:pt>
    <dgm:pt modelId="{141AB17C-125A-410B-B07B-448C30535DBA}" type="parTrans" cxnId="{F4928FE2-16FA-4FA0-81A1-8FE37006B293}">
      <dgm:prSet/>
      <dgm:spPr/>
      <dgm:t>
        <a:bodyPr/>
        <a:lstStyle/>
        <a:p>
          <a:endParaRPr lang="en-US"/>
        </a:p>
      </dgm:t>
    </dgm:pt>
    <dgm:pt modelId="{3EE9A248-BE0C-45B5-83B4-9A01C015FB9D}" type="sibTrans" cxnId="{F4928FE2-16FA-4FA0-81A1-8FE37006B293}">
      <dgm:prSet/>
      <dgm:spPr/>
      <dgm:t>
        <a:bodyPr/>
        <a:lstStyle/>
        <a:p>
          <a:endParaRPr lang="en-US"/>
        </a:p>
      </dgm:t>
    </dgm:pt>
    <dgm:pt modelId="{78C0BB87-7BD2-4C36-9782-C69C3A7D30D4}" type="pres">
      <dgm:prSet presAssocID="{D074FF7C-2EF2-4E80-B10E-34D500EBCEFF}" presName="linear" presStyleCnt="0">
        <dgm:presLayoutVars>
          <dgm:dir/>
          <dgm:animLvl val="lvl"/>
          <dgm:resizeHandles val="exact"/>
        </dgm:presLayoutVars>
      </dgm:prSet>
      <dgm:spPr/>
    </dgm:pt>
    <dgm:pt modelId="{C267A67E-DBF4-44A3-891B-47C87BDE3666}" type="pres">
      <dgm:prSet presAssocID="{A1EDF5C8-9296-4089-AF85-02207EEBB6E3}" presName="parentLin" presStyleCnt="0"/>
      <dgm:spPr/>
    </dgm:pt>
    <dgm:pt modelId="{393F5A41-40D5-47AF-A728-C5CE26715BC0}" type="pres">
      <dgm:prSet presAssocID="{A1EDF5C8-9296-4089-AF85-02207EEBB6E3}" presName="parentLeftMargin" presStyleLbl="node1" presStyleIdx="0" presStyleCnt="3"/>
      <dgm:spPr/>
    </dgm:pt>
    <dgm:pt modelId="{F7A2EEFD-F100-4C7F-9C2B-14B13909B5AF}" type="pres">
      <dgm:prSet presAssocID="{A1EDF5C8-9296-4089-AF85-02207EEBB6E3}" presName="parentText" presStyleLbl="node1" presStyleIdx="0" presStyleCnt="3">
        <dgm:presLayoutVars>
          <dgm:chMax val="0"/>
          <dgm:bulletEnabled val="1"/>
        </dgm:presLayoutVars>
      </dgm:prSet>
      <dgm:spPr/>
    </dgm:pt>
    <dgm:pt modelId="{E86D229B-040F-4314-8D5B-E1D613046486}" type="pres">
      <dgm:prSet presAssocID="{A1EDF5C8-9296-4089-AF85-02207EEBB6E3}" presName="negativeSpace" presStyleCnt="0"/>
      <dgm:spPr/>
    </dgm:pt>
    <dgm:pt modelId="{1448F2A6-9059-466C-9FB0-AF480A12EA54}" type="pres">
      <dgm:prSet presAssocID="{A1EDF5C8-9296-4089-AF85-02207EEBB6E3}" presName="childText" presStyleLbl="conFgAcc1" presStyleIdx="0" presStyleCnt="3">
        <dgm:presLayoutVars>
          <dgm:bulletEnabled val="1"/>
        </dgm:presLayoutVars>
      </dgm:prSet>
      <dgm:spPr/>
    </dgm:pt>
    <dgm:pt modelId="{2F43D008-96A5-42CA-A815-DEA9EDE5A2AD}" type="pres">
      <dgm:prSet presAssocID="{E8D92A38-060E-4550-A2C3-548D1BF547A4}" presName="spaceBetweenRectangles" presStyleCnt="0"/>
      <dgm:spPr/>
    </dgm:pt>
    <dgm:pt modelId="{DA7185CF-8CA2-4493-B148-B3E6FCC184D4}" type="pres">
      <dgm:prSet presAssocID="{7ABD9CD6-EF02-40E6-B012-8893CBE870BE}" presName="parentLin" presStyleCnt="0"/>
      <dgm:spPr/>
    </dgm:pt>
    <dgm:pt modelId="{B8226878-5722-4C24-B459-3622ECBD8304}" type="pres">
      <dgm:prSet presAssocID="{7ABD9CD6-EF02-40E6-B012-8893CBE870BE}" presName="parentLeftMargin" presStyleLbl="node1" presStyleIdx="0" presStyleCnt="3"/>
      <dgm:spPr/>
    </dgm:pt>
    <dgm:pt modelId="{289CCF3A-18E0-4091-AAF6-482F1C313BC7}" type="pres">
      <dgm:prSet presAssocID="{7ABD9CD6-EF02-40E6-B012-8893CBE870BE}" presName="parentText" presStyleLbl="node1" presStyleIdx="1" presStyleCnt="3">
        <dgm:presLayoutVars>
          <dgm:chMax val="0"/>
          <dgm:bulletEnabled val="1"/>
        </dgm:presLayoutVars>
      </dgm:prSet>
      <dgm:spPr/>
    </dgm:pt>
    <dgm:pt modelId="{DFC943EC-01F3-4E4B-8633-59DF4E5E6829}" type="pres">
      <dgm:prSet presAssocID="{7ABD9CD6-EF02-40E6-B012-8893CBE870BE}" presName="negativeSpace" presStyleCnt="0"/>
      <dgm:spPr/>
    </dgm:pt>
    <dgm:pt modelId="{56B007F5-BEFA-4F2E-9D25-242FC09D77A0}" type="pres">
      <dgm:prSet presAssocID="{7ABD9CD6-EF02-40E6-B012-8893CBE870BE}" presName="childText" presStyleLbl="conFgAcc1" presStyleIdx="1" presStyleCnt="3">
        <dgm:presLayoutVars>
          <dgm:bulletEnabled val="1"/>
        </dgm:presLayoutVars>
      </dgm:prSet>
      <dgm:spPr/>
    </dgm:pt>
    <dgm:pt modelId="{8E792A6D-FF01-4667-9590-A657CEA2CD48}" type="pres">
      <dgm:prSet presAssocID="{9092DDCB-ECEA-4933-AD16-BFB256D3C88F}" presName="spaceBetweenRectangles" presStyleCnt="0"/>
      <dgm:spPr/>
    </dgm:pt>
    <dgm:pt modelId="{1373E456-86AF-40FB-81DB-5BEE80D9AE05}" type="pres">
      <dgm:prSet presAssocID="{B4180502-E875-4F12-BB6A-94876B211F89}" presName="parentLin" presStyleCnt="0"/>
      <dgm:spPr/>
    </dgm:pt>
    <dgm:pt modelId="{A0B1B7CB-9E86-4E33-9F12-AE9D6E23AE82}" type="pres">
      <dgm:prSet presAssocID="{B4180502-E875-4F12-BB6A-94876B211F89}" presName="parentLeftMargin" presStyleLbl="node1" presStyleIdx="1" presStyleCnt="3"/>
      <dgm:spPr/>
    </dgm:pt>
    <dgm:pt modelId="{5076E0BA-9C99-4BC5-8752-B33589F8E292}" type="pres">
      <dgm:prSet presAssocID="{B4180502-E875-4F12-BB6A-94876B211F89}" presName="parentText" presStyleLbl="node1" presStyleIdx="2" presStyleCnt="3">
        <dgm:presLayoutVars>
          <dgm:chMax val="0"/>
          <dgm:bulletEnabled val="1"/>
        </dgm:presLayoutVars>
      </dgm:prSet>
      <dgm:spPr/>
    </dgm:pt>
    <dgm:pt modelId="{78EAECE5-0555-4F81-92C9-EA121401EB98}" type="pres">
      <dgm:prSet presAssocID="{B4180502-E875-4F12-BB6A-94876B211F89}" presName="negativeSpace" presStyleCnt="0"/>
      <dgm:spPr/>
    </dgm:pt>
    <dgm:pt modelId="{A7D94476-DEC2-428C-B5F1-77BD68B47562}" type="pres">
      <dgm:prSet presAssocID="{B4180502-E875-4F12-BB6A-94876B211F89}" presName="childText" presStyleLbl="conFgAcc1" presStyleIdx="2" presStyleCnt="3">
        <dgm:presLayoutVars>
          <dgm:bulletEnabled val="1"/>
        </dgm:presLayoutVars>
      </dgm:prSet>
      <dgm:spPr/>
    </dgm:pt>
  </dgm:ptLst>
  <dgm:cxnLst>
    <dgm:cxn modelId="{9E45A01C-8B4F-4F0B-B052-BBDBC61F6912}" srcId="{D074FF7C-2EF2-4E80-B10E-34D500EBCEFF}" destId="{7ABD9CD6-EF02-40E6-B012-8893CBE870BE}" srcOrd="1" destOrd="0" parTransId="{DF08C3ED-E4A7-4F5E-B5AD-D1D858C3A727}" sibTransId="{9092DDCB-ECEA-4933-AD16-BFB256D3C88F}"/>
    <dgm:cxn modelId="{E906921F-AC09-452B-9C82-A45D99B39DC7}" srcId="{D074FF7C-2EF2-4E80-B10E-34D500EBCEFF}" destId="{A1EDF5C8-9296-4089-AF85-02207EEBB6E3}" srcOrd="0" destOrd="0" parTransId="{9E3B5984-2388-4027-9D6C-6B1EA91B7F63}" sibTransId="{E8D92A38-060E-4550-A2C3-548D1BF547A4}"/>
    <dgm:cxn modelId="{B32A7D5C-B165-482B-8633-A5F33F6F11B1}" type="presOf" srcId="{B4180502-E875-4F12-BB6A-94876B211F89}" destId="{A0B1B7CB-9E86-4E33-9F12-AE9D6E23AE82}" srcOrd="0" destOrd="0" presId="urn:microsoft.com/office/officeart/2005/8/layout/list1"/>
    <dgm:cxn modelId="{93B97045-2A81-4691-A2D6-EDD4900D149A}" type="presOf" srcId="{A1EDF5C8-9296-4089-AF85-02207EEBB6E3}" destId="{F7A2EEFD-F100-4C7F-9C2B-14B13909B5AF}" srcOrd="1" destOrd="0" presId="urn:microsoft.com/office/officeart/2005/8/layout/list1"/>
    <dgm:cxn modelId="{26C90C50-96BE-4ABA-AE41-873AD43F0E19}" type="presOf" srcId="{D074FF7C-2EF2-4E80-B10E-34D500EBCEFF}" destId="{78C0BB87-7BD2-4C36-9782-C69C3A7D30D4}" srcOrd="0" destOrd="0" presId="urn:microsoft.com/office/officeart/2005/8/layout/list1"/>
    <dgm:cxn modelId="{FDE02289-1731-4AF9-BD21-D78F3B681E69}" type="presOf" srcId="{B4180502-E875-4F12-BB6A-94876B211F89}" destId="{5076E0BA-9C99-4BC5-8752-B33589F8E292}" srcOrd="1" destOrd="0" presId="urn:microsoft.com/office/officeart/2005/8/layout/list1"/>
    <dgm:cxn modelId="{9595AA95-D4BB-4416-A3EF-85112254807E}" type="presOf" srcId="{A1EDF5C8-9296-4089-AF85-02207EEBB6E3}" destId="{393F5A41-40D5-47AF-A728-C5CE26715BC0}" srcOrd="0" destOrd="0" presId="urn:microsoft.com/office/officeart/2005/8/layout/list1"/>
    <dgm:cxn modelId="{12CB33AB-7553-41A9-83DF-BED3CBFD11AC}" type="presOf" srcId="{7ABD9CD6-EF02-40E6-B012-8893CBE870BE}" destId="{289CCF3A-18E0-4091-AAF6-482F1C313BC7}" srcOrd="1" destOrd="0" presId="urn:microsoft.com/office/officeart/2005/8/layout/list1"/>
    <dgm:cxn modelId="{1B6996E1-4BB2-4EC8-89A9-AA7FD2FD8A4F}" type="presOf" srcId="{7ABD9CD6-EF02-40E6-B012-8893CBE870BE}" destId="{B8226878-5722-4C24-B459-3622ECBD8304}" srcOrd="0" destOrd="0" presId="urn:microsoft.com/office/officeart/2005/8/layout/list1"/>
    <dgm:cxn modelId="{F4928FE2-16FA-4FA0-81A1-8FE37006B293}" srcId="{D074FF7C-2EF2-4E80-B10E-34D500EBCEFF}" destId="{B4180502-E875-4F12-BB6A-94876B211F89}" srcOrd="2" destOrd="0" parTransId="{141AB17C-125A-410B-B07B-448C30535DBA}" sibTransId="{3EE9A248-BE0C-45B5-83B4-9A01C015FB9D}"/>
    <dgm:cxn modelId="{3615637F-9066-42C7-99CE-7F97D55DF233}" type="presParOf" srcId="{78C0BB87-7BD2-4C36-9782-C69C3A7D30D4}" destId="{C267A67E-DBF4-44A3-891B-47C87BDE3666}" srcOrd="0" destOrd="0" presId="urn:microsoft.com/office/officeart/2005/8/layout/list1"/>
    <dgm:cxn modelId="{D669648D-FE78-4546-A8DA-0F2FACE7941B}" type="presParOf" srcId="{C267A67E-DBF4-44A3-891B-47C87BDE3666}" destId="{393F5A41-40D5-47AF-A728-C5CE26715BC0}" srcOrd="0" destOrd="0" presId="urn:microsoft.com/office/officeart/2005/8/layout/list1"/>
    <dgm:cxn modelId="{E8085E46-CDE8-410F-8209-0F824128985A}" type="presParOf" srcId="{C267A67E-DBF4-44A3-891B-47C87BDE3666}" destId="{F7A2EEFD-F100-4C7F-9C2B-14B13909B5AF}" srcOrd="1" destOrd="0" presId="urn:microsoft.com/office/officeart/2005/8/layout/list1"/>
    <dgm:cxn modelId="{43DCD17A-CFAD-4552-8480-76494E62F104}" type="presParOf" srcId="{78C0BB87-7BD2-4C36-9782-C69C3A7D30D4}" destId="{E86D229B-040F-4314-8D5B-E1D613046486}" srcOrd="1" destOrd="0" presId="urn:microsoft.com/office/officeart/2005/8/layout/list1"/>
    <dgm:cxn modelId="{EBC042A4-74F1-46B1-93AA-FB1B0CFF6AE2}" type="presParOf" srcId="{78C0BB87-7BD2-4C36-9782-C69C3A7D30D4}" destId="{1448F2A6-9059-466C-9FB0-AF480A12EA54}" srcOrd="2" destOrd="0" presId="urn:microsoft.com/office/officeart/2005/8/layout/list1"/>
    <dgm:cxn modelId="{F24C4499-3CB4-498F-BF30-5741C6943F33}" type="presParOf" srcId="{78C0BB87-7BD2-4C36-9782-C69C3A7D30D4}" destId="{2F43D008-96A5-42CA-A815-DEA9EDE5A2AD}" srcOrd="3" destOrd="0" presId="urn:microsoft.com/office/officeart/2005/8/layout/list1"/>
    <dgm:cxn modelId="{9E25494B-53BA-434B-974E-4A6C8D182AE7}" type="presParOf" srcId="{78C0BB87-7BD2-4C36-9782-C69C3A7D30D4}" destId="{DA7185CF-8CA2-4493-B148-B3E6FCC184D4}" srcOrd="4" destOrd="0" presId="urn:microsoft.com/office/officeart/2005/8/layout/list1"/>
    <dgm:cxn modelId="{B44BED2C-BBBB-41E1-8AF2-6E2FD22950BD}" type="presParOf" srcId="{DA7185CF-8CA2-4493-B148-B3E6FCC184D4}" destId="{B8226878-5722-4C24-B459-3622ECBD8304}" srcOrd="0" destOrd="0" presId="urn:microsoft.com/office/officeart/2005/8/layout/list1"/>
    <dgm:cxn modelId="{16050AEE-27EB-4F78-804A-76A3FC75B947}" type="presParOf" srcId="{DA7185CF-8CA2-4493-B148-B3E6FCC184D4}" destId="{289CCF3A-18E0-4091-AAF6-482F1C313BC7}" srcOrd="1" destOrd="0" presId="urn:microsoft.com/office/officeart/2005/8/layout/list1"/>
    <dgm:cxn modelId="{8CA4450E-C681-4730-9629-780382B1CC4D}" type="presParOf" srcId="{78C0BB87-7BD2-4C36-9782-C69C3A7D30D4}" destId="{DFC943EC-01F3-4E4B-8633-59DF4E5E6829}" srcOrd="5" destOrd="0" presId="urn:microsoft.com/office/officeart/2005/8/layout/list1"/>
    <dgm:cxn modelId="{ABA734DC-3831-45A1-9C90-2365B4C84540}" type="presParOf" srcId="{78C0BB87-7BD2-4C36-9782-C69C3A7D30D4}" destId="{56B007F5-BEFA-4F2E-9D25-242FC09D77A0}" srcOrd="6" destOrd="0" presId="urn:microsoft.com/office/officeart/2005/8/layout/list1"/>
    <dgm:cxn modelId="{3B6D9410-BEE0-4701-BF55-F635FFEF1CBF}" type="presParOf" srcId="{78C0BB87-7BD2-4C36-9782-C69C3A7D30D4}" destId="{8E792A6D-FF01-4667-9590-A657CEA2CD48}" srcOrd="7" destOrd="0" presId="urn:microsoft.com/office/officeart/2005/8/layout/list1"/>
    <dgm:cxn modelId="{E81A2DEB-C42C-43F9-B38C-E32BB078A8D0}" type="presParOf" srcId="{78C0BB87-7BD2-4C36-9782-C69C3A7D30D4}" destId="{1373E456-86AF-40FB-81DB-5BEE80D9AE05}" srcOrd="8" destOrd="0" presId="urn:microsoft.com/office/officeart/2005/8/layout/list1"/>
    <dgm:cxn modelId="{17CEC53F-558F-4568-867C-D58AF1088DF1}" type="presParOf" srcId="{1373E456-86AF-40FB-81DB-5BEE80D9AE05}" destId="{A0B1B7CB-9E86-4E33-9F12-AE9D6E23AE82}" srcOrd="0" destOrd="0" presId="urn:microsoft.com/office/officeart/2005/8/layout/list1"/>
    <dgm:cxn modelId="{06756E9D-9430-4E58-9E6C-0BCA5CA5B219}" type="presParOf" srcId="{1373E456-86AF-40FB-81DB-5BEE80D9AE05}" destId="{5076E0BA-9C99-4BC5-8752-B33589F8E292}" srcOrd="1" destOrd="0" presId="urn:microsoft.com/office/officeart/2005/8/layout/list1"/>
    <dgm:cxn modelId="{FE36F5D0-C180-4FCB-A8A0-B621E8D10A55}" type="presParOf" srcId="{78C0BB87-7BD2-4C36-9782-C69C3A7D30D4}" destId="{78EAECE5-0555-4F81-92C9-EA121401EB98}" srcOrd="9" destOrd="0" presId="urn:microsoft.com/office/officeart/2005/8/layout/list1"/>
    <dgm:cxn modelId="{E7A12FB8-C38D-469D-AB8F-FA422CEF55B7}" type="presParOf" srcId="{78C0BB87-7BD2-4C36-9782-C69C3A7D30D4}" destId="{A7D94476-DEC2-428C-B5F1-77BD68B4756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D8B1F4-0330-4CFF-AB06-FF8781D28BDE}" type="doc">
      <dgm:prSet loTypeId="urn:microsoft.com/office/officeart/2009/3/layout/HorizontalOrganizationChart" loCatId="hierarchy" qsTypeId="urn:microsoft.com/office/officeart/2005/8/quickstyle/simple2" qsCatId="simple" csTypeId="urn:microsoft.com/office/officeart/2005/8/colors/colorful2" csCatId="colorful"/>
      <dgm:spPr/>
      <dgm:t>
        <a:bodyPr/>
        <a:lstStyle/>
        <a:p>
          <a:endParaRPr lang="en-US"/>
        </a:p>
      </dgm:t>
    </dgm:pt>
    <dgm:pt modelId="{A1447F5E-F6F4-433C-B039-9D7D4E5122CF}">
      <dgm:prSet/>
      <dgm:spPr/>
      <dgm:t>
        <a:bodyPr/>
        <a:lstStyle/>
        <a:p>
          <a:r>
            <a:rPr lang="en-US"/>
            <a:t>Incidence = 4.5%</a:t>
          </a:r>
        </a:p>
      </dgm:t>
    </dgm:pt>
    <dgm:pt modelId="{13C93623-09F8-407E-8A0E-F15DBB74A413}" type="parTrans" cxnId="{F6C43BDE-756E-4728-9C84-E43EEA9BE204}">
      <dgm:prSet/>
      <dgm:spPr/>
      <dgm:t>
        <a:bodyPr/>
        <a:lstStyle/>
        <a:p>
          <a:endParaRPr lang="en-US"/>
        </a:p>
      </dgm:t>
    </dgm:pt>
    <dgm:pt modelId="{F2A9CCCA-292D-4E47-BD16-F975039D12D9}" type="sibTrans" cxnId="{F6C43BDE-756E-4728-9C84-E43EEA9BE204}">
      <dgm:prSet/>
      <dgm:spPr/>
      <dgm:t>
        <a:bodyPr/>
        <a:lstStyle/>
        <a:p>
          <a:endParaRPr lang="en-US"/>
        </a:p>
      </dgm:t>
    </dgm:pt>
    <dgm:pt modelId="{10306406-082C-47A4-820C-A6F282CB1CCA}">
      <dgm:prSet/>
      <dgm:spPr/>
      <dgm:t>
        <a:bodyPr/>
        <a:lstStyle/>
        <a:p>
          <a:r>
            <a:rPr lang="en-US"/>
            <a:t>After surgery=1%</a:t>
          </a:r>
        </a:p>
      </dgm:t>
    </dgm:pt>
    <dgm:pt modelId="{E00B2A13-2423-4780-BD6B-967628316832}" type="parTrans" cxnId="{40AE9162-A768-4F34-9306-ADEB66BD0D05}">
      <dgm:prSet/>
      <dgm:spPr/>
      <dgm:t>
        <a:bodyPr/>
        <a:lstStyle/>
        <a:p>
          <a:endParaRPr lang="en-US"/>
        </a:p>
      </dgm:t>
    </dgm:pt>
    <dgm:pt modelId="{E05547E3-9AE7-4B3B-B3CD-FBBFC97D188B}" type="sibTrans" cxnId="{40AE9162-A768-4F34-9306-ADEB66BD0D05}">
      <dgm:prSet/>
      <dgm:spPr/>
      <dgm:t>
        <a:bodyPr/>
        <a:lstStyle/>
        <a:p>
          <a:endParaRPr lang="en-US"/>
        </a:p>
      </dgm:t>
    </dgm:pt>
    <dgm:pt modelId="{2FADD8B1-A4A9-4B3E-939B-67BB55126869}">
      <dgm:prSet/>
      <dgm:spPr/>
      <dgm:t>
        <a:bodyPr/>
        <a:lstStyle/>
        <a:p>
          <a:r>
            <a:rPr lang="en-US"/>
            <a:t>Mortality = 2 times normal </a:t>
          </a:r>
        </a:p>
      </dgm:t>
    </dgm:pt>
    <dgm:pt modelId="{0F20B580-560F-4285-AADD-32A5D02684FE}" type="parTrans" cxnId="{388D4D66-004C-4254-9C8D-CB00C0AAE9F0}">
      <dgm:prSet/>
      <dgm:spPr/>
      <dgm:t>
        <a:bodyPr/>
        <a:lstStyle/>
        <a:p>
          <a:endParaRPr lang="en-US"/>
        </a:p>
      </dgm:t>
    </dgm:pt>
    <dgm:pt modelId="{E1A0CE52-E698-40FB-913F-26E98F70DA8F}" type="sibTrans" cxnId="{388D4D66-004C-4254-9C8D-CB00C0AAE9F0}">
      <dgm:prSet/>
      <dgm:spPr/>
      <dgm:t>
        <a:bodyPr/>
        <a:lstStyle/>
        <a:p>
          <a:endParaRPr lang="en-US"/>
        </a:p>
      </dgm:t>
    </dgm:pt>
    <dgm:pt modelId="{576ED8BC-2D91-4873-AAA0-57FA57BE2554}" type="pres">
      <dgm:prSet presAssocID="{43D8B1F4-0330-4CFF-AB06-FF8781D28BDE}" presName="hierChild1" presStyleCnt="0">
        <dgm:presLayoutVars>
          <dgm:orgChart val="1"/>
          <dgm:chPref val="1"/>
          <dgm:dir/>
          <dgm:animOne val="branch"/>
          <dgm:animLvl val="lvl"/>
          <dgm:resizeHandles/>
        </dgm:presLayoutVars>
      </dgm:prSet>
      <dgm:spPr/>
    </dgm:pt>
    <dgm:pt modelId="{19707655-A085-4BCB-A07F-186E9273CF01}" type="pres">
      <dgm:prSet presAssocID="{A1447F5E-F6F4-433C-B039-9D7D4E5122CF}" presName="hierRoot1" presStyleCnt="0">
        <dgm:presLayoutVars>
          <dgm:hierBranch val="init"/>
        </dgm:presLayoutVars>
      </dgm:prSet>
      <dgm:spPr/>
    </dgm:pt>
    <dgm:pt modelId="{877A6074-7C00-47F7-AE02-0E70DEA44F84}" type="pres">
      <dgm:prSet presAssocID="{A1447F5E-F6F4-433C-B039-9D7D4E5122CF}" presName="rootComposite1" presStyleCnt="0"/>
      <dgm:spPr/>
    </dgm:pt>
    <dgm:pt modelId="{901E8720-7531-46AD-BAB2-C786391D774B}" type="pres">
      <dgm:prSet presAssocID="{A1447F5E-F6F4-433C-B039-9D7D4E5122CF}" presName="rootText1" presStyleLbl="node0" presStyleIdx="0" presStyleCnt="3">
        <dgm:presLayoutVars>
          <dgm:chPref val="3"/>
        </dgm:presLayoutVars>
      </dgm:prSet>
      <dgm:spPr/>
    </dgm:pt>
    <dgm:pt modelId="{5BF836F6-7E79-4CAC-B4F6-AADC5C240D13}" type="pres">
      <dgm:prSet presAssocID="{A1447F5E-F6F4-433C-B039-9D7D4E5122CF}" presName="rootConnector1" presStyleLbl="node1" presStyleIdx="0" presStyleCnt="0"/>
      <dgm:spPr/>
    </dgm:pt>
    <dgm:pt modelId="{B109AF62-7292-45DB-800D-C7BF0494D824}" type="pres">
      <dgm:prSet presAssocID="{A1447F5E-F6F4-433C-B039-9D7D4E5122CF}" presName="hierChild2" presStyleCnt="0"/>
      <dgm:spPr/>
    </dgm:pt>
    <dgm:pt modelId="{7A605361-5E8A-42EA-9985-D1D9A01EE1A6}" type="pres">
      <dgm:prSet presAssocID="{A1447F5E-F6F4-433C-B039-9D7D4E5122CF}" presName="hierChild3" presStyleCnt="0"/>
      <dgm:spPr/>
    </dgm:pt>
    <dgm:pt modelId="{83AD8AD9-1CB7-40A9-9AA7-C087856AA727}" type="pres">
      <dgm:prSet presAssocID="{10306406-082C-47A4-820C-A6F282CB1CCA}" presName="hierRoot1" presStyleCnt="0">
        <dgm:presLayoutVars>
          <dgm:hierBranch val="init"/>
        </dgm:presLayoutVars>
      </dgm:prSet>
      <dgm:spPr/>
    </dgm:pt>
    <dgm:pt modelId="{077D4091-0D6B-4A7D-8CE0-D0D95D9B9075}" type="pres">
      <dgm:prSet presAssocID="{10306406-082C-47A4-820C-A6F282CB1CCA}" presName="rootComposite1" presStyleCnt="0"/>
      <dgm:spPr/>
    </dgm:pt>
    <dgm:pt modelId="{1C38FF8E-E7A0-43F3-A385-CD0ADF45FCDD}" type="pres">
      <dgm:prSet presAssocID="{10306406-082C-47A4-820C-A6F282CB1CCA}" presName="rootText1" presStyleLbl="node0" presStyleIdx="1" presStyleCnt="3">
        <dgm:presLayoutVars>
          <dgm:chPref val="3"/>
        </dgm:presLayoutVars>
      </dgm:prSet>
      <dgm:spPr/>
    </dgm:pt>
    <dgm:pt modelId="{5DB3FDE1-B29F-42D2-AF04-FC778A82E986}" type="pres">
      <dgm:prSet presAssocID="{10306406-082C-47A4-820C-A6F282CB1CCA}" presName="rootConnector1" presStyleLbl="node1" presStyleIdx="0" presStyleCnt="0"/>
      <dgm:spPr/>
    </dgm:pt>
    <dgm:pt modelId="{A37C2D22-23B3-4B2C-86AA-EE3E2ED7D8C3}" type="pres">
      <dgm:prSet presAssocID="{10306406-082C-47A4-820C-A6F282CB1CCA}" presName="hierChild2" presStyleCnt="0"/>
      <dgm:spPr/>
    </dgm:pt>
    <dgm:pt modelId="{FDBB46E0-550B-442B-BC6D-B216630282E8}" type="pres">
      <dgm:prSet presAssocID="{10306406-082C-47A4-820C-A6F282CB1CCA}" presName="hierChild3" presStyleCnt="0"/>
      <dgm:spPr/>
    </dgm:pt>
    <dgm:pt modelId="{B6DB6EEF-7C08-46E8-A2B0-8B6A873E3792}" type="pres">
      <dgm:prSet presAssocID="{2FADD8B1-A4A9-4B3E-939B-67BB55126869}" presName="hierRoot1" presStyleCnt="0">
        <dgm:presLayoutVars>
          <dgm:hierBranch val="init"/>
        </dgm:presLayoutVars>
      </dgm:prSet>
      <dgm:spPr/>
    </dgm:pt>
    <dgm:pt modelId="{FCCF6D6B-A1D8-4375-8710-A6ED521C77BE}" type="pres">
      <dgm:prSet presAssocID="{2FADD8B1-A4A9-4B3E-939B-67BB55126869}" presName="rootComposite1" presStyleCnt="0"/>
      <dgm:spPr/>
    </dgm:pt>
    <dgm:pt modelId="{DBAE7ECD-FFE4-40CF-82FE-5ACD86DFFB07}" type="pres">
      <dgm:prSet presAssocID="{2FADD8B1-A4A9-4B3E-939B-67BB55126869}" presName="rootText1" presStyleLbl="node0" presStyleIdx="2" presStyleCnt="3">
        <dgm:presLayoutVars>
          <dgm:chPref val="3"/>
        </dgm:presLayoutVars>
      </dgm:prSet>
      <dgm:spPr/>
    </dgm:pt>
    <dgm:pt modelId="{E3634842-F6C1-425E-A128-466260EE08A2}" type="pres">
      <dgm:prSet presAssocID="{2FADD8B1-A4A9-4B3E-939B-67BB55126869}" presName="rootConnector1" presStyleLbl="node1" presStyleIdx="0" presStyleCnt="0"/>
      <dgm:spPr/>
    </dgm:pt>
    <dgm:pt modelId="{DEEA13BB-93BE-4293-AD41-C647FBE63E98}" type="pres">
      <dgm:prSet presAssocID="{2FADD8B1-A4A9-4B3E-939B-67BB55126869}" presName="hierChild2" presStyleCnt="0"/>
      <dgm:spPr/>
    </dgm:pt>
    <dgm:pt modelId="{FABF2E26-A915-4939-BA6C-1A0E14CFC1FC}" type="pres">
      <dgm:prSet presAssocID="{2FADD8B1-A4A9-4B3E-939B-67BB55126869}" presName="hierChild3" presStyleCnt="0"/>
      <dgm:spPr/>
    </dgm:pt>
  </dgm:ptLst>
  <dgm:cxnLst>
    <dgm:cxn modelId="{86166D0C-5641-439E-9E4E-0C4C485318F7}" type="presOf" srcId="{A1447F5E-F6F4-433C-B039-9D7D4E5122CF}" destId="{5BF836F6-7E79-4CAC-B4F6-AADC5C240D13}" srcOrd="1" destOrd="0" presId="urn:microsoft.com/office/officeart/2009/3/layout/HorizontalOrganizationChart"/>
    <dgm:cxn modelId="{E9CC950E-92B7-450D-87C0-9477F7C4F022}" type="presOf" srcId="{2FADD8B1-A4A9-4B3E-939B-67BB55126869}" destId="{DBAE7ECD-FFE4-40CF-82FE-5ACD86DFFB07}" srcOrd="0" destOrd="0" presId="urn:microsoft.com/office/officeart/2009/3/layout/HorizontalOrganizationChart"/>
    <dgm:cxn modelId="{B93CA82D-52A9-4617-BACE-AB64688D73CA}" type="presOf" srcId="{10306406-082C-47A4-820C-A6F282CB1CCA}" destId="{5DB3FDE1-B29F-42D2-AF04-FC778A82E986}" srcOrd="1" destOrd="0" presId="urn:microsoft.com/office/officeart/2009/3/layout/HorizontalOrganizationChart"/>
    <dgm:cxn modelId="{40AE9162-A768-4F34-9306-ADEB66BD0D05}" srcId="{43D8B1F4-0330-4CFF-AB06-FF8781D28BDE}" destId="{10306406-082C-47A4-820C-A6F282CB1CCA}" srcOrd="1" destOrd="0" parTransId="{E00B2A13-2423-4780-BD6B-967628316832}" sibTransId="{E05547E3-9AE7-4B3B-B3CD-FBBFC97D188B}"/>
    <dgm:cxn modelId="{388D4D66-004C-4254-9C8D-CB00C0AAE9F0}" srcId="{43D8B1F4-0330-4CFF-AB06-FF8781D28BDE}" destId="{2FADD8B1-A4A9-4B3E-939B-67BB55126869}" srcOrd="2" destOrd="0" parTransId="{0F20B580-560F-4285-AADD-32A5D02684FE}" sibTransId="{E1A0CE52-E698-40FB-913F-26E98F70DA8F}"/>
    <dgm:cxn modelId="{9E724351-8532-4631-82BC-B693A8A3FDFC}" type="presOf" srcId="{10306406-082C-47A4-820C-A6F282CB1CCA}" destId="{1C38FF8E-E7A0-43F3-A385-CD0ADF45FCDD}" srcOrd="0" destOrd="0" presId="urn:microsoft.com/office/officeart/2009/3/layout/HorizontalOrganizationChart"/>
    <dgm:cxn modelId="{5849CB71-511A-4421-9C3C-8D42A0C66B6D}" type="presOf" srcId="{A1447F5E-F6F4-433C-B039-9D7D4E5122CF}" destId="{901E8720-7531-46AD-BAB2-C786391D774B}" srcOrd="0" destOrd="0" presId="urn:microsoft.com/office/officeart/2009/3/layout/HorizontalOrganizationChart"/>
    <dgm:cxn modelId="{94DC5F84-CA53-43ED-B71F-02EB1EEE0599}" type="presOf" srcId="{2FADD8B1-A4A9-4B3E-939B-67BB55126869}" destId="{E3634842-F6C1-425E-A128-466260EE08A2}" srcOrd="1" destOrd="0" presId="urn:microsoft.com/office/officeart/2009/3/layout/HorizontalOrganizationChart"/>
    <dgm:cxn modelId="{EF230DDB-318E-4F39-A0C6-C50D63C10808}" type="presOf" srcId="{43D8B1F4-0330-4CFF-AB06-FF8781D28BDE}" destId="{576ED8BC-2D91-4873-AAA0-57FA57BE2554}" srcOrd="0" destOrd="0" presId="urn:microsoft.com/office/officeart/2009/3/layout/HorizontalOrganizationChart"/>
    <dgm:cxn modelId="{F6C43BDE-756E-4728-9C84-E43EEA9BE204}" srcId="{43D8B1F4-0330-4CFF-AB06-FF8781D28BDE}" destId="{A1447F5E-F6F4-433C-B039-9D7D4E5122CF}" srcOrd="0" destOrd="0" parTransId="{13C93623-09F8-407E-8A0E-F15DBB74A413}" sibTransId="{F2A9CCCA-292D-4E47-BD16-F975039D12D9}"/>
    <dgm:cxn modelId="{2458C4B4-C992-42FA-93D9-112D7190258E}" type="presParOf" srcId="{576ED8BC-2D91-4873-AAA0-57FA57BE2554}" destId="{19707655-A085-4BCB-A07F-186E9273CF01}" srcOrd="0" destOrd="0" presId="urn:microsoft.com/office/officeart/2009/3/layout/HorizontalOrganizationChart"/>
    <dgm:cxn modelId="{2F0F7CC9-B539-4565-A8AB-5F853E056FBC}" type="presParOf" srcId="{19707655-A085-4BCB-A07F-186E9273CF01}" destId="{877A6074-7C00-47F7-AE02-0E70DEA44F84}" srcOrd="0" destOrd="0" presId="urn:microsoft.com/office/officeart/2009/3/layout/HorizontalOrganizationChart"/>
    <dgm:cxn modelId="{DF9A1458-A114-4AC2-AB19-B672F0A9A31D}" type="presParOf" srcId="{877A6074-7C00-47F7-AE02-0E70DEA44F84}" destId="{901E8720-7531-46AD-BAB2-C786391D774B}" srcOrd="0" destOrd="0" presId="urn:microsoft.com/office/officeart/2009/3/layout/HorizontalOrganizationChart"/>
    <dgm:cxn modelId="{47F67A9F-0E34-49DE-805F-628667338DEA}" type="presParOf" srcId="{877A6074-7C00-47F7-AE02-0E70DEA44F84}" destId="{5BF836F6-7E79-4CAC-B4F6-AADC5C240D13}" srcOrd="1" destOrd="0" presId="urn:microsoft.com/office/officeart/2009/3/layout/HorizontalOrganizationChart"/>
    <dgm:cxn modelId="{0A6EAFC1-B698-4987-B9E6-684405ADB52F}" type="presParOf" srcId="{19707655-A085-4BCB-A07F-186E9273CF01}" destId="{B109AF62-7292-45DB-800D-C7BF0494D824}" srcOrd="1" destOrd="0" presId="urn:microsoft.com/office/officeart/2009/3/layout/HorizontalOrganizationChart"/>
    <dgm:cxn modelId="{7E2EC85E-0E64-4301-8613-4FEF143AF314}" type="presParOf" srcId="{19707655-A085-4BCB-A07F-186E9273CF01}" destId="{7A605361-5E8A-42EA-9985-D1D9A01EE1A6}" srcOrd="2" destOrd="0" presId="urn:microsoft.com/office/officeart/2009/3/layout/HorizontalOrganizationChart"/>
    <dgm:cxn modelId="{7FE55185-83DB-4E70-A7A5-CBDFC4D678C2}" type="presParOf" srcId="{576ED8BC-2D91-4873-AAA0-57FA57BE2554}" destId="{83AD8AD9-1CB7-40A9-9AA7-C087856AA727}" srcOrd="1" destOrd="0" presId="urn:microsoft.com/office/officeart/2009/3/layout/HorizontalOrganizationChart"/>
    <dgm:cxn modelId="{225CC20D-9D38-4DE4-AC28-4B18D6DE0363}" type="presParOf" srcId="{83AD8AD9-1CB7-40A9-9AA7-C087856AA727}" destId="{077D4091-0D6B-4A7D-8CE0-D0D95D9B9075}" srcOrd="0" destOrd="0" presId="urn:microsoft.com/office/officeart/2009/3/layout/HorizontalOrganizationChart"/>
    <dgm:cxn modelId="{4C953FFC-5D83-4E48-8372-9D4AEE2C74A2}" type="presParOf" srcId="{077D4091-0D6B-4A7D-8CE0-D0D95D9B9075}" destId="{1C38FF8E-E7A0-43F3-A385-CD0ADF45FCDD}" srcOrd="0" destOrd="0" presId="urn:microsoft.com/office/officeart/2009/3/layout/HorizontalOrganizationChart"/>
    <dgm:cxn modelId="{4804916E-3BC6-4A0E-BC62-EEB468299F8F}" type="presParOf" srcId="{077D4091-0D6B-4A7D-8CE0-D0D95D9B9075}" destId="{5DB3FDE1-B29F-42D2-AF04-FC778A82E986}" srcOrd="1" destOrd="0" presId="urn:microsoft.com/office/officeart/2009/3/layout/HorizontalOrganizationChart"/>
    <dgm:cxn modelId="{8D47F87E-1779-4E8D-AA0B-A4E2373EE22E}" type="presParOf" srcId="{83AD8AD9-1CB7-40A9-9AA7-C087856AA727}" destId="{A37C2D22-23B3-4B2C-86AA-EE3E2ED7D8C3}" srcOrd="1" destOrd="0" presId="urn:microsoft.com/office/officeart/2009/3/layout/HorizontalOrganizationChart"/>
    <dgm:cxn modelId="{CDC6D46B-83E0-4E3D-9561-1A95E392566B}" type="presParOf" srcId="{83AD8AD9-1CB7-40A9-9AA7-C087856AA727}" destId="{FDBB46E0-550B-442B-BC6D-B216630282E8}" srcOrd="2" destOrd="0" presId="urn:microsoft.com/office/officeart/2009/3/layout/HorizontalOrganizationChart"/>
    <dgm:cxn modelId="{6470E126-4A4C-4BB8-8A2C-A729B534D712}" type="presParOf" srcId="{576ED8BC-2D91-4873-AAA0-57FA57BE2554}" destId="{B6DB6EEF-7C08-46E8-A2B0-8B6A873E3792}" srcOrd="2" destOrd="0" presId="urn:microsoft.com/office/officeart/2009/3/layout/HorizontalOrganizationChart"/>
    <dgm:cxn modelId="{79746CA8-FD48-44BB-99D6-E0AB057C3ED4}" type="presParOf" srcId="{B6DB6EEF-7C08-46E8-A2B0-8B6A873E3792}" destId="{FCCF6D6B-A1D8-4375-8710-A6ED521C77BE}" srcOrd="0" destOrd="0" presId="urn:microsoft.com/office/officeart/2009/3/layout/HorizontalOrganizationChart"/>
    <dgm:cxn modelId="{36CDBF58-B1BB-444C-BC63-5E043245C01D}" type="presParOf" srcId="{FCCF6D6B-A1D8-4375-8710-A6ED521C77BE}" destId="{DBAE7ECD-FFE4-40CF-82FE-5ACD86DFFB07}" srcOrd="0" destOrd="0" presId="urn:microsoft.com/office/officeart/2009/3/layout/HorizontalOrganizationChart"/>
    <dgm:cxn modelId="{0E4EEC1B-EFF6-4872-AC38-9323F122BDD0}" type="presParOf" srcId="{FCCF6D6B-A1D8-4375-8710-A6ED521C77BE}" destId="{E3634842-F6C1-425E-A128-466260EE08A2}" srcOrd="1" destOrd="0" presId="urn:microsoft.com/office/officeart/2009/3/layout/HorizontalOrganizationChart"/>
    <dgm:cxn modelId="{218F986C-FEE0-413A-BF50-B2855F4E02A3}" type="presParOf" srcId="{B6DB6EEF-7C08-46E8-A2B0-8B6A873E3792}" destId="{DEEA13BB-93BE-4293-AD41-C647FBE63E98}" srcOrd="1" destOrd="0" presId="urn:microsoft.com/office/officeart/2009/3/layout/HorizontalOrganizationChart"/>
    <dgm:cxn modelId="{282A912D-1483-4F80-A07B-E709299CFF49}" type="presParOf" srcId="{B6DB6EEF-7C08-46E8-A2B0-8B6A873E3792}" destId="{FABF2E26-A915-4939-BA6C-1A0E14CFC1F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99044F-94F3-4955-8E17-30F6810C6CC7}" type="doc">
      <dgm:prSet loTypeId="urn:microsoft.com/office/officeart/2005/8/layout/cycle6" loCatId="cycle" qsTypeId="urn:microsoft.com/office/officeart/2005/8/quickstyle/simple5" qsCatId="simple" csTypeId="urn:microsoft.com/office/officeart/2005/8/colors/colorful5" csCatId="colorful"/>
      <dgm:spPr/>
      <dgm:t>
        <a:bodyPr/>
        <a:lstStyle/>
        <a:p>
          <a:endParaRPr lang="en-US"/>
        </a:p>
      </dgm:t>
    </dgm:pt>
    <dgm:pt modelId="{EA7F4E7A-9A96-47AD-93EA-820F0C09F42C}">
      <dgm:prSet/>
      <dgm:spPr/>
      <dgm:t>
        <a:bodyPr/>
        <a:lstStyle/>
        <a:p>
          <a:r>
            <a:rPr lang="en-US" b="1" i="1"/>
            <a:t>1=Depend on ECF</a:t>
          </a:r>
          <a:endParaRPr lang="en-US"/>
        </a:p>
      </dgm:t>
    </dgm:pt>
    <dgm:pt modelId="{F48CA6D8-26C1-4439-98C0-CF0F92715839}" type="parTrans" cxnId="{B61E57D1-4E32-42E7-8824-60BEDE9A8AB6}">
      <dgm:prSet/>
      <dgm:spPr/>
      <dgm:t>
        <a:bodyPr/>
        <a:lstStyle/>
        <a:p>
          <a:endParaRPr lang="en-US"/>
        </a:p>
      </dgm:t>
    </dgm:pt>
    <dgm:pt modelId="{44E20D2A-B6E0-4A61-B09A-C899569D31D1}" type="sibTrans" cxnId="{B61E57D1-4E32-42E7-8824-60BEDE9A8AB6}">
      <dgm:prSet/>
      <dgm:spPr/>
      <dgm:t>
        <a:bodyPr/>
        <a:lstStyle/>
        <a:p>
          <a:endParaRPr lang="en-US"/>
        </a:p>
      </dgm:t>
    </dgm:pt>
    <dgm:pt modelId="{F0F2E843-9CFB-41F0-83E2-1016203E96AE}">
      <dgm:prSet/>
      <dgm:spPr/>
      <dgm:t>
        <a:bodyPr/>
        <a:lstStyle/>
        <a:p>
          <a:r>
            <a:rPr lang="en-US" b="1" i="1"/>
            <a:t>2=CNS sign </a:t>
          </a:r>
          <a:endParaRPr lang="en-US"/>
        </a:p>
      </dgm:t>
    </dgm:pt>
    <dgm:pt modelId="{56CCE834-5C78-4BDC-9631-BA8101E649DE}" type="parTrans" cxnId="{505EC4D5-5631-40F4-85CF-B9CF6200F57C}">
      <dgm:prSet/>
      <dgm:spPr/>
      <dgm:t>
        <a:bodyPr/>
        <a:lstStyle/>
        <a:p>
          <a:endParaRPr lang="en-US"/>
        </a:p>
      </dgm:t>
    </dgm:pt>
    <dgm:pt modelId="{F8D53C97-A104-4D3B-BB6A-31CE0652A90A}" type="sibTrans" cxnId="{505EC4D5-5631-40F4-85CF-B9CF6200F57C}">
      <dgm:prSet/>
      <dgm:spPr/>
      <dgm:t>
        <a:bodyPr/>
        <a:lstStyle/>
        <a:p>
          <a:endParaRPr lang="en-US"/>
        </a:p>
      </dgm:t>
    </dgm:pt>
    <dgm:pt modelId="{0564AEBA-E631-4CEE-9D10-D7E64A06C439}" type="pres">
      <dgm:prSet presAssocID="{9499044F-94F3-4955-8E17-30F6810C6CC7}" presName="cycle" presStyleCnt="0">
        <dgm:presLayoutVars>
          <dgm:dir/>
          <dgm:resizeHandles val="exact"/>
        </dgm:presLayoutVars>
      </dgm:prSet>
      <dgm:spPr/>
    </dgm:pt>
    <dgm:pt modelId="{F6F26245-EE28-4985-89F8-F43420EDC2CE}" type="pres">
      <dgm:prSet presAssocID="{EA7F4E7A-9A96-47AD-93EA-820F0C09F42C}" presName="node" presStyleLbl="node1" presStyleIdx="0" presStyleCnt="2">
        <dgm:presLayoutVars>
          <dgm:bulletEnabled val="1"/>
        </dgm:presLayoutVars>
      </dgm:prSet>
      <dgm:spPr/>
    </dgm:pt>
    <dgm:pt modelId="{44F50465-BCFB-442B-A6B4-23A22F317031}" type="pres">
      <dgm:prSet presAssocID="{EA7F4E7A-9A96-47AD-93EA-820F0C09F42C}" presName="spNode" presStyleCnt="0"/>
      <dgm:spPr/>
    </dgm:pt>
    <dgm:pt modelId="{BA141156-E271-484E-82B3-85A913C7F633}" type="pres">
      <dgm:prSet presAssocID="{44E20D2A-B6E0-4A61-B09A-C899569D31D1}" presName="sibTrans" presStyleLbl="sibTrans1D1" presStyleIdx="0" presStyleCnt="2"/>
      <dgm:spPr/>
    </dgm:pt>
    <dgm:pt modelId="{A7036C34-FAE7-47DA-8A3C-075EBC2128B8}" type="pres">
      <dgm:prSet presAssocID="{F0F2E843-9CFB-41F0-83E2-1016203E96AE}" presName="node" presStyleLbl="node1" presStyleIdx="1" presStyleCnt="2">
        <dgm:presLayoutVars>
          <dgm:bulletEnabled val="1"/>
        </dgm:presLayoutVars>
      </dgm:prSet>
      <dgm:spPr/>
    </dgm:pt>
    <dgm:pt modelId="{6CD94893-F049-435E-BD52-2B3B5C5EE807}" type="pres">
      <dgm:prSet presAssocID="{F0F2E843-9CFB-41F0-83E2-1016203E96AE}" presName="spNode" presStyleCnt="0"/>
      <dgm:spPr/>
    </dgm:pt>
    <dgm:pt modelId="{278F1468-6620-4121-A4E7-3F22444F75E0}" type="pres">
      <dgm:prSet presAssocID="{F8D53C97-A104-4D3B-BB6A-31CE0652A90A}" presName="sibTrans" presStyleLbl="sibTrans1D1" presStyleIdx="1" presStyleCnt="2"/>
      <dgm:spPr/>
    </dgm:pt>
  </dgm:ptLst>
  <dgm:cxnLst>
    <dgm:cxn modelId="{0608B10A-4B26-4637-8C0E-0F41CE5E93C6}" type="presOf" srcId="{F8D53C97-A104-4D3B-BB6A-31CE0652A90A}" destId="{278F1468-6620-4121-A4E7-3F22444F75E0}" srcOrd="0" destOrd="0" presId="urn:microsoft.com/office/officeart/2005/8/layout/cycle6"/>
    <dgm:cxn modelId="{F9424A5C-AB8D-4ACF-81FE-117E21BA9755}" type="presOf" srcId="{44E20D2A-B6E0-4A61-B09A-C899569D31D1}" destId="{BA141156-E271-484E-82B3-85A913C7F633}" srcOrd="0" destOrd="0" presId="urn:microsoft.com/office/officeart/2005/8/layout/cycle6"/>
    <dgm:cxn modelId="{180D3774-7819-477F-B585-20A3997FEB86}" type="presOf" srcId="{EA7F4E7A-9A96-47AD-93EA-820F0C09F42C}" destId="{F6F26245-EE28-4985-89F8-F43420EDC2CE}" srcOrd="0" destOrd="0" presId="urn:microsoft.com/office/officeart/2005/8/layout/cycle6"/>
    <dgm:cxn modelId="{2AC27994-32BA-4530-974C-745C72C29AE1}" type="presOf" srcId="{F0F2E843-9CFB-41F0-83E2-1016203E96AE}" destId="{A7036C34-FAE7-47DA-8A3C-075EBC2128B8}" srcOrd="0" destOrd="0" presId="urn:microsoft.com/office/officeart/2005/8/layout/cycle6"/>
    <dgm:cxn modelId="{B61E57D1-4E32-42E7-8824-60BEDE9A8AB6}" srcId="{9499044F-94F3-4955-8E17-30F6810C6CC7}" destId="{EA7F4E7A-9A96-47AD-93EA-820F0C09F42C}" srcOrd="0" destOrd="0" parTransId="{F48CA6D8-26C1-4439-98C0-CF0F92715839}" sibTransId="{44E20D2A-B6E0-4A61-B09A-C899569D31D1}"/>
    <dgm:cxn modelId="{505EC4D5-5631-40F4-85CF-B9CF6200F57C}" srcId="{9499044F-94F3-4955-8E17-30F6810C6CC7}" destId="{F0F2E843-9CFB-41F0-83E2-1016203E96AE}" srcOrd="1" destOrd="0" parTransId="{56CCE834-5C78-4BDC-9631-BA8101E649DE}" sibTransId="{F8D53C97-A104-4D3B-BB6A-31CE0652A90A}"/>
    <dgm:cxn modelId="{E7C98EDE-C1C0-40DF-9987-9BD2C33AB064}" type="presOf" srcId="{9499044F-94F3-4955-8E17-30F6810C6CC7}" destId="{0564AEBA-E631-4CEE-9D10-D7E64A06C439}" srcOrd="0" destOrd="0" presId="urn:microsoft.com/office/officeart/2005/8/layout/cycle6"/>
    <dgm:cxn modelId="{A99C8D17-2245-48EB-B60A-533C0B9233C1}" type="presParOf" srcId="{0564AEBA-E631-4CEE-9D10-D7E64A06C439}" destId="{F6F26245-EE28-4985-89F8-F43420EDC2CE}" srcOrd="0" destOrd="0" presId="urn:microsoft.com/office/officeart/2005/8/layout/cycle6"/>
    <dgm:cxn modelId="{16EE7060-2006-4D68-A6A1-2AD45F0769BB}" type="presParOf" srcId="{0564AEBA-E631-4CEE-9D10-D7E64A06C439}" destId="{44F50465-BCFB-442B-A6B4-23A22F317031}" srcOrd="1" destOrd="0" presId="urn:microsoft.com/office/officeart/2005/8/layout/cycle6"/>
    <dgm:cxn modelId="{56A83DF4-8E54-4DEE-8D88-24018E82348F}" type="presParOf" srcId="{0564AEBA-E631-4CEE-9D10-D7E64A06C439}" destId="{BA141156-E271-484E-82B3-85A913C7F633}" srcOrd="2" destOrd="0" presId="urn:microsoft.com/office/officeart/2005/8/layout/cycle6"/>
    <dgm:cxn modelId="{EFA2C227-185B-4C6C-865D-27D080EB10DB}" type="presParOf" srcId="{0564AEBA-E631-4CEE-9D10-D7E64A06C439}" destId="{A7036C34-FAE7-47DA-8A3C-075EBC2128B8}" srcOrd="3" destOrd="0" presId="urn:microsoft.com/office/officeart/2005/8/layout/cycle6"/>
    <dgm:cxn modelId="{FAF1D093-193D-4A03-8DCA-7D3FE7959601}" type="presParOf" srcId="{0564AEBA-E631-4CEE-9D10-D7E64A06C439}" destId="{6CD94893-F049-435E-BD52-2B3B5C5EE807}" srcOrd="4" destOrd="0" presId="urn:microsoft.com/office/officeart/2005/8/layout/cycle6"/>
    <dgm:cxn modelId="{53ABB398-2C1C-4304-9507-BB7D766B7C0B}" type="presParOf" srcId="{0564AEBA-E631-4CEE-9D10-D7E64A06C439}" destId="{278F1468-6620-4121-A4E7-3F22444F75E0}" srcOrd="5"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8E9ED2-18CD-4C53-9EAE-EE80105E61BB}"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9529BB56-1749-4FF3-9F84-44767F77AD31}">
      <dgm:prSet/>
      <dgm:spPr/>
      <dgm:t>
        <a:bodyPr/>
        <a:lstStyle/>
        <a:p>
          <a:r>
            <a:rPr lang="en-GB"/>
            <a:t>The pH of body fluids is maintained within a narrow range despite the ability of the kidneys to generate large amounts of HCO3− and the normal large acid load produced as a by-product of metabolism.</a:t>
          </a:r>
          <a:endParaRPr lang="en-US"/>
        </a:p>
      </dgm:t>
    </dgm:pt>
    <dgm:pt modelId="{33E48284-C811-4E2E-9654-8653E3868452}" type="parTrans" cxnId="{4C0C9499-3299-4B16-904C-5F0CC9BB3BF1}">
      <dgm:prSet/>
      <dgm:spPr/>
      <dgm:t>
        <a:bodyPr/>
        <a:lstStyle/>
        <a:p>
          <a:endParaRPr lang="en-US"/>
        </a:p>
      </dgm:t>
    </dgm:pt>
    <dgm:pt modelId="{0FF37820-724A-4A1C-B5DF-03BF9A85A24E}" type="sibTrans" cxnId="{4C0C9499-3299-4B16-904C-5F0CC9BB3BF1}">
      <dgm:prSet/>
      <dgm:spPr/>
      <dgm:t>
        <a:bodyPr/>
        <a:lstStyle/>
        <a:p>
          <a:endParaRPr lang="en-US"/>
        </a:p>
      </dgm:t>
    </dgm:pt>
    <dgm:pt modelId="{E085868F-E54E-420F-A97D-82F047936769}">
      <dgm:prSet/>
      <dgm:spPr/>
      <dgm:t>
        <a:bodyPr/>
        <a:lstStyle/>
        <a:p>
          <a:r>
            <a:rPr lang="en-GB"/>
            <a:t>This endogenous acid load is efficiently neutralized by buffer systems and ultimately excreted by the lungs and kidneys. </a:t>
          </a:r>
          <a:endParaRPr lang="en-US"/>
        </a:p>
      </dgm:t>
    </dgm:pt>
    <dgm:pt modelId="{BA5B475B-D7BA-4C1F-8AFD-AAA1CAEF6A0F}" type="parTrans" cxnId="{8913A433-F3DB-4965-9863-802DCF7C74CA}">
      <dgm:prSet/>
      <dgm:spPr/>
      <dgm:t>
        <a:bodyPr/>
        <a:lstStyle/>
        <a:p>
          <a:endParaRPr lang="en-US"/>
        </a:p>
      </dgm:t>
    </dgm:pt>
    <dgm:pt modelId="{5DF54B76-BDC3-4C8F-9ED8-740D64D39FBA}" type="sibTrans" cxnId="{8913A433-F3DB-4965-9863-802DCF7C74CA}">
      <dgm:prSet/>
      <dgm:spPr/>
      <dgm:t>
        <a:bodyPr/>
        <a:lstStyle/>
        <a:p>
          <a:endParaRPr lang="en-US"/>
        </a:p>
      </dgm:t>
    </dgm:pt>
    <dgm:pt modelId="{7023D6FE-C4A8-46E2-807B-09E75F39CE08}">
      <dgm:prSet/>
      <dgm:spPr/>
      <dgm:t>
        <a:bodyPr/>
        <a:lstStyle/>
        <a:p>
          <a:r>
            <a:rPr lang="en-GB"/>
            <a:t>Important buffers include intracellular proteins and phosphates and the extracellular bicarbonate–carbonic acid system. </a:t>
          </a:r>
          <a:endParaRPr lang="en-US"/>
        </a:p>
      </dgm:t>
    </dgm:pt>
    <dgm:pt modelId="{17CB6A14-DC07-45BF-91E7-47312B6B5657}" type="parTrans" cxnId="{A4101BA8-E918-42A0-9262-EADC485B5C7A}">
      <dgm:prSet/>
      <dgm:spPr/>
      <dgm:t>
        <a:bodyPr/>
        <a:lstStyle/>
        <a:p>
          <a:endParaRPr lang="en-US"/>
        </a:p>
      </dgm:t>
    </dgm:pt>
    <dgm:pt modelId="{BF28887A-9842-450B-9D90-D46186B1750D}" type="sibTrans" cxnId="{A4101BA8-E918-42A0-9262-EADC485B5C7A}">
      <dgm:prSet/>
      <dgm:spPr/>
      <dgm:t>
        <a:bodyPr/>
        <a:lstStyle/>
        <a:p>
          <a:endParaRPr lang="en-US"/>
        </a:p>
      </dgm:t>
    </dgm:pt>
    <dgm:pt modelId="{0535F2DA-2FD8-47D4-9711-51AD2ADF33E6}" type="pres">
      <dgm:prSet presAssocID="{3E8E9ED2-18CD-4C53-9EAE-EE80105E61BB}" presName="root" presStyleCnt="0">
        <dgm:presLayoutVars>
          <dgm:dir/>
          <dgm:resizeHandles val="exact"/>
        </dgm:presLayoutVars>
      </dgm:prSet>
      <dgm:spPr/>
    </dgm:pt>
    <dgm:pt modelId="{6ECD92C6-9666-4FAF-BAED-0B9D5E23E4B7}" type="pres">
      <dgm:prSet presAssocID="{9529BB56-1749-4FF3-9F84-44767F77AD31}" presName="compNode" presStyleCnt="0"/>
      <dgm:spPr/>
    </dgm:pt>
    <dgm:pt modelId="{B9D0C9A0-6BFA-471A-8C2C-DE350FDF658D}" type="pres">
      <dgm:prSet presAssocID="{9529BB56-1749-4FF3-9F84-44767F77AD31}" presName="bgRect" presStyleLbl="bgShp" presStyleIdx="0" presStyleCnt="3"/>
      <dgm:spPr/>
    </dgm:pt>
    <dgm:pt modelId="{A7ABF2CB-63B9-4683-85EB-5AD0349C164D}" type="pres">
      <dgm:prSet presAssocID="{9529BB56-1749-4FF3-9F84-44767F77AD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E63E74A-C191-41CA-857C-4F574D0EB091}" type="pres">
      <dgm:prSet presAssocID="{9529BB56-1749-4FF3-9F84-44767F77AD31}" presName="spaceRect" presStyleCnt="0"/>
      <dgm:spPr/>
    </dgm:pt>
    <dgm:pt modelId="{57CAC109-C2C1-4043-AE19-96D18EA5AA27}" type="pres">
      <dgm:prSet presAssocID="{9529BB56-1749-4FF3-9F84-44767F77AD31}" presName="parTx" presStyleLbl="revTx" presStyleIdx="0" presStyleCnt="3">
        <dgm:presLayoutVars>
          <dgm:chMax val="0"/>
          <dgm:chPref val="0"/>
        </dgm:presLayoutVars>
      </dgm:prSet>
      <dgm:spPr/>
    </dgm:pt>
    <dgm:pt modelId="{60CBD88D-3B05-433E-8063-610BBD3B0472}" type="pres">
      <dgm:prSet presAssocID="{0FF37820-724A-4A1C-B5DF-03BF9A85A24E}" presName="sibTrans" presStyleCnt="0"/>
      <dgm:spPr/>
    </dgm:pt>
    <dgm:pt modelId="{3A2FB966-E6CA-4A07-9390-F01579027816}" type="pres">
      <dgm:prSet presAssocID="{E085868F-E54E-420F-A97D-82F047936769}" presName="compNode" presStyleCnt="0"/>
      <dgm:spPr/>
    </dgm:pt>
    <dgm:pt modelId="{4595038C-D428-424C-9BCB-0A4A6A01D95E}" type="pres">
      <dgm:prSet presAssocID="{E085868F-E54E-420F-A97D-82F047936769}" presName="bgRect" presStyleLbl="bgShp" presStyleIdx="1" presStyleCnt="3"/>
      <dgm:spPr/>
    </dgm:pt>
    <dgm:pt modelId="{F1C680FC-D28E-490E-BD08-86F88149BECE}" type="pres">
      <dgm:prSet presAssocID="{E085868F-E54E-420F-A97D-82F0479367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07326821-9A80-4F86-A127-B44BF2F47935}" type="pres">
      <dgm:prSet presAssocID="{E085868F-E54E-420F-A97D-82F047936769}" presName="spaceRect" presStyleCnt="0"/>
      <dgm:spPr/>
    </dgm:pt>
    <dgm:pt modelId="{F54753FF-04D3-4A91-BFCF-9E2EE9819244}" type="pres">
      <dgm:prSet presAssocID="{E085868F-E54E-420F-A97D-82F047936769}" presName="parTx" presStyleLbl="revTx" presStyleIdx="1" presStyleCnt="3">
        <dgm:presLayoutVars>
          <dgm:chMax val="0"/>
          <dgm:chPref val="0"/>
        </dgm:presLayoutVars>
      </dgm:prSet>
      <dgm:spPr/>
    </dgm:pt>
    <dgm:pt modelId="{6236A8A0-E79F-450E-8325-27CB0B8CE8C7}" type="pres">
      <dgm:prSet presAssocID="{5DF54B76-BDC3-4C8F-9ED8-740D64D39FBA}" presName="sibTrans" presStyleCnt="0"/>
      <dgm:spPr/>
    </dgm:pt>
    <dgm:pt modelId="{D5AEBE75-321A-4BE9-B6E5-20405AD9E446}" type="pres">
      <dgm:prSet presAssocID="{7023D6FE-C4A8-46E2-807B-09E75F39CE08}" presName="compNode" presStyleCnt="0"/>
      <dgm:spPr/>
    </dgm:pt>
    <dgm:pt modelId="{1F0C09B0-A204-46AB-97B6-0AD706EFB21E}" type="pres">
      <dgm:prSet presAssocID="{7023D6FE-C4A8-46E2-807B-09E75F39CE08}" presName="bgRect" presStyleLbl="bgShp" presStyleIdx="2" presStyleCnt="3"/>
      <dgm:spPr/>
    </dgm:pt>
    <dgm:pt modelId="{94651DA5-76CE-4608-B2BB-C0E7114DD65F}" type="pres">
      <dgm:prSet presAssocID="{7023D6FE-C4A8-46E2-807B-09E75F39CE0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2F6F031C-3B8B-41B5-99F0-1844E79CF5FB}" type="pres">
      <dgm:prSet presAssocID="{7023D6FE-C4A8-46E2-807B-09E75F39CE08}" presName="spaceRect" presStyleCnt="0"/>
      <dgm:spPr/>
    </dgm:pt>
    <dgm:pt modelId="{0A34278A-9560-4AAE-8197-8D441947405E}" type="pres">
      <dgm:prSet presAssocID="{7023D6FE-C4A8-46E2-807B-09E75F39CE08}" presName="parTx" presStyleLbl="revTx" presStyleIdx="2" presStyleCnt="3">
        <dgm:presLayoutVars>
          <dgm:chMax val="0"/>
          <dgm:chPref val="0"/>
        </dgm:presLayoutVars>
      </dgm:prSet>
      <dgm:spPr/>
    </dgm:pt>
  </dgm:ptLst>
  <dgm:cxnLst>
    <dgm:cxn modelId="{8913A433-F3DB-4965-9863-802DCF7C74CA}" srcId="{3E8E9ED2-18CD-4C53-9EAE-EE80105E61BB}" destId="{E085868F-E54E-420F-A97D-82F047936769}" srcOrd="1" destOrd="0" parTransId="{BA5B475B-D7BA-4C1F-8AFD-AAA1CAEF6A0F}" sibTransId="{5DF54B76-BDC3-4C8F-9ED8-740D64D39FBA}"/>
    <dgm:cxn modelId="{A2A6EE3E-17EE-40C5-91FE-FD20CD44916D}" type="presOf" srcId="{7023D6FE-C4A8-46E2-807B-09E75F39CE08}" destId="{0A34278A-9560-4AAE-8197-8D441947405E}" srcOrd="0" destOrd="0" presId="urn:microsoft.com/office/officeart/2018/2/layout/IconVerticalSolidList"/>
    <dgm:cxn modelId="{4C0C9499-3299-4B16-904C-5F0CC9BB3BF1}" srcId="{3E8E9ED2-18CD-4C53-9EAE-EE80105E61BB}" destId="{9529BB56-1749-4FF3-9F84-44767F77AD31}" srcOrd="0" destOrd="0" parTransId="{33E48284-C811-4E2E-9654-8653E3868452}" sibTransId="{0FF37820-724A-4A1C-B5DF-03BF9A85A24E}"/>
    <dgm:cxn modelId="{A4101BA8-E918-42A0-9262-EADC485B5C7A}" srcId="{3E8E9ED2-18CD-4C53-9EAE-EE80105E61BB}" destId="{7023D6FE-C4A8-46E2-807B-09E75F39CE08}" srcOrd="2" destOrd="0" parTransId="{17CB6A14-DC07-45BF-91E7-47312B6B5657}" sibTransId="{BF28887A-9842-450B-9D90-D46186B1750D}"/>
    <dgm:cxn modelId="{B1146FA8-4B16-42D5-B2A2-CFBAF223E582}" type="presOf" srcId="{9529BB56-1749-4FF3-9F84-44767F77AD31}" destId="{57CAC109-C2C1-4043-AE19-96D18EA5AA27}" srcOrd="0" destOrd="0" presId="urn:microsoft.com/office/officeart/2018/2/layout/IconVerticalSolidList"/>
    <dgm:cxn modelId="{0A2D97A9-7DE2-4EDE-976C-20147DAB1BFE}" type="presOf" srcId="{3E8E9ED2-18CD-4C53-9EAE-EE80105E61BB}" destId="{0535F2DA-2FD8-47D4-9711-51AD2ADF33E6}" srcOrd="0" destOrd="0" presId="urn:microsoft.com/office/officeart/2018/2/layout/IconVerticalSolidList"/>
    <dgm:cxn modelId="{BE4EE8D6-1D4A-4BCE-BBB0-9569F059BB81}" type="presOf" srcId="{E085868F-E54E-420F-A97D-82F047936769}" destId="{F54753FF-04D3-4A91-BFCF-9E2EE9819244}" srcOrd="0" destOrd="0" presId="urn:microsoft.com/office/officeart/2018/2/layout/IconVerticalSolidList"/>
    <dgm:cxn modelId="{607CC457-0EC0-4EDB-B57B-2AC7C0FA28FB}" type="presParOf" srcId="{0535F2DA-2FD8-47D4-9711-51AD2ADF33E6}" destId="{6ECD92C6-9666-4FAF-BAED-0B9D5E23E4B7}" srcOrd="0" destOrd="0" presId="urn:microsoft.com/office/officeart/2018/2/layout/IconVerticalSolidList"/>
    <dgm:cxn modelId="{59144126-6BBB-4487-AAAD-FC074645C977}" type="presParOf" srcId="{6ECD92C6-9666-4FAF-BAED-0B9D5E23E4B7}" destId="{B9D0C9A0-6BFA-471A-8C2C-DE350FDF658D}" srcOrd="0" destOrd="0" presId="urn:microsoft.com/office/officeart/2018/2/layout/IconVerticalSolidList"/>
    <dgm:cxn modelId="{36E43ACF-0F12-4E8A-880E-277F8990EC29}" type="presParOf" srcId="{6ECD92C6-9666-4FAF-BAED-0B9D5E23E4B7}" destId="{A7ABF2CB-63B9-4683-85EB-5AD0349C164D}" srcOrd="1" destOrd="0" presId="urn:microsoft.com/office/officeart/2018/2/layout/IconVerticalSolidList"/>
    <dgm:cxn modelId="{7DC1D401-A579-43DA-ABF4-DFED68EF1145}" type="presParOf" srcId="{6ECD92C6-9666-4FAF-BAED-0B9D5E23E4B7}" destId="{1E63E74A-C191-41CA-857C-4F574D0EB091}" srcOrd="2" destOrd="0" presId="urn:microsoft.com/office/officeart/2018/2/layout/IconVerticalSolidList"/>
    <dgm:cxn modelId="{DE18E8FF-6BAB-443A-973C-09D55B876506}" type="presParOf" srcId="{6ECD92C6-9666-4FAF-BAED-0B9D5E23E4B7}" destId="{57CAC109-C2C1-4043-AE19-96D18EA5AA27}" srcOrd="3" destOrd="0" presId="urn:microsoft.com/office/officeart/2018/2/layout/IconVerticalSolidList"/>
    <dgm:cxn modelId="{03CCFAF8-432B-42E9-B250-5F036059D3E3}" type="presParOf" srcId="{0535F2DA-2FD8-47D4-9711-51AD2ADF33E6}" destId="{60CBD88D-3B05-433E-8063-610BBD3B0472}" srcOrd="1" destOrd="0" presId="urn:microsoft.com/office/officeart/2018/2/layout/IconVerticalSolidList"/>
    <dgm:cxn modelId="{886656BB-59B5-4C0E-8275-77632E787AA7}" type="presParOf" srcId="{0535F2DA-2FD8-47D4-9711-51AD2ADF33E6}" destId="{3A2FB966-E6CA-4A07-9390-F01579027816}" srcOrd="2" destOrd="0" presId="urn:microsoft.com/office/officeart/2018/2/layout/IconVerticalSolidList"/>
    <dgm:cxn modelId="{1EC5FA4E-D7E2-4958-BDBE-5D4902E66027}" type="presParOf" srcId="{3A2FB966-E6CA-4A07-9390-F01579027816}" destId="{4595038C-D428-424C-9BCB-0A4A6A01D95E}" srcOrd="0" destOrd="0" presId="urn:microsoft.com/office/officeart/2018/2/layout/IconVerticalSolidList"/>
    <dgm:cxn modelId="{8EE5B87E-5AF6-4979-9395-BEA75C852131}" type="presParOf" srcId="{3A2FB966-E6CA-4A07-9390-F01579027816}" destId="{F1C680FC-D28E-490E-BD08-86F88149BECE}" srcOrd="1" destOrd="0" presId="urn:microsoft.com/office/officeart/2018/2/layout/IconVerticalSolidList"/>
    <dgm:cxn modelId="{D686C685-3AC7-4BDD-AACB-6A8A0E4E9A64}" type="presParOf" srcId="{3A2FB966-E6CA-4A07-9390-F01579027816}" destId="{07326821-9A80-4F86-A127-B44BF2F47935}" srcOrd="2" destOrd="0" presId="urn:microsoft.com/office/officeart/2018/2/layout/IconVerticalSolidList"/>
    <dgm:cxn modelId="{02461F21-FFC3-497C-85C2-B350B73D6172}" type="presParOf" srcId="{3A2FB966-E6CA-4A07-9390-F01579027816}" destId="{F54753FF-04D3-4A91-BFCF-9E2EE9819244}" srcOrd="3" destOrd="0" presId="urn:microsoft.com/office/officeart/2018/2/layout/IconVerticalSolidList"/>
    <dgm:cxn modelId="{03AFD661-2434-4C38-88C9-B771CDF0F2B6}" type="presParOf" srcId="{0535F2DA-2FD8-47D4-9711-51AD2ADF33E6}" destId="{6236A8A0-E79F-450E-8325-27CB0B8CE8C7}" srcOrd="3" destOrd="0" presId="urn:microsoft.com/office/officeart/2018/2/layout/IconVerticalSolidList"/>
    <dgm:cxn modelId="{47BE5A0B-A851-45D7-B4FB-87E8E779BCBA}" type="presParOf" srcId="{0535F2DA-2FD8-47D4-9711-51AD2ADF33E6}" destId="{D5AEBE75-321A-4BE9-B6E5-20405AD9E446}" srcOrd="4" destOrd="0" presId="urn:microsoft.com/office/officeart/2018/2/layout/IconVerticalSolidList"/>
    <dgm:cxn modelId="{FEF4DCA9-3028-4CB5-89B7-6E8291E4717A}" type="presParOf" srcId="{D5AEBE75-321A-4BE9-B6E5-20405AD9E446}" destId="{1F0C09B0-A204-46AB-97B6-0AD706EFB21E}" srcOrd="0" destOrd="0" presId="urn:microsoft.com/office/officeart/2018/2/layout/IconVerticalSolidList"/>
    <dgm:cxn modelId="{D7EDF580-72B7-4467-836F-AFB75DFE3BC8}" type="presParOf" srcId="{D5AEBE75-321A-4BE9-B6E5-20405AD9E446}" destId="{94651DA5-76CE-4608-B2BB-C0E7114DD65F}" srcOrd="1" destOrd="0" presId="urn:microsoft.com/office/officeart/2018/2/layout/IconVerticalSolidList"/>
    <dgm:cxn modelId="{5535C5A3-2961-4B70-9B18-A76AA62BB401}" type="presParOf" srcId="{D5AEBE75-321A-4BE9-B6E5-20405AD9E446}" destId="{2F6F031C-3B8B-41B5-99F0-1844E79CF5FB}" srcOrd="2" destOrd="0" presId="urn:microsoft.com/office/officeart/2018/2/layout/IconVerticalSolidList"/>
    <dgm:cxn modelId="{B5BF1096-DB24-4887-8488-FFCB3DC1ED8C}" type="presParOf" srcId="{D5AEBE75-321A-4BE9-B6E5-20405AD9E446}" destId="{0A34278A-9560-4AAE-8197-8D44194740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D676ED-BBA3-4706-9C07-A0E427562219}"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2867E89D-844B-415C-A162-D16C8B3DB252}">
      <dgm:prSet/>
      <dgm:spPr/>
      <dgm:t>
        <a:bodyPr/>
        <a:lstStyle/>
        <a:p>
          <a:r>
            <a:rPr lang="en-GB"/>
            <a:t>Compensation for acid-base derangements can be by respiratory mechanisms (for metabolic derangements) or metabolic mechanisms (for respiratory derangements). </a:t>
          </a:r>
          <a:endParaRPr lang="en-US"/>
        </a:p>
      </dgm:t>
    </dgm:pt>
    <dgm:pt modelId="{E0B34C5E-0757-4398-85AA-CA3595A7DFB9}" type="parTrans" cxnId="{6B02B13D-6E1E-4282-AC0D-A65AAE1F3600}">
      <dgm:prSet/>
      <dgm:spPr/>
      <dgm:t>
        <a:bodyPr/>
        <a:lstStyle/>
        <a:p>
          <a:endParaRPr lang="en-US"/>
        </a:p>
      </dgm:t>
    </dgm:pt>
    <dgm:pt modelId="{9067A194-9D9C-4E84-AC97-53574F040D87}" type="sibTrans" cxnId="{6B02B13D-6E1E-4282-AC0D-A65AAE1F3600}">
      <dgm:prSet/>
      <dgm:spPr/>
      <dgm:t>
        <a:bodyPr/>
        <a:lstStyle/>
        <a:p>
          <a:endParaRPr lang="en-US"/>
        </a:p>
      </dgm:t>
    </dgm:pt>
    <dgm:pt modelId="{564D38DA-02C3-45FE-B9E2-92B3259A325A}">
      <dgm:prSet/>
      <dgm:spPr/>
      <dgm:t>
        <a:bodyPr/>
        <a:lstStyle/>
        <a:p>
          <a:r>
            <a:rPr lang="en-GB"/>
            <a:t>Changes in ventilation in response to metabolic abnormalities are mediated by hydrogensensitive chemoreceptors found in the carotid body and brain stem.</a:t>
          </a:r>
          <a:endParaRPr lang="en-US"/>
        </a:p>
      </dgm:t>
    </dgm:pt>
    <dgm:pt modelId="{3F35295C-D91A-41C2-B658-2CFEF1BCF686}" type="parTrans" cxnId="{C1F8F0DE-F144-4530-A962-11C16A3F7BA2}">
      <dgm:prSet/>
      <dgm:spPr/>
      <dgm:t>
        <a:bodyPr/>
        <a:lstStyle/>
        <a:p>
          <a:endParaRPr lang="en-US"/>
        </a:p>
      </dgm:t>
    </dgm:pt>
    <dgm:pt modelId="{8EEE3A96-B523-42D1-8AB7-FC13CEE58557}" type="sibTrans" cxnId="{C1F8F0DE-F144-4530-A962-11C16A3F7BA2}">
      <dgm:prSet/>
      <dgm:spPr/>
      <dgm:t>
        <a:bodyPr/>
        <a:lstStyle/>
        <a:p>
          <a:endParaRPr lang="en-US"/>
        </a:p>
      </dgm:t>
    </dgm:pt>
    <dgm:pt modelId="{035BAF65-F6B1-40F9-8201-1F7FAFE34265}" type="pres">
      <dgm:prSet presAssocID="{23D676ED-BBA3-4706-9C07-A0E427562219}" presName="hierChild1" presStyleCnt="0">
        <dgm:presLayoutVars>
          <dgm:chPref val="1"/>
          <dgm:dir/>
          <dgm:animOne val="branch"/>
          <dgm:animLvl val="lvl"/>
          <dgm:resizeHandles/>
        </dgm:presLayoutVars>
      </dgm:prSet>
      <dgm:spPr/>
    </dgm:pt>
    <dgm:pt modelId="{703FB4ED-7593-4525-B7E3-29994650B007}" type="pres">
      <dgm:prSet presAssocID="{2867E89D-844B-415C-A162-D16C8B3DB252}" presName="hierRoot1" presStyleCnt="0"/>
      <dgm:spPr/>
    </dgm:pt>
    <dgm:pt modelId="{A6A8FDA1-BC63-4CDF-9308-2236AA7A6352}" type="pres">
      <dgm:prSet presAssocID="{2867E89D-844B-415C-A162-D16C8B3DB252}" presName="composite" presStyleCnt="0"/>
      <dgm:spPr/>
    </dgm:pt>
    <dgm:pt modelId="{B4F96D10-E8FA-4F0A-BBC4-3A6F6EE6628E}" type="pres">
      <dgm:prSet presAssocID="{2867E89D-844B-415C-A162-D16C8B3DB252}" presName="background" presStyleLbl="node0" presStyleIdx="0" presStyleCnt="2"/>
      <dgm:spPr/>
    </dgm:pt>
    <dgm:pt modelId="{A59CDDC0-4CCA-4B70-B41F-86404B790519}" type="pres">
      <dgm:prSet presAssocID="{2867E89D-844B-415C-A162-D16C8B3DB252}" presName="text" presStyleLbl="fgAcc0" presStyleIdx="0" presStyleCnt="2">
        <dgm:presLayoutVars>
          <dgm:chPref val="3"/>
        </dgm:presLayoutVars>
      </dgm:prSet>
      <dgm:spPr/>
    </dgm:pt>
    <dgm:pt modelId="{C941669F-C6E5-4370-9202-29EC3443FA40}" type="pres">
      <dgm:prSet presAssocID="{2867E89D-844B-415C-A162-D16C8B3DB252}" presName="hierChild2" presStyleCnt="0"/>
      <dgm:spPr/>
    </dgm:pt>
    <dgm:pt modelId="{FADE1FF3-1E99-42E8-9005-AB0365F9F3C0}" type="pres">
      <dgm:prSet presAssocID="{564D38DA-02C3-45FE-B9E2-92B3259A325A}" presName="hierRoot1" presStyleCnt="0"/>
      <dgm:spPr/>
    </dgm:pt>
    <dgm:pt modelId="{377CA0B4-4522-4130-90C5-2266A66C92A1}" type="pres">
      <dgm:prSet presAssocID="{564D38DA-02C3-45FE-B9E2-92B3259A325A}" presName="composite" presStyleCnt="0"/>
      <dgm:spPr/>
    </dgm:pt>
    <dgm:pt modelId="{C5D8808C-1075-4D8A-8973-52BCDD5B8AD4}" type="pres">
      <dgm:prSet presAssocID="{564D38DA-02C3-45FE-B9E2-92B3259A325A}" presName="background" presStyleLbl="node0" presStyleIdx="1" presStyleCnt="2"/>
      <dgm:spPr/>
    </dgm:pt>
    <dgm:pt modelId="{AE1AABD8-6B18-4707-817D-123867A6E0B0}" type="pres">
      <dgm:prSet presAssocID="{564D38DA-02C3-45FE-B9E2-92B3259A325A}" presName="text" presStyleLbl="fgAcc0" presStyleIdx="1" presStyleCnt="2">
        <dgm:presLayoutVars>
          <dgm:chPref val="3"/>
        </dgm:presLayoutVars>
      </dgm:prSet>
      <dgm:spPr/>
    </dgm:pt>
    <dgm:pt modelId="{0493B481-759D-498A-930B-4B856421F4A5}" type="pres">
      <dgm:prSet presAssocID="{564D38DA-02C3-45FE-B9E2-92B3259A325A}" presName="hierChild2" presStyleCnt="0"/>
      <dgm:spPr/>
    </dgm:pt>
  </dgm:ptLst>
  <dgm:cxnLst>
    <dgm:cxn modelId="{6B02B13D-6E1E-4282-AC0D-A65AAE1F3600}" srcId="{23D676ED-BBA3-4706-9C07-A0E427562219}" destId="{2867E89D-844B-415C-A162-D16C8B3DB252}" srcOrd="0" destOrd="0" parTransId="{E0B34C5E-0757-4398-85AA-CA3595A7DFB9}" sibTransId="{9067A194-9D9C-4E84-AC97-53574F040D87}"/>
    <dgm:cxn modelId="{571E3AB6-C983-4E32-9259-ABEA7A6BF188}" type="presOf" srcId="{2867E89D-844B-415C-A162-D16C8B3DB252}" destId="{A59CDDC0-4CCA-4B70-B41F-86404B790519}" srcOrd="0" destOrd="0" presId="urn:microsoft.com/office/officeart/2005/8/layout/hierarchy1"/>
    <dgm:cxn modelId="{5B6CF7C4-45EC-4CEE-A8B7-9C1BF2DF0060}" type="presOf" srcId="{564D38DA-02C3-45FE-B9E2-92B3259A325A}" destId="{AE1AABD8-6B18-4707-817D-123867A6E0B0}" srcOrd="0" destOrd="0" presId="urn:microsoft.com/office/officeart/2005/8/layout/hierarchy1"/>
    <dgm:cxn modelId="{C1F8F0DE-F144-4530-A962-11C16A3F7BA2}" srcId="{23D676ED-BBA3-4706-9C07-A0E427562219}" destId="{564D38DA-02C3-45FE-B9E2-92B3259A325A}" srcOrd="1" destOrd="0" parTransId="{3F35295C-D91A-41C2-B658-2CFEF1BCF686}" sibTransId="{8EEE3A96-B523-42D1-8AB7-FC13CEE58557}"/>
    <dgm:cxn modelId="{525601F9-7246-4B98-91CF-545CC9629378}" type="presOf" srcId="{23D676ED-BBA3-4706-9C07-A0E427562219}" destId="{035BAF65-F6B1-40F9-8201-1F7FAFE34265}" srcOrd="0" destOrd="0" presId="urn:microsoft.com/office/officeart/2005/8/layout/hierarchy1"/>
    <dgm:cxn modelId="{02368B73-6BB3-4E81-9171-6F9B8B07EDEE}" type="presParOf" srcId="{035BAF65-F6B1-40F9-8201-1F7FAFE34265}" destId="{703FB4ED-7593-4525-B7E3-29994650B007}" srcOrd="0" destOrd="0" presId="urn:microsoft.com/office/officeart/2005/8/layout/hierarchy1"/>
    <dgm:cxn modelId="{DDF6616B-04D9-469E-A172-8173E81EAA49}" type="presParOf" srcId="{703FB4ED-7593-4525-B7E3-29994650B007}" destId="{A6A8FDA1-BC63-4CDF-9308-2236AA7A6352}" srcOrd="0" destOrd="0" presId="urn:microsoft.com/office/officeart/2005/8/layout/hierarchy1"/>
    <dgm:cxn modelId="{B6C7265F-AB04-42BE-A3E4-C3537DACBB4E}" type="presParOf" srcId="{A6A8FDA1-BC63-4CDF-9308-2236AA7A6352}" destId="{B4F96D10-E8FA-4F0A-BBC4-3A6F6EE6628E}" srcOrd="0" destOrd="0" presId="urn:microsoft.com/office/officeart/2005/8/layout/hierarchy1"/>
    <dgm:cxn modelId="{BFD39FAF-FEE5-4C72-98D8-77B85AAA1E91}" type="presParOf" srcId="{A6A8FDA1-BC63-4CDF-9308-2236AA7A6352}" destId="{A59CDDC0-4CCA-4B70-B41F-86404B790519}" srcOrd="1" destOrd="0" presId="urn:microsoft.com/office/officeart/2005/8/layout/hierarchy1"/>
    <dgm:cxn modelId="{4F4E48A1-C3C1-417A-ADE0-D29A06F376A6}" type="presParOf" srcId="{703FB4ED-7593-4525-B7E3-29994650B007}" destId="{C941669F-C6E5-4370-9202-29EC3443FA40}" srcOrd="1" destOrd="0" presId="urn:microsoft.com/office/officeart/2005/8/layout/hierarchy1"/>
    <dgm:cxn modelId="{AFB2C167-E3EA-4AA9-A47A-4AF1BF4207B2}" type="presParOf" srcId="{035BAF65-F6B1-40F9-8201-1F7FAFE34265}" destId="{FADE1FF3-1E99-42E8-9005-AB0365F9F3C0}" srcOrd="1" destOrd="0" presId="urn:microsoft.com/office/officeart/2005/8/layout/hierarchy1"/>
    <dgm:cxn modelId="{D37E837D-93D9-4CF8-84CD-1C853A1728F6}" type="presParOf" srcId="{FADE1FF3-1E99-42E8-9005-AB0365F9F3C0}" destId="{377CA0B4-4522-4130-90C5-2266A66C92A1}" srcOrd="0" destOrd="0" presId="urn:microsoft.com/office/officeart/2005/8/layout/hierarchy1"/>
    <dgm:cxn modelId="{9E5F0F66-A22A-4A9B-ACEB-2749415936D6}" type="presParOf" srcId="{377CA0B4-4522-4130-90C5-2266A66C92A1}" destId="{C5D8808C-1075-4D8A-8973-52BCDD5B8AD4}" srcOrd="0" destOrd="0" presId="urn:microsoft.com/office/officeart/2005/8/layout/hierarchy1"/>
    <dgm:cxn modelId="{2A1F8489-D007-4044-B4DA-095418F36207}" type="presParOf" srcId="{377CA0B4-4522-4130-90C5-2266A66C92A1}" destId="{AE1AABD8-6B18-4707-817D-123867A6E0B0}" srcOrd="1" destOrd="0" presId="urn:microsoft.com/office/officeart/2005/8/layout/hierarchy1"/>
    <dgm:cxn modelId="{3B5FD33B-0A6D-4840-A6A8-581DA745724A}" type="presParOf" srcId="{FADE1FF3-1E99-42E8-9005-AB0365F9F3C0}" destId="{0493B481-759D-498A-930B-4B856421F4A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3C0C1-B9EF-4421-A84E-31FCBF391837}">
      <dsp:nvSpPr>
        <dsp:cNvPr id="0" name=""/>
        <dsp:cNvSpPr/>
      </dsp:nvSpPr>
      <dsp:spPr>
        <a:xfrm>
          <a:off x="0" y="511845"/>
          <a:ext cx="2846069" cy="180725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D67F977-10AB-41AA-96F9-13324770FFF6}">
      <dsp:nvSpPr>
        <dsp:cNvPr id="0" name=""/>
        <dsp:cNvSpPr/>
      </dsp:nvSpPr>
      <dsp:spPr>
        <a:xfrm>
          <a:off x="316230" y="812264"/>
          <a:ext cx="2846069" cy="180725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Review  of the normal anatomy of body fluids </a:t>
          </a:r>
          <a:endParaRPr lang="en-US" sz="2100" kern="1200"/>
        </a:p>
      </dsp:txBody>
      <dsp:txXfrm>
        <a:off x="369163" y="865197"/>
        <a:ext cx="2740203" cy="1701388"/>
      </dsp:txXfrm>
    </dsp:sp>
    <dsp:sp modelId="{F7455B9F-6941-4C27-8B82-AF4804176F16}">
      <dsp:nvSpPr>
        <dsp:cNvPr id="0" name=""/>
        <dsp:cNvSpPr/>
      </dsp:nvSpPr>
      <dsp:spPr>
        <a:xfrm>
          <a:off x="3478530" y="511845"/>
          <a:ext cx="2846069" cy="180725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52A078B-2683-46C7-98E7-5D63A3A47F45}">
      <dsp:nvSpPr>
        <dsp:cNvPr id="0" name=""/>
        <dsp:cNvSpPr/>
      </dsp:nvSpPr>
      <dsp:spPr>
        <a:xfrm>
          <a:off x="3794759" y="812264"/>
          <a:ext cx="2846069" cy="180725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Electrolyte composition and concentration abnormalities and treatments</a:t>
          </a:r>
          <a:endParaRPr lang="en-US" sz="2100" kern="1200"/>
        </a:p>
      </dsp:txBody>
      <dsp:txXfrm>
        <a:off x="3847692" y="865197"/>
        <a:ext cx="2740203" cy="1701388"/>
      </dsp:txXfrm>
    </dsp:sp>
    <dsp:sp modelId="{7821359F-A7AD-4A56-8D29-A9BD7C4575BD}">
      <dsp:nvSpPr>
        <dsp:cNvPr id="0" name=""/>
        <dsp:cNvSpPr/>
      </dsp:nvSpPr>
      <dsp:spPr>
        <a:xfrm>
          <a:off x="6957059" y="511845"/>
          <a:ext cx="2846069" cy="180725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781CD73-8D68-4784-922F-A949CE43893F}">
      <dsp:nvSpPr>
        <dsp:cNvPr id="0" name=""/>
        <dsp:cNvSpPr/>
      </dsp:nvSpPr>
      <dsp:spPr>
        <a:xfrm>
          <a:off x="7273289" y="812264"/>
          <a:ext cx="2846069" cy="180725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Common metabolic derangements, and alternative resuscitative fluids. </a:t>
          </a:r>
          <a:endParaRPr lang="en-US" sz="2100" kern="1200"/>
        </a:p>
      </dsp:txBody>
      <dsp:txXfrm>
        <a:off x="7326222" y="865197"/>
        <a:ext cx="2740203" cy="17013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D9270-B620-4C9D-AAC4-5A5926BE50E2}">
      <dsp:nvSpPr>
        <dsp:cNvPr id="0" name=""/>
        <dsp:cNvSpPr/>
      </dsp:nvSpPr>
      <dsp:spPr>
        <a:xfrm>
          <a:off x="130938" y="1393"/>
          <a:ext cx="4224635" cy="268264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B57A0E9-BEA7-4103-87A7-23C8A68A8FCF}">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Acidosis stimulates the chemoreceptors to increase ventilation, whereas alkalosis decreases the activity of the chemoreceptors and thus decreases ventilation. </a:t>
          </a:r>
          <a:endParaRPr lang="en-US" sz="2300" kern="1200"/>
        </a:p>
      </dsp:txBody>
      <dsp:txXfrm>
        <a:off x="678914" y="525899"/>
        <a:ext cx="4067491" cy="2525499"/>
      </dsp:txXfrm>
    </dsp:sp>
    <dsp:sp modelId="{CEB3C6D9-22BE-41A6-86ED-AD563288927C}">
      <dsp:nvSpPr>
        <dsp:cNvPr id="0" name=""/>
        <dsp:cNvSpPr/>
      </dsp:nvSpPr>
      <dsp:spPr>
        <a:xfrm>
          <a:off x="5294381" y="1393"/>
          <a:ext cx="4224635" cy="268264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D1008C-8C07-4954-B028-CBFA0D550205}">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The kidneys provide compensation for respiratory abnormalities by either increasing or decreasing bicarbonate reabsorption in response to respiratory acidosis or alkalosis, respectively.</a:t>
          </a:r>
          <a:endParaRPr lang="en-US" sz="2300" kern="1200"/>
        </a:p>
      </dsp:txBody>
      <dsp:txXfrm>
        <a:off x="5842357" y="525899"/>
        <a:ext cx="4067491" cy="25254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A5B89-9D94-476D-993F-CCC87D2CDD6A}">
      <dsp:nvSpPr>
        <dsp:cNvPr id="0" name=""/>
        <dsp:cNvSpPr/>
      </dsp:nvSpPr>
      <dsp:spPr>
        <a:xfrm>
          <a:off x="130938" y="1393"/>
          <a:ext cx="4224635" cy="268264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9EAE91C-EDEB-49ED-961F-3FDCC23B2974}">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Because of this delayed compensatory response, respiratory acid-base derangements before renal compensation are classified as acute, whereas those persisting after renal compensation are categorized as chronic. </a:t>
          </a:r>
          <a:endParaRPr lang="en-US" sz="2100" kern="1200"/>
        </a:p>
      </dsp:txBody>
      <dsp:txXfrm>
        <a:off x="678914" y="525899"/>
        <a:ext cx="4067491" cy="2525499"/>
      </dsp:txXfrm>
    </dsp:sp>
    <dsp:sp modelId="{30145818-9313-476D-B9CD-F40E60103532}">
      <dsp:nvSpPr>
        <dsp:cNvPr id="0" name=""/>
        <dsp:cNvSpPr/>
      </dsp:nvSpPr>
      <dsp:spPr>
        <a:xfrm>
          <a:off x="5294381" y="1393"/>
          <a:ext cx="4224635" cy="268264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74A93D0-C729-4A6D-A447-BF1F7E04DA1F}">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The predicted compensatory changes in response to metabolic or respiratory derangements ,if the predicted change in pH is exceeded, then a mixed acid-base abnormality may be present </a:t>
          </a:r>
          <a:endParaRPr lang="en-US" sz="2100" kern="1200"/>
        </a:p>
      </dsp:txBody>
      <dsp:txXfrm>
        <a:off x="5842357" y="525899"/>
        <a:ext cx="4067491" cy="25254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89C64-3BCB-44C8-B80D-B1B70CA4BC8D}">
      <dsp:nvSpPr>
        <dsp:cNvPr id="0" name=""/>
        <dsp:cNvSpPr/>
      </dsp:nvSpPr>
      <dsp:spPr>
        <a:xfrm>
          <a:off x="1395246" y="0"/>
          <a:ext cx="4524706" cy="4524706"/>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36CF98-BAFC-44E6-BE74-5153BE699C0E}">
      <dsp:nvSpPr>
        <dsp:cNvPr id="0" name=""/>
        <dsp:cNvSpPr/>
      </dsp:nvSpPr>
      <dsp:spPr>
        <a:xfrm>
          <a:off x="1825094" y="429847"/>
          <a:ext cx="1764635" cy="176463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Perioperative management of fluid balance</a:t>
          </a:r>
          <a:r>
            <a:rPr lang="fa-IR" sz="1900" b="1" kern="1200"/>
            <a:t> </a:t>
          </a:r>
          <a:r>
            <a:rPr lang="en-US" sz="1900" b="1" kern="1200"/>
            <a:t> include:</a:t>
          </a:r>
          <a:endParaRPr lang="en-US" sz="1900" kern="1200"/>
        </a:p>
      </dsp:txBody>
      <dsp:txXfrm>
        <a:off x="1911236" y="515989"/>
        <a:ext cx="1592351" cy="1592351"/>
      </dsp:txXfrm>
    </dsp:sp>
    <dsp:sp modelId="{B6CDED46-DE81-4EF0-9906-7569A8162B70}">
      <dsp:nvSpPr>
        <dsp:cNvPr id="0" name=""/>
        <dsp:cNvSpPr/>
      </dsp:nvSpPr>
      <dsp:spPr>
        <a:xfrm>
          <a:off x="3725470" y="429847"/>
          <a:ext cx="1764635" cy="1764635"/>
        </a:xfrm>
        <a:prstGeom prst="round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Preoperative evaluation</a:t>
          </a:r>
        </a:p>
      </dsp:txBody>
      <dsp:txXfrm>
        <a:off x="3811612" y="515989"/>
        <a:ext cx="1592351" cy="1592351"/>
      </dsp:txXfrm>
    </dsp:sp>
    <dsp:sp modelId="{6948943B-07C3-4FF2-873E-6615ABBEDD83}">
      <dsp:nvSpPr>
        <dsp:cNvPr id="0" name=""/>
        <dsp:cNvSpPr/>
      </dsp:nvSpPr>
      <dsp:spPr>
        <a:xfrm>
          <a:off x="1825094" y="2330223"/>
          <a:ext cx="1764635" cy="1764635"/>
        </a:xfrm>
        <a:prstGeom prst="round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Intraoperative maintenance</a:t>
          </a:r>
        </a:p>
      </dsp:txBody>
      <dsp:txXfrm>
        <a:off x="1911236" y="2416365"/>
        <a:ext cx="1592351" cy="1592351"/>
      </dsp:txXfrm>
    </dsp:sp>
    <dsp:sp modelId="{F2935DF7-5650-4355-943B-235A2BBC9C38}">
      <dsp:nvSpPr>
        <dsp:cNvPr id="0" name=""/>
        <dsp:cNvSpPr/>
      </dsp:nvSpPr>
      <dsp:spPr>
        <a:xfrm>
          <a:off x="3725470" y="2330223"/>
          <a:ext cx="1764635" cy="1764635"/>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Replacement of fluid losses</a:t>
          </a:r>
        </a:p>
      </dsp:txBody>
      <dsp:txXfrm>
        <a:off x="3811612" y="2416365"/>
        <a:ext cx="1592351" cy="15923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2D937-D74B-4D4C-A87B-454DDB14E434}">
      <dsp:nvSpPr>
        <dsp:cNvPr id="0" name=""/>
        <dsp:cNvSpPr/>
      </dsp:nvSpPr>
      <dsp:spPr>
        <a:xfrm>
          <a:off x="0" y="275332"/>
          <a:ext cx="7315200" cy="9114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a:t>Up to 10 kg         =    4cc/kg/hr</a:t>
          </a:r>
          <a:endParaRPr lang="en-US" sz="3800" kern="1200"/>
        </a:p>
      </dsp:txBody>
      <dsp:txXfrm>
        <a:off x="44492" y="319824"/>
        <a:ext cx="7226216" cy="822446"/>
      </dsp:txXfrm>
    </dsp:sp>
    <dsp:sp modelId="{7ABB8316-AD0F-4E04-B8E4-78D0DC6138DD}">
      <dsp:nvSpPr>
        <dsp:cNvPr id="0" name=""/>
        <dsp:cNvSpPr/>
      </dsp:nvSpPr>
      <dsp:spPr>
        <a:xfrm>
          <a:off x="0" y="1296202"/>
          <a:ext cx="7315200" cy="91143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a:t>11-20kg               =    add 2cc/kg/hr</a:t>
          </a:r>
          <a:endParaRPr lang="en-US" sz="3800" kern="1200"/>
        </a:p>
      </dsp:txBody>
      <dsp:txXfrm>
        <a:off x="44492" y="1340694"/>
        <a:ext cx="7226216" cy="822446"/>
      </dsp:txXfrm>
    </dsp:sp>
    <dsp:sp modelId="{38148FFE-5223-4E1D-BCD5-FC9E65B0968E}">
      <dsp:nvSpPr>
        <dsp:cNvPr id="0" name=""/>
        <dsp:cNvSpPr/>
      </dsp:nvSpPr>
      <dsp:spPr>
        <a:xfrm>
          <a:off x="0" y="2317072"/>
          <a:ext cx="7315200" cy="91143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a:t>21kg and above    = add 1cc/kg/hr</a:t>
          </a:r>
          <a:endParaRPr lang="en-US" sz="3800" kern="1200"/>
        </a:p>
      </dsp:txBody>
      <dsp:txXfrm>
        <a:off x="44492" y="2361564"/>
        <a:ext cx="7226216" cy="822446"/>
      </dsp:txXfrm>
    </dsp:sp>
    <dsp:sp modelId="{9E5C75F6-B9C9-42DF-8359-4601AC082130}">
      <dsp:nvSpPr>
        <dsp:cNvPr id="0" name=""/>
        <dsp:cNvSpPr/>
      </dsp:nvSpPr>
      <dsp:spPr>
        <a:xfrm>
          <a:off x="0" y="3337943"/>
          <a:ext cx="7315200" cy="9114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a:t>Insensible losses  = 2cc/kg/hr</a:t>
          </a:r>
          <a:endParaRPr lang="en-US" sz="3800" kern="1200"/>
        </a:p>
      </dsp:txBody>
      <dsp:txXfrm>
        <a:off x="44492" y="3382435"/>
        <a:ext cx="7226216" cy="8224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E85D1-9A2F-488E-949B-BA33B4492DB0}">
      <dsp:nvSpPr>
        <dsp:cNvPr id="0" name=""/>
        <dsp:cNvSpPr/>
      </dsp:nvSpPr>
      <dsp:spPr>
        <a:xfrm>
          <a:off x="0" y="40253"/>
          <a:ext cx="7315200"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Blood loss (measurement)</a:t>
          </a:r>
          <a:endParaRPr lang="en-US" sz="2400" kern="1200"/>
        </a:p>
      </dsp:txBody>
      <dsp:txXfrm>
        <a:off x="28100" y="68353"/>
        <a:ext cx="7259000" cy="519439"/>
      </dsp:txXfrm>
    </dsp:sp>
    <dsp:sp modelId="{6F51BCF7-469C-4DA6-9654-8A83DF9782AE}">
      <dsp:nvSpPr>
        <dsp:cNvPr id="0" name=""/>
        <dsp:cNvSpPr/>
      </dsp:nvSpPr>
      <dsp:spPr>
        <a:xfrm>
          <a:off x="0" y="685013"/>
          <a:ext cx="7315200" cy="575639"/>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Suction container</a:t>
          </a:r>
        </a:p>
      </dsp:txBody>
      <dsp:txXfrm>
        <a:off x="28100" y="713113"/>
        <a:ext cx="7259000" cy="519439"/>
      </dsp:txXfrm>
    </dsp:sp>
    <dsp:sp modelId="{290DDB24-86E0-4A9D-95CB-0AB0077AD9E0}">
      <dsp:nvSpPr>
        <dsp:cNvPr id="0" name=""/>
        <dsp:cNvSpPr/>
      </dsp:nvSpPr>
      <dsp:spPr>
        <a:xfrm>
          <a:off x="0" y="1329773"/>
          <a:ext cx="7315200" cy="57563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Surgical sponge</a:t>
          </a:r>
        </a:p>
      </dsp:txBody>
      <dsp:txXfrm>
        <a:off x="28100" y="1357873"/>
        <a:ext cx="7259000" cy="519439"/>
      </dsp:txXfrm>
    </dsp:sp>
    <dsp:sp modelId="{9599FA26-3D8C-4CD2-80EC-7873712BCC97}">
      <dsp:nvSpPr>
        <dsp:cNvPr id="0" name=""/>
        <dsp:cNvSpPr/>
      </dsp:nvSpPr>
      <dsp:spPr>
        <a:xfrm>
          <a:off x="0" y="1974533"/>
          <a:ext cx="7315200" cy="57563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Hct and tachycardia not specific</a:t>
          </a:r>
        </a:p>
      </dsp:txBody>
      <dsp:txXfrm>
        <a:off x="28100" y="2002633"/>
        <a:ext cx="7259000" cy="519439"/>
      </dsp:txXfrm>
    </dsp:sp>
    <dsp:sp modelId="{3786BFEA-5F92-4933-A0FB-D9BAB039D2CA}">
      <dsp:nvSpPr>
        <dsp:cNvPr id="0" name=""/>
        <dsp:cNvSpPr/>
      </dsp:nvSpPr>
      <dsp:spPr>
        <a:xfrm>
          <a:off x="0" y="2619292"/>
          <a:ext cx="7315200" cy="57563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ABG and UO if hypoperfusion occur</a:t>
          </a:r>
        </a:p>
      </dsp:txBody>
      <dsp:txXfrm>
        <a:off x="28100" y="2647392"/>
        <a:ext cx="7259000" cy="519439"/>
      </dsp:txXfrm>
    </dsp:sp>
    <dsp:sp modelId="{96B18D02-EC55-4876-BCAE-6209073F091F}">
      <dsp:nvSpPr>
        <dsp:cNvPr id="0" name=""/>
        <dsp:cNvSpPr/>
      </dsp:nvSpPr>
      <dsp:spPr>
        <a:xfrm>
          <a:off x="0" y="3264052"/>
          <a:ext cx="7315200" cy="575639"/>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Blood loss=3/1 with crystalloid</a:t>
          </a:r>
        </a:p>
      </dsp:txBody>
      <dsp:txXfrm>
        <a:off x="28100" y="3292152"/>
        <a:ext cx="7259000" cy="519439"/>
      </dsp:txXfrm>
    </dsp:sp>
    <dsp:sp modelId="{F0D2EBE5-A2A5-4D7E-8F67-A5C2B0D2420D}">
      <dsp:nvSpPr>
        <dsp:cNvPr id="0" name=""/>
        <dsp:cNvSpPr/>
      </dsp:nvSpPr>
      <dsp:spPr>
        <a:xfrm>
          <a:off x="0" y="3908812"/>
          <a:ext cx="7315200" cy="57563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Other losses (third space loss)</a:t>
          </a:r>
          <a:endParaRPr lang="en-US" sz="2400" kern="1200"/>
        </a:p>
      </dsp:txBody>
      <dsp:txXfrm>
        <a:off x="28100" y="3936912"/>
        <a:ext cx="7259000" cy="5194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9FA8E-A74D-4E9E-A009-62C71AE70607}">
      <dsp:nvSpPr>
        <dsp:cNvPr id="0" name=""/>
        <dsp:cNvSpPr/>
      </dsp:nvSpPr>
      <dsp:spPr>
        <a:xfrm>
          <a:off x="0" y="13514"/>
          <a:ext cx="7315200" cy="14301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Minimal (herniorrapy) =2-4cc/kg/hr</a:t>
          </a:r>
        </a:p>
      </dsp:txBody>
      <dsp:txXfrm>
        <a:off x="69812" y="83326"/>
        <a:ext cx="7175576" cy="1290481"/>
      </dsp:txXfrm>
    </dsp:sp>
    <dsp:sp modelId="{E424F315-4D57-45E5-9409-3E19E65B537E}">
      <dsp:nvSpPr>
        <dsp:cNvPr id="0" name=""/>
        <dsp:cNvSpPr/>
      </dsp:nvSpPr>
      <dsp:spPr>
        <a:xfrm>
          <a:off x="0" y="1547300"/>
          <a:ext cx="7315200" cy="143010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Moderate (cholecystectomy)=4-6cc/kg/hr</a:t>
          </a:r>
        </a:p>
      </dsp:txBody>
      <dsp:txXfrm>
        <a:off x="69812" y="1617112"/>
        <a:ext cx="7175576" cy="1290481"/>
      </dsp:txXfrm>
    </dsp:sp>
    <dsp:sp modelId="{42452119-B3E5-45BA-83BF-F170FF6022D1}">
      <dsp:nvSpPr>
        <dsp:cNvPr id="0" name=""/>
        <dsp:cNvSpPr/>
      </dsp:nvSpPr>
      <dsp:spPr>
        <a:xfrm>
          <a:off x="0" y="3081085"/>
          <a:ext cx="7315200" cy="14301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Severe (bowel resection) = 6-8cc/kg/hr</a:t>
          </a:r>
        </a:p>
      </dsp:txBody>
      <dsp:txXfrm>
        <a:off x="69812" y="3150897"/>
        <a:ext cx="7175576" cy="129048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F15C3-895B-43A7-BF3D-778535F07BBF}">
      <dsp:nvSpPr>
        <dsp:cNvPr id="0" name=""/>
        <dsp:cNvSpPr/>
      </dsp:nvSpPr>
      <dsp:spPr>
        <a:xfrm>
          <a:off x="0" y="55822"/>
          <a:ext cx="7315200" cy="8342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main solutions is either glucose or saline </a:t>
          </a:r>
        </a:p>
      </dsp:txBody>
      <dsp:txXfrm>
        <a:off x="40724" y="96546"/>
        <a:ext cx="7233752" cy="752780"/>
      </dsp:txXfrm>
    </dsp:sp>
    <dsp:sp modelId="{CDE17367-1AE7-48E7-ACF5-8002FFAE5089}">
      <dsp:nvSpPr>
        <dsp:cNvPr id="0" name=""/>
        <dsp:cNvSpPr/>
      </dsp:nvSpPr>
      <dsp:spPr>
        <a:xfrm>
          <a:off x="0" y="950530"/>
          <a:ext cx="7315200" cy="834228"/>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Hypotonic or isotonic or hypertonic. </a:t>
          </a:r>
        </a:p>
      </dsp:txBody>
      <dsp:txXfrm>
        <a:off x="40724" y="991254"/>
        <a:ext cx="7233752" cy="752780"/>
      </dsp:txXfrm>
    </dsp:sp>
    <dsp:sp modelId="{C7EA2552-D19D-4E98-A332-0DFB46122C76}">
      <dsp:nvSpPr>
        <dsp:cNvPr id="0" name=""/>
        <dsp:cNvSpPr/>
      </dsp:nvSpPr>
      <dsp:spPr>
        <a:xfrm>
          <a:off x="0" y="1845238"/>
          <a:ext cx="7315200" cy="834228"/>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Safe , nontoxic, reaction free ,inexpensive.</a:t>
          </a:r>
        </a:p>
      </dsp:txBody>
      <dsp:txXfrm>
        <a:off x="40724" y="1885962"/>
        <a:ext cx="7233752" cy="752780"/>
      </dsp:txXfrm>
    </dsp:sp>
    <dsp:sp modelId="{0C85E77D-025B-41E6-BED5-0154204D4903}">
      <dsp:nvSpPr>
        <dsp:cNvPr id="0" name=""/>
        <dsp:cNvSpPr/>
      </dsp:nvSpPr>
      <dsp:spPr>
        <a:xfrm>
          <a:off x="0" y="2739947"/>
          <a:ext cx="7315200" cy="834228"/>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Complication is edema  if large volumes are needed. </a:t>
          </a:r>
        </a:p>
      </dsp:txBody>
      <dsp:txXfrm>
        <a:off x="40724" y="2780671"/>
        <a:ext cx="7233752" cy="752780"/>
      </dsp:txXfrm>
    </dsp:sp>
    <dsp:sp modelId="{33A68BF4-1854-469E-BDC3-5BFEA0A9D309}">
      <dsp:nvSpPr>
        <dsp:cNvPr id="0" name=""/>
        <dsp:cNvSpPr/>
      </dsp:nvSpPr>
      <dsp:spPr>
        <a:xfrm>
          <a:off x="0" y="3634655"/>
          <a:ext cx="7315200" cy="834228"/>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During surgery isotonic solution favored (normal saline - lactate ringer and plasma lyte) </a:t>
          </a:r>
        </a:p>
      </dsp:txBody>
      <dsp:txXfrm>
        <a:off x="40724" y="3675379"/>
        <a:ext cx="7233752" cy="7527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B872E-E897-441F-BDAE-EBA88C2E013A}">
      <dsp:nvSpPr>
        <dsp:cNvPr id="0" name=""/>
        <dsp:cNvSpPr/>
      </dsp:nvSpPr>
      <dsp:spPr>
        <a:xfrm>
          <a:off x="0" y="542633"/>
          <a:ext cx="7315200" cy="856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32584D0-16A1-4646-9290-9CFEEBF12D90}">
      <dsp:nvSpPr>
        <dsp:cNvPr id="0" name=""/>
        <dsp:cNvSpPr/>
      </dsp:nvSpPr>
      <dsp:spPr>
        <a:xfrm>
          <a:off x="365760" y="40792"/>
          <a:ext cx="5120640" cy="10036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1511300">
            <a:lnSpc>
              <a:spcPct val="90000"/>
            </a:lnSpc>
            <a:spcBef>
              <a:spcPct val="0"/>
            </a:spcBef>
            <a:spcAft>
              <a:spcPct val="35000"/>
            </a:spcAft>
            <a:buNone/>
          </a:pPr>
          <a:r>
            <a:rPr lang="en-US" sz="3400" kern="1200"/>
            <a:t>Albumin</a:t>
          </a:r>
        </a:p>
      </dsp:txBody>
      <dsp:txXfrm>
        <a:off x="414756" y="89788"/>
        <a:ext cx="5022648" cy="905688"/>
      </dsp:txXfrm>
    </dsp:sp>
    <dsp:sp modelId="{0FCCFA66-BF23-4667-96D4-BFC546AC00CC}">
      <dsp:nvSpPr>
        <dsp:cNvPr id="0" name=""/>
        <dsp:cNvSpPr/>
      </dsp:nvSpPr>
      <dsp:spPr>
        <a:xfrm>
          <a:off x="0" y="2084873"/>
          <a:ext cx="7315200" cy="8568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2">
          <a:scrgbClr r="0" g="0" b="0"/>
        </a:effectRef>
        <a:fontRef idx="minor"/>
      </dsp:style>
    </dsp:sp>
    <dsp:sp modelId="{087AF9B5-C683-4B38-A3F3-FA974A0541A0}">
      <dsp:nvSpPr>
        <dsp:cNvPr id="0" name=""/>
        <dsp:cNvSpPr/>
      </dsp:nvSpPr>
      <dsp:spPr>
        <a:xfrm>
          <a:off x="365760" y="1583033"/>
          <a:ext cx="5120640" cy="100368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1511300">
            <a:lnSpc>
              <a:spcPct val="90000"/>
            </a:lnSpc>
            <a:spcBef>
              <a:spcPct val="0"/>
            </a:spcBef>
            <a:spcAft>
              <a:spcPct val="35000"/>
            </a:spcAft>
            <a:buNone/>
          </a:pPr>
          <a:r>
            <a:rPr lang="en-US" sz="3400" kern="1200"/>
            <a:t>Hydroxyethyl starch</a:t>
          </a:r>
        </a:p>
      </dsp:txBody>
      <dsp:txXfrm>
        <a:off x="414756" y="1632029"/>
        <a:ext cx="5022648" cy="905688"/>
      </dsp:txXfrm>
    </dsp:sp>
    <dsp:sp modelId="{901475C7-8718-4BC7-9726-EEDB7A610449}">
      <dsp:nvSpPr>
        <dsp:cNvPr id="0" name=""/>
        <dsp:cNvSpPr/>
      </dsp:nvSpPr>
      <dsp:spPr>
        <a:xfrm>
          <a:off x="0" y="3627113"/>
          <a:ext cx="7315200" cy="8568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2">
          <a:scrgbClr r="0" g="0" b="0"/>
        </a:effectRef>
        <a:fontRef idx="minor"/>
      </dsp:style>
    </dsp:sp>
    <dsp:sp modelId="{2867B635-9CED-49E2-A8B1-C2344122EC44}">
      <dsp:nvSpPr>
        <dsp:cNvPr id="0" name=""/>
        <dsp:cNvSpPr/>
      </dsp:nvSpPr>
      <dsp:spPr>
        <a:xfrm>
          <a:off x="365760" y="3125273"/>
          <a:ext cx="5120640" cy="10036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1511300">
            <a:lnSpc>
              <a:spcPct val="90000"/>
            </a:lnSpc>
            <a:spcBef>
              <a:spcPct val="0"/>
            </a:spcBef>
            <a:spcAft>
              <a:spcPct val="35000"/>
            </a:spcAft>
            <a:buNone/>
          </a:pPr>
          <a:r>
            <a:rPr lang="en-US" sz="3400" kern="1200"/>
            <a:t>Dextran </a:t>
          </a:r>
        </a:p>
      </dsp:txBody>
      <dsp:txXfrm>
        <a:off x="414756" y="3174269"/>
        <a:ext cx="5022648" cy="90568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59D70-9430-4E8B-A597-E9CD75207E4A}">
      <dsp:nvSpPr>
        <dsp:cNvPr id="0" name=""/>
        <dsp:cNvSpPr/>
      </dsp:nvSpPr>
      <dsp:spPr>
        <a:xfrm>
          <a:off x="2114785" y="1340577"/>
          <a:ext cx="454924" cy="91440"/>
        </a:xfrm>
        <a:custGeom>
          <a:avLst/>
          <a:gdLst/>
          <a:ahLst/>
          <a:cxnLst/>
          <a:rect l="0" t="0" r="0" b="0"/>
          <a:pathLst>
            <a:path>
              <a:moveTo>
                <a:pt x="0" y="45720"/>
              </a:moveTo>
              <a:lnTo>
                <a:pt x="45492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30110" y="1383869"/>
        <a:ext cx="24276" cy="4855"/>
      </dsp:txXfrm>
    </dsp:sp>
    <dsp:sp modelId="{C26A0263-73C5-41E9-8BD6-85DA75361FF0}">
      <dsp:nvSpPr>
        <dsp:cNvPr id="0" name=""/>
        <dsp:cNvSpPr/>
      </dsp:nvSpPr>
      <dsp:spPr>
        <a:xfrm>
          <a:off x="5607" y="753003"/>
          <a:ext cx="2110978" cy="126658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440" tIns="108578" rIns="103440" bIns="108578" numCol="1" spcCol="1270" anchor="ctr" anchorCtr="0">
          <a:noAutofit/>
        </a:bodyPr>
        <a:lstStyle/>
        <a:p>
          <a:pPr marL="0" lvl="0" indent="0" algn="ctr" defTabSz="800100">
            <a:lnSpc>
              <a:spcPct val="90000"/>
            </a:lnSpc>
            <a:spcBef>
              <a:spcPct val="0"/>
            </a:spcBef>
            <a:spcAft>
              <a:spcPct val="35000"/>
            </a:spcAft>
            <a:buNone/>
          </a:pPr>
          <a:r>
            <a:rPr lang="en-US" sz="1800" kern="1200"/>
            <a:t>Hypersensitivity reactions (anaphylaxis )</a:t>
          </a:r>
        </a:p>
      </dsp:txBody>
      <dsp:txXfrm>
        <a:off x="5607" y="753003"/>
        <a:ext cx="2110978" cy="1266586"/>
      </dsp:txXfrm>
    </dsp:sp>
    <dsp:sp modelId="{3219FC9C-C3F9-4419-A4C6-422859FE483E}">
      <dsp:nvSpPr>
        <dsp:cNvPr id="0" name=""/>
        <dsp:cNvSpPr/>
      </dsp:nvSpPr>
      <dsp:spPr>
        <a:xfrm>
          <a:off x="4711289" y="1340577"/>
          <a:ext cx="454924" cy="91440"/>
        </a:xfrm>
        <a:custGeom>
          <a:avLst/>
          <a:gdLst/>
          <a:ahLst/>
          <a:cxnLst/>
          <a:rect l="0" t="0" r="0" b="0"/>
          <a:pathLst>
            <a:path>
              <a:moveTo>
                <a:pt x="0" y="45720"/>
              </a:moveTo>
              <a:lnTo>
                <a:pt x="454924" y="45720"/>
              </a:lnTo>
            </a:path>
          </a:pathLst>
        </a:custGeom>
        <a:noFill/>
        <a:ln w="6350" cap="flat" cmpd="sng" algn="ctr">
          <a:solidFill>
            <a:schemeClr val="accent2">
              <a:hueOff val="-363841"/>
              <a:satOff val="-20982"/>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26613" y="1383869"/>
        <a:ext cx="24276" cy="4855"/>
      </dsp:txXfrm>
    </dsp:sp>
    <dsp:sp modelId="{993A30BD-8A0D-494C-97F4-9219D6574D15}">
      <dsp:nvSpPr>
        <dsp:cNvPr id="0" name=""/>
        <dsp:cNvSpPr/>
      </dsp:nvSpPr>
      <dsp:spPr>
        <a:xfrm>
          <a:off x="2602110" y="753003"/>
          <a:ext cx="2110978" cy="1266586"/>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440" tIns="108578" rIns="103440" bIns="108578" numCol="1" spcCol="1270" anchor="ctr" anchorCtr="0">
          <a:noAutofit/>
        </a:bodyPr>
        <a:lstStyle/>
        <a:p>
          <a:pPr marL="0" lvl="0" indent="0" algn="ctr" defTabSz="800100">
            <a:lnSpc>
              <a:spcPct val="90000"/>
            </a:lnSpc>
            <a:spcBef>
              <a:spcPct val="0"/>
            </a:spcBef>
            <a:spcAft>
              <a:spcPct val="35000"/>
            </a:spcAft>
            <a:buNone/>
          </a:pPr>
          <a:r>
            <a:rPr lang="en-US" sz="1800" kern="1200"/>
            <a:t>Pruritis (hetastarch)</a:t>
          </a:r>
        </a:p>
      </dsp:txBody>
      <dsp:txXfrm>
        <a:off x="2602110" y="753003"/>
        <a:ext cx="2110978" cy="1266586"/>
      </dsp:txXfrm>
    </dsp:sp>
    <dsp:sp modelId="{3A40D61E-A293-4847-82AB-1D1EF84D903B}">
      <dsp:nvSpPr>
        <dsp:cNvPr id="0" name=""/>
        <dsp:cNvSpPr/>
      </dsp:nvSpPr>
      <dsp:spPr>
        <a:xfrm>
          <a:off x="1061096" y="2017790"/>
          <a:ext cx="5193006" cy="454924"/>
        </a:xfrm>
        <a:custGeom>
          <a:avLst/>
          <a:gdLst/>
          <a:ahLst/>
          <a:cxnLst/>
          <a:rect l="0" t="0" r="0" b="0"/>
          <a:pathLst>
            <a:path>
              <a:moveTo>
                <a:pt x="5193006" y="0"/>
              </a:moveTo>
              <a:lnTo>
                <a:pt x="5193006" y="244562"/>
              </a:lnTo>
              <a:lnTo>
                <a:pt x="0" y="244562"/>
              </a:lnTo>
              <a:lnTo>
                <a:pt x="0" y="454924"/>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7208" y="2242825"/>
        <a:ext cx="260782" cy="4855"/>
      </dsp:txXfrm>
    </dsp:sp>
    <dsp:sp modelId="{8BC8149E-F325-4ECF-B6D3-8D31817E489C}">
      <dsp:nvSpPr>
        <dsp:cNvPr id="0" name=""/>
        <dsp:cNvSpPr/>
      </dsp:nvSpPr>
      <dsp:spPr>
        <a:xfrm>
          <a:off x="5198614" y="753003"/>
          <a:ext cx="2110978" cy="1266586"/>
        </a:xfrm>
        <a:prstGeom prst="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440" tIns="108578" rIns="103440" bIns="108578" numCol="1" spcCol="1270" anchor="ctr" anchorCtr="0">
          <a:noAutofit/>
        </a:bodyPr>
        <a:lstStyle/>
        <a:p>
          <a:pPr marL="0" lvl="0" indent="0" algn="ctr" defTabSz="800100">
            <a:lnSpc>
              <a:spcPct val="90000"/>
            </a:lnSpc>
            <a:spcBef>
              <a:spcPct val="0"/>
            </a:spcBef>
            <a:spcAft>
              <a:spcPct val="35000"/>
            </a:spcAft>
            <a:buNone/>
          </a:pPr>
          <a:r>
            <a:rPr lang="en-US" sz="1800" kern="1200"/>
            <a:t>Couglopathy  (dextran 70 and hetastarch) &gt; 1 litter  </a:t>
          </a:r>
        </a:p>
      </dsp:txBody>
      <dsp:txXfrm>
        <a:off x="5198614" y="753003"/>
        <a:ext cx="2110978" cy="1266586"/>
      </dsp:txXfrm>
    </dsp:sp>
    <dsp:sp modelId="{E788FC70-F9DB-4E5F-BFE2-7B8AAFCF0A3D}">
      <dsp:nvSpPr>
        <dsp:cNvPr id="0" name=""/>
        <dsp:cNvSpPr/>
      </dsp:nvSpPr>
      <dsp:spPr>
        <a:xfrm>
          <a:off x="2114785" y="3092688"/>
          <a:ext cx="454924" cy="91440"/>
        </a:xfrm>
        <a:custGeom>
          <a:avLst/>
          <a:gdLst/>
          <a:ahLst/>
          <a:cxnLst/>
          <a:rect l="0" t="0" r="0" b="0"/>
          <a:pathLst>
            <a:path>
              <a:moveTo>
                <a:pt x="0" y="45720"/>
              </a:moveTo>
              <a:lnTo>
                <a:pt x="454924" y="45720"/>
              </a:lnTo>
            </a:path>
          </a:pathLst>
        </a:custGeom>
        <a:noFill/>
        <a:ln w="6350" cap="flat" cmpd="sng" algn="ctr">
          <a:solidFill>
            <a:schemeClr val="accent2">
              <a:hueOff val="-1091522"/>
              <a:satOff val="-62946"/>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30110" y="3135981"/>
        <a:ext cx="24276" cy="4855"/>
      </dsp:txXfrm>
    </dsp:sp>
    <dsp:sp modelId="{E6896832-AE0A-49CD-82E5-DF30DCC55BA1}">
      <dsp:nvSpPr>
        <dsp:cNvPr id="0" name=""/>
        <dsp:cNvSpPr/>
      </dsp:nvSpPr>
      <dsp:spPr>
        <a:xfrm>
          <a:off x="5607" y="2505115"/>
          <a:ext cx="2110978" cy="1266586"/>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440" tIns="108578" rIns="103440" bIns="108578" numCol="1" spcCol="1270" anchor="ctr" anchorCtr="0">
          <a:noAutofit/>
        </a:bodyPr>
        <a:lstStyle/>
        <a:p>
          <a:pPr marL="0" lvl="0" indent="0" algn="ctr" defTabSz="800100">
            <a:lnSpc>
              <a:spcPct val="90000"/>
            </a:lnSpc>
            <a:spcBef>
              <a:spcPct val="0"/>
            </a:spcBef>
            <a:spcAft>
              <a:spcPct val="35000"/>
            </a:spcAft>
            <a:buNone/>
          </a:pPr>
          <a:r>
            <a:rPr lang="en-US" sz="1800" kern="1200"/>
            <a:t>Dextran ( platelet aggregation , adhesive)</a:t>
          </a:r>
        </a:p>
      </dsp:txBody>
      <dsp:txXfrm>
        <a:off x="5607" y="2505115"/>
        <a:ext cx="2110978" cy="1266586"/>
      </dsp:txXfrm>
    </dsp:sp>
    <dsp:sp modelId="{CEDA2163-44DA-4A78-9F08-AFD8D6FA7AD6}">
      <dsp:nvSpPr>
        <dsp:cNvPr id="0" name=""/>
        <dsp:cNvSpPr/>
      </dsp:nvSpPr>
      <dsp:spPr>
        <a:xfrm>
          <a:off x="4711289" y="3092688"/>
          <a:ext cx="454924" cy="91440"/>
        </a:xfrm>
        <a:custGeom>
          <a:avLst/>
          <a:gdLst/>
          <a:ahLst/>
          <a:cxnLst/>
          <a:rect l="0" t="0" r="0" b="0"/>
          <a:pathLst>
            <a:path>
              <a:moveTo>
                <a:pt x="0" y="45720"/>
              </a:moveTo>
              <a:lnTo>
                <a:pt x="454924"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26613" y="3135981"/>
        <a:ext cx="24276" cy="4855"/>
      </dsp:txXfrm>
    </dsp:sp>
    <dsp:sp modelId="{23F09E62-CDD6-444B-901A-F1D4323C9004}">
      <dsp:nvSpPr>
        <dsp:cNvPr id="0" name=""/>
        <dsp:cNvSpPr/>
      </dsp:nvSpPr>
      <dsp:spPr>
        <a:xfrm>
          <a:off x="2602110" y="2505115"/>
          <a:ext cx="2110978" cy="1266586"/>
        </a:xfrm>
        <a:prstGeom prst="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440" tIns="108578" rIns="103440" bIns="108578" numCol="1" spcCol="1270" anchor="ctr" anchorCtr="0">
          <a:noAutofit/>
        </a:bodyPr>
        <a:lstStyle/>
        <a:p>
          <a:pPr marL="0" lvl="0" indent="0" algn="ctr" defTabSz="800100">
            <a:lnSpc>
              <a:spcPct val="90000"/>
            </a:lnSpc>
            <a:spcBef>
              <a:spcPct val="0"/>
            </a:spcBef>
            <a:spcAft>
              <a:spcPct val="35000"/>
            </a:spcAft>
            <a:buNone/>
          </a:pPr>
          <a:r>
            <a:rPr lang="en-US" sz="1800" kern="1200"/>
            <a:t>Hetastarch (reduction in factor vlll and VOB factor )</a:t>
          </a:r>
        </a:p>
      </dsp:txBody>
      <dsp:txXfrm>
        <a:off x="2602110" y="2505115"/>
        <a:ext cx="2110978" cy="1266586"/>
      </dsp:txXfrm>
    </dsp:sp>
    <dsp:sp modelId="{C85E0244-2A9B-4798-A603-DF2063224CCE}">
      <dsp:nvSpPr>
        <dsp:cNvPr id="0" name=""/>
        <dsp:cNvSpPr/>
      </dsp:nvSpPr>
      <dsp:spPr>
        <a:xfrm>
          <a:off x="5198614" y="2505115"/>
          <a:ext cx="2110978" cy="1266586"/>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440" tIns="108578" rIns="103440" bIns="108578" numCol="1" spcCol="1270" anchor="ctr" anchorCtr="0">
          <a:noAutofit/>
        </a:bodyPr>
        <a:lstStyle/>
        <a:p>
          <a:pPr marL="0" lvl="0" indent="0" algn="ctr" defTabSz="800100">
            <a:lnSpc>
              <a:spcPct val="90000"/>
            </a:lnSpc>
            <a:spcBef>
              <a:spcPct val="0"/>
            </a:spcBef>
            <a:spcAft>
              <a:spcPct val="35000"/>
            </a:spcAft>
            <a:buNone/>
          </a:pPr>
          <a:r>
            <a:rPr lang="en-US" sz="1800" b="1" kern="1200"/>
            <a:t>These  colloid is best avoided in patients with coagulopaty.</a:t>
          </a:r>
          <a:endParaRPr lang="en-US" sz="1800" kern="1200"/>
        </a:p>
      </dsp:txBody>
      <dsp:txXfrm>
        <a:off x="5198614" y="2505115"/>
        <a:ext cx="2110978" cy="1266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D0E2E-8807-443B-B7DA-FF88B1AA19EC}">
      <dsp:nvSpPr>
        <dsp:cNvPr id="0" name=""/>
        <dsp:cNvSpPr/>
      </dsp:nvSpPr>
      <dsp:spPr>
        <a:xfrm>
          <a:off x="0" y="76837"/>
          <a:ext cx="6269038" cy="11188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Classification of Body Fluid Changes Disorders in fluid balance may be classified into three general categories:</a:t>
          </a:r>
          <a:endParaRPr lang="en-US" sz="2000" kern="1200"/>
        </a:p>
      </dsp:txBody>
      <dsp:txXfrm>
        <a:off x="54616" y="131453"/>
        <a:ext cx="6159806" cy="1009580"/>
      </dsp:txXfrm>
    </dsp:sp>
    <dsp:sp modelId="{3CEA0661-1C26-4EC8-96E7-CD5D0A87D515}">
      <dsp:nvSpPr>
        <dsp:cNvPr id="0" name=""/>
        <dsp:cNvSpPr/>
      </dsp:nvSpPr>
      <dsp:spPr>
        <a:xfrm>
          <a:off x="0" y="1195650"/>
          <a:ext cx="6269038"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a:t>Volume, </a:t>
          </a:r>
          <a:endParaRPr lang="en-US" sz="1600" kern="1200"/>
        </a:p>
        <a:p>
          <a:pPr marL="171450" lvl="1" indent="-171450" algn="l" defTabSz="711200">
            <a:lnSpc>
              <a:spcPct val="90000"/>
            </a:lnSpc>
            <a:spcBef>
              <a:spcPct val="0"/>
            </a:spcBef>
            <a:spcAft>
              <a:spcPct val="20000"/>
            </a:spcAft>
            <a:buChar char="•"/>
          </a:pPr>
          <a:r>
            <a:rPr lang="en-GB" sz="1600" kern="1200"/>
            <a:t>Concentration, </a:t>
          </a:r>
          <a:endParaRPr lang="en-US" sz="1600" kern="1200"/>
        </a:p>
        <a:p>
          <a:pPr marL="171450" lvl="1" indent="-171450" algn="l" defTabSz="711200">
            <a:lnSpc>
              <a:spcPct val="90000"/>
            </a:lnSpc>
            <a:spcBef>
              <a:spcPct val="0"/>
            </a:spcBef>
            <a:spcAft>
              <a:spcPct val="20000"/>
            </a:spcAft>
            <a:buChar char="•"/>
          </a:pPr>
          <a:r>
            <a:rPr lang="en-GB" sz="1600" kern="1200"/>
            <a:t>Composition. </a:t>
          </a:r>
          <a:endParaRPr lang="en-US" sz="1600" kern="1200"/>
        </a:p>
      </dsp:txBody>
      <dsp:txXfrm>
        <a:off x="0" y="1195650"/>
        <a:ext cx="6269038" cy="828000"/>
      </dsp:txXfrm>
    </dsp:sp>
    <dsp:sp modelId="{A99DFF15-F533-411D-A0A8-DCB946000499}">
      <dsp:nvSpPr>
        <dsp:cNvPr id="0" name=""/>
        <dsp:cNvSpPr/>
      </dsp:nvSpPr>
      <dsp:spPr>
        <a:xfrm>
          <a:off x="0" y="2023650"/>
          <a:ext cx="6269038" cy="111881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Although each of these may occur simultaneously, each is a separate entity with unique mechanisms demanding individual correction. </a:t>
          </a:r>
          <a:endParaRPr lang="en-US" sz="2000" kern="1200"/>
        </a:p>
      </dsp:txBody>
      <dsp:txXfrm>
        <a:off x="54616" y="2078266"/>
        <a:ext cx="6159806" cy="1009580"/>
      </dsp:txXfrm>
    </dsp:sp>
    <dsp:sp modelId="{4565500D-6233-4274-A47B-699A015EDF50}">
      <dsp:nvSpPr>
        <dsp:cNvPr id="0" name=""/>
        <dsp:cNvSpPr/>
      </dsp:nvSpPr>
      <dsp:spPr>
        <a:xfrm>
          <a:off x="0" y="3200062"/>
          <a:ext cx="6269038" cy="1118812"/>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Isotonic gain or loss of salt solution results in extracellular volume changes, with little impact on intracellular fluid volume. </a:t>
          </a:r>
          <a:endParaRPr lang="en-US" sz="2000" kern="1200"/>
        </a:p>
      </dsp:txBody>
      <dsp:txXfrm>
        <a:off x="54616" y="3254678"/>
        <a:ext cx="6159806" cy="1009580"/>
      </dsp:txXfrm>
    </dsp:sp>
    <dsp:sp modelId="{5DD554CC-B76C-48AC-AA9A-9E4F18D4E0F6}">
      <dsp:nvSpPr>
        <dsp:cNvPr id="0" name=""/>
        <dsp:cNvSpPr/>
      </dsp:nvSpPr>
      <dsp:spPr>
        <a:xfrm>
          <a:off x="0" y="4376475"/>
          <a:ext cx="6269038" cy="111881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If free water is added or lost from the ECF, water will pass between the ECF and intracellular fluid until solute concentration or osmolarity is equalized between </a:t>
          </a:r>
          <a:endParaRPr lang="en-US" sz="2000" kern="1200"/>
        </a:p>
      </dsp:txBody>
      <dsp:txXfrm>
        <a:off x="54616" y="4431091"/>
        <a:ext cx="6159806" cy="100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F2343-C415-40C6-902B-5DFFC2AB6808}">
      <dsp:nvSpPr>
        <dsp:cNvPr id="0" name=""/>
        <dsp:cNvSpPr/>
      </dsp:nvSpPr>
      <dsp:spPr>
        <a:xfrm>
          <a:off x="0" y="56882"/>
          <a:ext cx="6269038" cy="17714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Volume changes are sensed by both osmoreceptors and baroreceptors. </a:t>
          </a:r>
          <a:endParaRPr lang="en-US" sz="2500" kern="1200"/>
        </a:p>
      </dsp:txBody>
      <dsp:txXfrm>
        <a:off x="86475" y="143357"/>
        <a:ext cx="6096088" cy="1598503"/>
      </dsp:txXfrm>
    </dsp:sp>
    <dsp:sp modelId="{259A28F5-F1FF-40F6-82E7-96FBF969326B}">
      <dsp:nvSpPr>
        <dsp:cNvPr id="0" name=""/>
        <dsp:cNvSpPr/>
      </dsp:nvSpPr>
      <dsp:spPr>
        <a:xfrm>
          <a:off x="0" y="1900335"/>
          <a:ext cx="6269038" cy="177145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Osmoreceptors are specialized sensors that detect even small changes in fluid osmolality and drive changes in thirst and diuresis through the kidneys.</a:t>
          </a:r>
          <a:endParaRPr lang="en-US" sz="2500" kern="1200"/>
        </a:p>
      </dsp:txBody>
      <dsp:txXfrm>
        <a:off x="86475" y="1986810"/>
        <a:ext cx="6096088" cy="1598503"/>
      </dsp:txXfrm>
    </dsp:sp>
    <dsp:sp modelId="{6CC2CA0D-7384-46EF-B35B-0DA81BB4D36D}">
      <dsp:nvSpPr>
        <dsp:cNvPr id="0" name=""/>
        <dsp:cNvSpPr/>
      </dsp:nvSpPr>
      <dsp:spPr>
        <a:xfrm>
          <a:off x="0" y="3743789"/>
          <a:ext cx="6269038" cy="177145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Additionally, the hypothalamus is stimulated to secrete vasopressin, which increases water reabsorption in the kidneys</a:t>
          </a:r>
          <a:endParaRPr lang="en-US" sz="2500" kern="1200"/>
        </a:p>
      </dsp:txBody>
      <dsp:txXfrm>
        <a:off x="86475" y="3830264"/>
        <a:ext cx="6096088" cy="1598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6FBE8-EAC0-4B4E-A394-624A6E80E8D2}">
      <dsp:nvSpPr>
        <dsp:cNvPr id="0" name=""/>
        <dsp:cNvSpPr/>
      </dsp:nvSpPr>
      <dsp:spPr>
        <a:xfrm>
          <a:off x="765" y="482753"/>
          <a:ext cx="6267507" cy="191158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a:t>Normal saline in hypovolemic patients</a:t>
          </a:r>
        </a:p>
      </dsp:txBody>
      <dsp:txXfrm>
        <a:off x="765" y="482753"/>
        <a:ext cx="6267507" cy="1911589"/>
      </dsp:txXfrm>
    </dsp:sp>
    <dsp:sp modelId="{FC753F70-B89E-4704-8401-3F224548A407}">
      <dsp:nvSpPr>
        <dsp:cNvPr id="0" name=""/>
        <dsp:cNvSpPr/>
      </dsp:nvSpPr>
      <dsp:spPr>
        <a:xfrm>
          <a:off x="765" y="3177781"/>
          <a:ext cx="6267507" cy="191158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a:t>Hypotonic fluid (D/w 5%, D/W 5% in ¼ or ½ normal saline, or entral water) </a:t>
          </a:r>
        </a:p>
      </dsp:txBody>
      <dsp:txXfrm>
        <a:off x="765" y="3177781"/>
        <a:ext cx="6267507" cy="1911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8F2A6-9059-466C-9FB0-AF480A12EA54}">
      <dsp:nvSpPr>
        <dsp:cNvPr id="0" name=""/>
        <dsp:cNvSpPr/>
      </dsp:nvSpPr>
      <dsp:spPr>
        <a:xfrm>
          <a:off x="0" y="762862"/>
          <a:ext cx="6269038" cy="100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A2EEFD-F100-4C7F-9C2B-14B13909B5AF}">
      <dsp:nvSpPr>
        <dsp:cNvPr id="0" name=""/>
        <dsp:cNvSpPr/>
      </dsp:nvSpPr>
      <dsp:spPr>
        <a:xfrm>
          <a:off x="313451" y="172462"/>
          <a:ext cx="4388326" cy="1180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1778000">
            <a:lnSpc>
              <a:spcPct val="90000"/>
            </a:lnSpc>
            <a:spcBef>
              <a:spcPct val="0"/>
            </a:spcBef>
            <a:spcAft>
              <a:spcPct val="35000"/>
            </a:spcAft>
            <a:buNone/>
          </a:pPr>
          <a:r>
            <a:rPr lang="en-US" sz="4000" b="1" kern="1200"/>
            <a:t>Causes :</a:t>
          </a:r>
          <a:endParaRPr lang="en-US" sz="4000" kern="1200"/>
        </a:p>
      </dsp:txBody>
      <dsp:txXfrm>
        <a:off x="371093" y="230104"/>
        <a:ext cx="4273042" cy="1065516"/>
      </dsp:txXfrm>
    </dsp:sp>
    <dsp:sp modelId="{56B007F5-BEFA-4F2E-9D25-242FC09D77A0}">
      <dsp:nvSpPr>
        <dsp:cNvPr id="0" name=""/>
        <dsp:cNvSpPr/>
      </dsp:nvSpPr>
      <dsp:spPr>
        <a:xfrm>
          <a:off x="0" y="2577262"/>
          <a:ext cx="6269038" cy="10080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9CCF3A-18E0-4091-AAF6-482F1C313BC7}">
      <dsp:nvSpPr>
        <dsp:cNvPr id="0" name=""/>
        <dsp:cNvSpPr/>
      </dsp:nvSpPr>
      <dsp:spPr>
        <a:xfrm>
          <a:off x="313451" y="1986862"/>
          <a:ext cx="4388326" cy="1180800"/>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1778000">
            <a:lnSpc>
              <a:spcPct val="90000"/>
            </a:lnSpc>
            <a:spcBef>
              <a:spcPct val="0"/>
            </a:spcBef>
            <a:spcAft>
              <a:spcPct val="35000"/>
            </a:spcAft>
            <a:buNone/>
          </a:pPr>
          <a:r>
            <a:rPr lang="en-US" sz="4000" kern="1200"/>
            <a:t>Sodium depletion</a:t>
          </a:r>
        </a:p>
      </dsp:txBody>
      <dsp:txXfrm>
        <a:off x="371093" y="2044504"/>
        <a:ext cx="4273042" cy="1065516"/>
      </dsp:txXfrm>
    </dsp:sp>
    <dsp:sp modelId="{A7D94476-DEC2-428C-B5F1-77BD68B47562}">
      <dsp:nvSpPr>
        <dsp:cNvPr id="0" name=""/>
        <dsp:cNvSpPr/>
      </dsp:nvSpPr>
      <dsp:spPr>
        <a:xfrm>
          <a:off x="0" y="4391662"/>
          <a:ext cx="6269038" cy="1008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76E0BA-9C99-4BC5-8752-B33589F8E292}">
      <dsp:nvSpPr>
        <dsp:cNvPr id="0" name=""/>
        <dsp:cNvSpPr/>
      </dsp:nvSpPr>
      <dsp:spPr>
        <a:xfrm>
          <a:off x="313451" y="3801262"/>
          <a:ext cx="4388326" cy="1180800"/>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1778000">
            <a:lnSpc>
              <a:spcPct val="90000"/>
            </a:lnSpc>
            <a:spcBef>
              <a:spcPct val="0"/>
            </a:spcBef>
            <a:spcAft>
              <a:spcPct val="35000"/>
            </a:spcAft>
            <a:buNone/>
          </a:pPr>
          <a:r>
            <a:rPr lang="en-US" sz="4000" kern="1200"/>
            <a:t>2.  Sodium dilution </a:t>
          </a:r>
        </a:p>
      </dsp:txBody>
      <dsp:txXfrm>
        <a:off x="371093" y="3858904"/>
        <a:ext cx="4273042" cy="1065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E8720-7531-46AD-BAB2-C786391D774B}">
      <dsp:nvSpPr>
        <dsp:cNvPr id="0" name=""/>
        <dsp:cNvSpPr/>
      </dsp:nvSpPr>
      <dsp:spPr>
        <a:xfrm>
          <a:off x="743070" y="25"/>
          <a:ext cx="4782896" cy="14587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a:t>Incidence = 4.5%</a:t>
          </a:r>
        </a:p>
      </dsp:txBody>
      <dsp:txXfrm>
        <a:off x="743070" y="25"/>
        <a:ext cx="4782896" cy="1458783"/>
      </dsp:txXfrm>
    </dsp:sp>
    <dsp:sp modelId="{1C38FF8E-E7A0-43F3-A385-CD0ADF45FCDD}">
      <dsp:nvSpPr>
        <dsp:cNvPr id="0" name=""/>
        <dsp:cNvSpPr/>
      </dsp:nvSpPr>
      <dsp:spPr>
        <a:xfrm>
          <a:off x="743070" y="2056670"/>
          <a:ext cx="4782896" cy="14587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a:t>After surgery=1%</a:t>
          </a:r>
        </a:p>
      </dsp:txBody>
      <dsp:txXfrm>
        <a:off x="743070" y="2056670"/>
        <a:ext cx="4782896" cy="1458783"/>
      </dsp:txXfrm>
    </dsp:sp>
    <dsp:sp modelId="{DBAE7ECD-FFE4-40CF-82FE-5ACD86DFFB07}">
      <dsp:nvSpPr>
        <dsp:cNvPr id="0" name=""/>
        <dsp:cNvSpPr/>
      </dsp:nvSpPr>
      <dsp:spPr>
        <a:xfrm>
          <a:off x="743070" y="4113316"/>
          <a:ext cx="4782896" cy="14587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a:t>Mortality = 2 times normal </a:t>
          </a:r>
        </a:p>
      </dsp:txBody>
      <dsp:txXfrm>
        <a:off x="743070" y="4113316"/>
        <a:ext cx="4782896" cy="14587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26245-EE28-4985-89F8-F43420EDC2CE}">
      <dsp:nvSpPr>
        <dsp:cNvPr id="0" name=""/>
        <dsp:cNvSpPr/>
      </dsp:nvSpPr>
      <dsp:spPr>
        <a:xfrm>
          <a:off x="1167" y="1684042"/>
          <a:ext cx="2430357" cy="157973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i="1" kern="1200"/>
            <a:t>1=Depend on ECF</a:t>
          </a:r>
          <a:endParaRPr lang="en-US" sz="3700" kern="1200"/>
        </a:p>
      </dsp:txBody>
      <dsp:txXfrm>
        <a:off x="78283" y="1761158"/>
        <a:ext cx="2276125" cy="1425500"/>
      </dsp:txXfrm>
    </dsp:sp>
    <dsp:sp modelId="{BA141156-E271-484E-82B3-85A913C7F633}">
      <dsp:nvSpPr>
        <dsp:cNvPr id="0" name=""/>
        <dsp:cNvSpPr/>
      </dsp:nvSpPr>
      <dsp:spPr>
        <a:xfrm>
          <a:off x="1216346" y="1132509"/>
          <a:ext cx="2682798" cy="2682798"/>
        </a:xfrm>
        <a:custGeom>
          <a:avLst/>
          <a:gdLst/>
          <a:ahLst/>
          <a:cxnLst/>
          <a:rect l="0" t="0" r="0" b="0"/>
          <a:pathLst>
            <a:path>
              <a:moveTo>
                <a:pt x="270120" y="534111"/>
              </a:moveTo>
              <a:arcTo wR="1341399" hR="1341399" stAng="13020045" swAng="6359910"/>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036C34-FAE7-47DA-8A3C-075EBC2128B8}">
      <dsp:nvSpPr>
        <dsp:cNvPr id="0" name=""/>
        <dsp:cNvSpPr/>
      </dsp:nvSpPr>
      <dsp:spPr>
        <a:xfrm>
          <a:off x="2683965" y="1684042"/>
          <a:ext cx="2430357" cy="157973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i="1" kern="1200"/>
            <a:t>2=CNS sign </a:t>
          </a:r>
          <a:endParaRPr lang="en-US" sz="3700" kern="1200"/>
        </a:p>
      </dsp:txBody>
      <dsp:txXfrm>
        <a:off x="2761081" y="1761158"/>
        <a:ext cx="2276125" cy="1425500"/>
      </dsp:txXfrm>
    </dsp:sp>
    <dsp:sp modelId="{278F1468-6620-4121-A4E7-3F22444F75E0}">
      <dsp:nvSpPr>
        <dsp:cNvPr id="0" name=""/>
        <dsp:cNvSpPr/>
      </dsp:nvSpPr>
      <dsp:spPr>
        <a:xfrm>
          <a:off x="1216346" y="1132509"/>
          <a:ext cx="2682798" cy="2682798"/>
        </a:xfrm>
        <a:custGeom>
          <a:avLst/>
          <a:gdLst/>
          <a:ahLst/>
          <a:cxnLst/>
          <a:rect l="0" t="0" r="0" b="0"/>
          <a:pathLst>
            <a:path>
              <a:moveTo>
                <a:pt x="2412677" y="2148687"/>
              </a:moveTo>
              <a:arcTo wR="1341399" hR="1341399" stAng="2220045" swAng="6359910"/>
            </a:path>
          </a:pathLst>
        </a:cu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0C9A0-6BFA-471A-8C2C-DE350FDF658D}">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7ABF2CB-63B9-4683-85EB-5AD0349C164D}">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7CAC109-C2C1-4043-AE19-96D18EA5AA2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GB" sz="2300" kern="1200"/>
            <a:t>The pH of body fluids is maintained within a narrow range despite the ability of the kidneys to generate large amounts of HCO3− and the normal large acid load produced as a by-product of metabolism.</a:t>
          </a:r>
          <a:endParaRPr lang="en-US" sz="2300" kern="1200"/>
        </a:p>
      </dsp:txBody>
      <dsp:txXfrm>
        <a:off x="1435590" y="531"/>
        <a:ext cx="9080009" cy="1242935"/>
      </dsp:txXfrm>
    </dsp:sp>
    <dsp:sp modelId="{4595038C-D428-424C-9BCB-0A4A6A01D95E}">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1C680FC-D28E-490E-BD08-86F88149BEC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54753FF-04D3-4A91-BFCF-9E2EE981924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GB" sz="2300" kern="1200"/>
            <a:t>This endogenous acid load is efficiently neutralized by buffer systems and ultimately excreted by the lungs and kidneys. </a:t>
          </a:r>
          <a:endParaRPr lang="en-US" sz="2300" kern="1200"/>
        </a:p>
      </dsp:txBody>
      <dsp:txXfrm>
        <a:off x="1435590" y="1554201"/>
        <a:ext cx="9080009" cy="1242935"/>
      </dsp:txXfrm>
    </dsp:sp>
    <dsp:sp modelId="{1F0C09B0-A204-46AB-97B6-0AD706EFB21E}">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4651DA5-76CE-4608-B2BB-C0E7114DD65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A34278A-9560-4AAE-8197-8D441947405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GB" sz="2300" kern="1200"/>
            <a:t>Important buffers include intracellular proteins and phosphates and the extracellular bicarbonate–carbonic acid system. </a:t>
          </a:r>
          <a:endParaRPr lang="en-US" sz="2300" kern="1200"/>
        </a:p>
      </dsp:txBody>
      <dsp:txXfrm>
        <a:off x="1435590" y="3107870"/>
        <a:ext cx="908000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96D10-E8FA-4F0A-BBC4-3A6F6EE6628E}">
      <dsp:nvSpPr>
        <dsp:cNvPr id="0" name=""/>
        <dsp:cNvSpPr/>
      </dsp:nvSpPr>
      <dsp:spPr>
        <a:xfrm>
          <a:off x="130938"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59CDDC0-4CCA-4B70-B41F-86404B790519}">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Compensation for acid-base derangements can be by respiratory mechanisms (for metabolic derangements) or metabolic mechanisms (for respiratory derangements). </a:t>
          </a:r>
          <a:endParaRPr lang="en-US" sz="2500" kern="1200"/>
        </a:p>
      </dsp:txBody>
      <dsp:txXfrm>
        <a:off x="678914" y="525899"/>
        <a:ext cx="4067491" cy="2525499"/>
      </dsp:txXfrm>
    </dsp:sp>
    <dsp:sp modelId="{C5D8808C-1075-4D8A-8973-52BCDD5B8AD4}">
      <dsp:nvSpPr>
        <dsp:cNvPr id="0" name=""/>
        <dsp:cNvSpPr/>
      </dsp:nvSpPr>
      <dsp:spPr>
        <a:xfrm>
          <a:off x="5294381"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E1AABD8-6B18-4707-817D-123867A6E0B0}">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Changes in ventilation in response to metabolic abnormalities are mediated by hydrogensensitive chemoreceptors found in the carotid body and brain stem.</a:t>
          </a:r>
          <a:endParaRPr lang="en-US" sz="2500" kern="1200"/>
        </a:p>
      </dsp:txBody>
      <dsp:txXfrm>
        <a:off x="5842357" y="525899"/>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53EC3-EA7E-4C8C-B274-77F095DA549F}"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26734-ACC7-4D01-BADC-4ECC92DFCFFE}" type="slidenum">
              <a:rPr lang="en-US" smtClean="0"/>
              <a:t>‹#›</a:t>
            </a:fld>
            <a:endParaRPr lang="en-US"/>
          </a:p>
        </p:txBody>
      </p:sp>
    </p:spTree>
    <p:extLst>
      <p:ext uri="{BB962C8B-B14F-4D97-AF65-F5344CB8AC3E}">
        <p14:creationId xmlns:p14="http://schemas.microsoft.com/office/powerpoint/2010/main" val="225912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concepts are then discussed in relationship to management of specific surgical patients and their commonly encountered fluid and electrolyte abnormalities.</a:t>
            </a:r>
          </a:p>
          <a:p>
            <a:endParaRPr lang="en-US" dirty="0"/>
          </a:p>
        </p:txBody>
      </p:sp>
      <p:sp>
        <p:nvSpPr>
          <p:cNvPr id="4" name="Slide Number Placeholder 3"/>
          <p:cNvSpPr>
            <a:spLocks noGrp="1"/>
          </p:cNvSpPr>
          <p:nvPr>
            <p:ph type="sldNum" sz="quarter" idx="5"/>
          </p:nvPr>
        </p:nvSpPr>
        <p:spPr/>
        <p:txBody>
          <a:bodyPr/>
          <a:lstStyle/>
          <a:p>
            <a:fld id="{13A26734-ACC7-4D01-BADC-4ECC92DFCFFE}" type="slidenum">
              <a:rPr lang="en-US" smtClean="0"/>
              <a:t>3</a:t>
            </a:fld>
            <a:endParaRPr lang="en-US"/>
          </a:p>
        </p:txBody>
      </p:sp>
    </p:spTree>
    <p:extLst>
      <p:ext uri="{BB962C8B-B14F-4D97-AF65-F5344CB8AC3E}">
        <p14:creationId xmlns:p14="http://schemas.microsoft.com/office/powerpoint/2010/main" val="2089128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F74DE9-5A46-4A88-A131-8AFADA5A5CA5}"/>
              </a:ext>
            </a:extLst>
          </p:cNvPr>
          <p:cNvSpPr>
            <a:spLocks noGrp="1" noChangeArrowheads="1"/>
          </p:cNvSpPr>
          <p:nvPr>
            <p:ph type="sldNum" sz="quarter" idx="5"/>
          </p:nvPr>
        </p:nvSpPr>
        <p:spPr>
          <a:ln/>
        </p:spPr>
        <p:txBody>
          <a:bodyPr/>
          <a:lstStyle/>
          <a:p>
            <a:fld id="{A47ABB2E-E842-4A92-A858-50D38C6A5B87}" type="slidenum">
              <a:rPr lang="en-GB" altLang="en-US"/>
              <a:pPr/>
              <a:t>13</a:t>
            </a:fld>
            <a:endParaRPr lang="en-GB" altLang="en-US"/>
          </a:p>
        </p:txBody>
      </p:sp>
      <p:sp>
        <p:nvSpPr>
          <p:cNvPr id="652290" name="Rectangle 2">
            <a:extLst>
              <a:ext uri="{FF2B5EF4-FFF2-40B4-BE49-F238E27FC236}">
                <a16:creationId xmlns:a16="http://schemas.microsoft.com/office/drawing/2014/main" id="{53013E80-1175-484E-B897-42B876050B13}"/>
              </a:ext>
            </a:extLst>
          </p:cNvPr>
          <p:cNvSpPr>
            <a:spLocks noChangeArrowheads="1" noTextEdit="1"/>
          </p:cNvSpPr>
          <p:nvPr>
            <p:ph type="sldImg"/>
          </p:nvPr>
        </p:nvSpPr>
        <p:spPr>
          <a:ln/>
        </p:spPr>
      </p:sp>
      <p:sp>
        <p:nvSpPr>
          <p:cNvPr id="652291" name="Rectangle 3">
            <a:extLst>
              <a:ext uri="{FF2B5EF4-FFF2-40B4-BE49-F238E27FC236}">
                <a16:creationId xmlns:a16="http://schemas.microsoft.com/office/drawing/2014/main" id="{46BB5E68-F4E1-4377-A1A3-BF2C5E6C226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03DD7C-7B29-4942-A30B-A4803932EA70}"/>
              </a:ext>
            </a:extLst>
          </p:cNvPr>
          <p:cNvSpPr>
            <a:spLocks noGrp="1" noChangeArrowheads="1"/>
          </p:cNvSpPr>
          <p:nvPr>
            <p:ph type="sldNum" sz="quarter" idx="5"/>
          </p:nvPr>
        </p:nvSpPr>
        <p:spPr>
          <a:ln/>
        </p:spPr>
        <p:txBody>
          <a:bodyPr/>
          <a:lstStyle/>
          <a:p>
            <a:fld id="{DBF47431-64E5-475F-AA22-6712DED94281}" type="slidenum">
              <a:rPr lang="en-GB" altLang="en-US"/>
              <a:pPr/>
              <a:t>14</a:t>
            </a:fld>
            <a:endParaRPr lang="en-GB" altLang="en-US"/>
          </a:p>
        </p:txBody>
      </p:sp>
      <p:sp>
        <p:nvSpPr>
          <p:cNvPr id="653314" name="Rectangle 2">
            <a:extLst>
              <a:ext uri="{FF2B5EF4-FFF2-40B4-BE49-F238E27FC236}">
                <a16:creationId xmlns:a16="http://schemas.microsoft.com/office/drawing/2014/main" id="{3697FC7E-AEEA-4EA7-B01C-D3D4910F3C22}"/>
              </a:ext>
            </a:extLst>
          </p:cNvPr>
          <p:cNvSpPr>
            <a:spLocks noChangeArrowheads="1" noTextEdit="1"/>
          </p:cNvSpPr>
          <p:nvPr>
            <p:ph type="sldImg"/>
          </p:nvPr>
        </p:nvSpPr>
        <p:spPr>
          <a:ln/>
        </p:spPr>
      </p:sp>
      <p:sp>
        <p:nvSpPr>
          <p:cNvPr id="653315" name="Rectangle 3">
            <a:extLst>
              <a:ext uri="{FF2B5EF4-FFF2-40B4-BE49-F238E27FC236}">
                <a16:creationId xmlns:a16="http://schemas.microsoft.com/office/drawing/2014/main" id="{43CE9367-F008-451A-B53D-3F5A23306DF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4D97AC-4F4E-499A-86DD-863EC82BB791}"/>
              </a:ext>
            </a:extLst>
          </p:cNvPr>
          <p:cNvSpPr>
            <a:spLocks noGrp="1" noChangeArrowheads="1"/>
          </p:cNvSpPr>
          <p:nvPr>
            <p:ph type="sldNum" sz="quarter" idx="5"/>
          </p:nvPr>
        </p:nvSpPr>
        <p:spPr>
          <a:ln/>
        </p:spPr>
        <p:txBody>
          <a:bodyPr/>
          <a:lstStyle/>
          <a:p>
            <a:fld id="{6B0A5C1E-5B86-47D3-8369-C0004B03F23E}" type="slidenum">
              <a:rPr lang="en-GB" altLang="en-US"/>
              <a:pPr/>
              <a:t>15</a:t>
            </a:fld>
            <a:endParaRPr lang="en-GB" altLang="en-US"/>
          </a:p>
        </p:txBody>
      </p:sp>
      <p:sp>
        <p:nvSpPr>
          <p:cNvPr id="654338" name="Rectangle 2">
            <a:extLst>
              <a:ext uri="{FF2B5EF4-FFF2-40B4-BE49-F238E27FC236}">
                <a16:creationId xmlns:a16="http://schemas.microsoft.com/office/drawing/2014/main" id="{23BA0D73-B391-49E7-849C-7DCEDBCA7223}"/>
              </a:ext>
            </a:extLst>
          </p:cNvPr>
          <p:cNvSpPr>
            <a:spLocks noChangeArrowheads="1" noTextEdit="1"/>
          </p:cNvSpPr>
          <p:nvPr>
            <p:ph type="sldImg"/>
          </p:nvPr>
        </p:nvSpPr>
        <p:spPr>
          <a:ln/>
        </p:spPr>
      </p:sp>
      <p:sp>
        <p:nvSpPr>
          <p:cNvPr id="654339" name="Rectangle 3">
            <a:extLst>
              <a:ext uri="{FF2B5EF4-FFF2-40B4-BE49-F238E27FC236}">
                <a16:creationId xmlns:a16="http://schemas.microsoft.com/office/drawing/2014/main" id="{7885C240-6041-495F-A9D8-6476189F8AE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221F62E-2AD3-4039-9D02-BD45DB3648BA}"/>
              </a:ext>
            </a:extLst>
          </p:cNvPr>
          <p:cNvSpPr>
            <a:spLocks noGrp="1" noChangeArrowheads="1"/>
          </p:cNvSpPr>
          <p:nvPr>
            <p:ph type="sldNum" sz="quarter" idx="5"/>
          </p:nvPr>
        </p:nvSpPr>
        <p:spPr>
          <a:ln/>
        </p:spPr>
        <p:txBody>
          <a:bodyPr/>
          <a:lstStyle/>
          <a:p>
            <a:fld id="{13267CA9-5608-4470-8A9A-3E2D6A7968ED}" type="slidenum">
              <a:rPr lang="en-GB" altLang="en-US"/>
              <a:pPr/>
              <a:t>16</a:t>
            </a:fld>
            <a:endParaRPr lang="en-GB" altLang="en-US"/>
          </a:p>
        </p:txBody>
      </p:sp>
      <p:sp>
        <p:nvSpPr>
          <p:cNvPr id="655362" name="Rectangle 2">
            <a:extLst>
              <a:ext uri="{FF2B5EF4-FFF2-40B4-BE49-F238E27FC236}">
                <a16:creationId xmlns:a16="http://schemas.microsoft.com/office/drawing/2014/main" id="{76FEF23B-A854-4F2C-AE03-AE4AD48659B9}"/>
              </a:ext>
            </a:extLst>
          </p:cNvPr>
          <p:cNvSpPr>
            <a:spLocks noChangeArrowheads="1" noTextEdit="1"/>
          </p:cNvSpPr>
          <p:nvPr>
            <p:ph type="sldImg"/>
          </p:nvPr>
        </p:nvSpPr>
        <p:spPr>
          <a:ln/>
        </p:spPr>
      </p:sp>
      <p:sp>
        <p:nvSpPr>
          <p:cNvPr id="655363" name="Rectangle 3">
            <a:extLst>
              <a:ext uri="{FF2B5EF4-FFF2-40B4-BE49-F238E27FC236}">
                <a16:creationId xmlns:a16="http://schemas.microsoft.com/office/drawing/2014/main" id="{3B1621E5-25BC-4601-A336-F4DD02899EF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B0EDAA-A453-4351-BCD3-2B0542598342}"/>
              </a:ext>
            </a:extLst>
          </p:cNvPr>
          <p:cNvSpPr>
            <a:spLocks noGrp="1" noChangeArrowheads="1"/>
          </p:cNvSpPr>
          <p:nvPr>
            <p:ph type="sldNum" sz="quarter" idx="5"/>
          </p:nvPr>
        </p:nvSpPr>
        <p:spPr>
          <a:ln/>
        </p:spPr>
        <p:txBody>
          <a:bodyPr/>
          <a:lstStyle/>
          <a:p>
            <a:fld id="{ED8EE5E4-5CB5-4822-A903-B150E789857A}" type="slidenum">
              <a:rPr lang="en-GB" altLang="en-US"/>
              <a:pPr/>
              <a:t>17</a:t>
            </a:fld>
            <a:endParaRPr lang="en-GB" altLang="en-US"/>
          </a:p>
        </p:txBody>
      </p:sp>
      <p:sp>
        <p:nvSpPr>
          <p:cNvPr id="656386" name="Rectangle 2">
            <a:extLst>
              <a:ext uri="{FF2B5EF4-FFF2-40B4-BE49-F238E27FC236}">
                <a16:creationId xmlns:a16="http://schemas.microsoft.com/office/drawing/2014/main" id="{5FF8C608-CC72-4B77-BF38-580788FAA47F}"/>
              </a:ext>
            </a:extLst>
          </p:cNvPr>
          <p:cNvSpPr>
            <a:spLocks noChangeArrowheads="1" noTextEdit="1"/>
          </p:cNvSpPr>
          <p:nvPr>
            <p:ph type="sldImg"/>
          </p:nvPr>
        </p:nvSpPr>
        <p:spPr>
          <a:ln/>
        </p:spPr>
      </p:sp>
      <p:sp>
        <p:nvSpPr>
          <p:cNvPr id="656387" name="Rectangle 3">
            <a:extLst>
              <a:ext uri="{FF2B5EF4-FFF2-40B4-BE49-F238E27FC236}">
                <a16:creationId xmlns:a16="http://schemas.microsoft.com/office/drawing/2014/main" id="{5A5B26C4-C554-4D54-AEA2-950D58032C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B987AF-D5B2-4F55-9DBA-8022AA79CB74}"/>
              </a:ext>
            </a:extLst>
          </p:cNvPr>
          <p:cNvSpPr>
            <a:spLocks noGrp="1" noChangeArrowheads="1"/>
          </p:cNvSpPr>
          <p:nvPr>
            <p:ph type="sldNum" sz="quarter" idx="5"/>
          </p:nvPr>
        </p:nvSpPr>
        <p:spPr>
          <a:ln/>
        </p:spPr>
        <p:txBody>
          <a:bodyPr/>
          <a:lstStyle/>
          <a:p>
            <a:fld id="{1188041E-FEEC-4C61-8933-3C070ED03E17}" type="slidenum">
              <a:rPr lang="en-GB" altLang="en-US"/>
              <a:pPr/>
              <a:t>18</a:t>
            </a:fld>
            <a:endParaRPr lang="en-GB" altLang="en-US"/>
          </a:p>
        </p:txBody>
      </p:sp>
      <p:sp>
        <p:nvSpPr>
          <p:cNvPr id="657410" name="Rectangle 2">
            <a:extLst>
              <a:ext uri="{FF2B5EF4-FFF2-40B4-BE49-F238E27FC236}">
                <a16:creationId xmlns:a16="http://schemas.microsoft.com/office/drawing/2014/main" id="{FBE17AC7-F389-401A-9EDC-248507D5433F}"/>
              </a:ext>
            </a:extLst>
          </p:cNvPr>
          <p:cNvSpPr>
            <a:spLocks noChangeArrowheads="1" noTextEdit="1"/>
          </p:cNvSpPr>
          <p:nvPr>
            <p:ph type="sldImg"/>
          </p:nvPr>
        </p:nvSpPr>
        <p:spPr>
          <a:ln/>
        </p:spPr>
      </p:sp>
      <p:sp>
        <p:nvSpPr>
          <p:cNvPr id="657411" name="Rectangle 3">
            <a:extLst>
              <a:ext uri="{FF2B5EF4-FFF2-40B4-BE49-F238E27FC236}">
                <a16:creationId xmlns:a16="http://schemas.microsoft.com/office/drawing/2014/main" id="{D8E0A30A-6EA8-4A49-A682-6FB19FB6C88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B7486A-BC2E-4E92-B42B-941724B2E193}"/>
              </a:ext>
            </a:extLst>
          </p:cNvPr>
          <p:cNvSpPr>
            <a:spLocks noGrp="1" noChangeArrowheads="1"/>
          </p:cNvSpPr>
          <p:nvPr>
            <p:ph type="sldNum" sz="quarter" idx="5"/>
          </p:nvPr>
        </p:nvSpPr>
        <p:spPr>
          <a:ln/>
        </p:spPr>
        <p:txBody>
          <a:bodyPr/>
          <a:lstStyle/>
          <a:p>
            <a:fld id="{7E97E84D-E4A3-448B-988B-1634D2305DB8}" type="slidenum">
              <a:rPr lang="en-GB" altLang="en-US"/>
              <a:pPr/>
              <a:t>19</a:t>
            </a:fld>
            <a:endParaRPr lang="en-GB" altLang="en-US"/>
          </a:p>
        </p:txBody>
      </p:sp>
      <p:sp>
        <p:nvSpPr>
          <p:cNvPr id="658434" name="Rectangle 2">
            <a:extLst>
              <a:ext uri="{FF2B5EF4-FFF2-40B4-BE49-F238E27FC236}">
                <a16:creationId xmlns:a16="http://schemas.microsoft.com/office/drawing/2014/main" id="{65678CB2-4862-42CB-B083-69F553D924FC}"/>
              </a:ext>
            </a:extLst>
          </p:cNvPr>
          <p:cNvSpPr>
            <a:spLocks noChangeArrowheads="1" noTextEdit="1"/>
          </p:cNvSpPr>
          <p:nvPr>
            <p:ph type="sldImg"/>
          </p:nvPr>
        </p:nvSpPr>
        <p:spPr>
          <a:ln/>
        </p:spPr>
      </p:sp>
      <p:sp>
        <p:nvSpPr>
          <p:cNvPr id="658435" name="Rectangle 3">
            <a:extLst>
              <a:ext uri="{FF2B5EF4-FFF2-40B4-BE49-F238E27FC236}">
                <a16:creationId xmlns:a16="http://schemas.microsoft.com/office/drawing/2014/main" id="{B329344F-5F56-452B-BD05-01D9B1B25B9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87EB2F-B711-4E90-925E-13D970A6DE65}"/>
              </a:ext>
            </a:extLst>
          </p:cNvPr>
          <p:cNvSpPr>
            <a:spLocks noGrp="1" noChangeArrowheads="1"/>
          </p:cNvSpPr>
          <p:nvPr>
            <p:ph type="sldNum" sz="quarter" idx="5"/>
          </p:nvPr>
        </p:nvSpPr>
        <p:spPr>
          <a:ln/>
        </p:spPr>
        <p:txBody>
          <a:bodyPr/>
          <a:lstStyle/>
          <a:p>
            <a:fld id="{BF4F1062-F112-41FA-8172-6EB0BDE74A80}" type="slidenum">
              <a:rPr lang="en-GB" altLang="en-US"/>
              <a:pPr/>
              <a:t>20</a:t>
            </a:fld>
            <a:endParaRPr lang="en-GB" altLang="en-US"/>
          </a:p>
        </p:txBody>
      </p:sp>
      <p:sp>
        <p:nvSpPr>
          <p:cNvPr id="659458" name="Rectangle 2">
            <a:extLst>
              <a:ext uri="{FF2B5EF4-FFF2-40B4-BE49-F238E27FC236}">
                <a16:creationId xmlns:a16="http://schemas.microsoft.com/office/drawing/2014/main" id="{D0D66A40-A677-4489-8F0E-627D7E68E45F}"/>
              </a:ext>
            </a:extLst>
          </p:cNvPr>
          <p:cNvSpPr>
            <a:spLocks noChangeArrowheads="1" noTextEdit="1"/>
          </p:cNvSpPr>
          <p:nvPr>
            <p:ph type="sldImg"/>
          </p:nvPr>
        </p:nvSpPr>
        <p:spPr>
          <a:ln/>
        </p:spPr>
      </p:sp>
      <p:sp>
        <p:nvSpPr>
          <p:cNvPr id="659459" name="Rectangle 3">
            <a:extLst>
              <a:ext uri="{FF2B5EF4-FFF2-40B4-BE49-F238E27FC236}">
                <a16:creationId xmlns:a16="http://schemas.microsoft.com/office/drawing/2014/main" id="{82045EB4-5251-44C5-A314-817060C661B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9CFE60-D3D0-415F-A795-DEEC2655425B}"/>
              </a:ext>
            </a:extLst>
          </p:cNvPr>
          <p:cNvSpPr>
            <a:spLocks noGrp="1" noChangeArrowheads="1"/>
          </p:cNvSpPr>
          <p:nvPr>
            <p:ph type="sldNum" sz="quarter" idx="5"/>
          </p:nvPr>
        </p:nvSpPr>
        <p:spPr>
          <a:ln/>
        </p:spPr>
        <p:txBody>
          <a:bodyPr/>
          <a:lstStyle/>
          <a:p>
            <a:fld id="{C50CCB46-CCEB-45F8-8BC7-4318E142600E}" type="slidenum">
              <a:rPr lang="en-GB" altLang="en-US"/>
              <a:pPr/>
              <a:t>21</a:t>
            </a:fld>
            <a:endParaRPr lang="en-GB" altLang="en-US"/>
          </a:p>
        </p:txBody>
      </p:sp>
      <p:sp>
        <p:nvSpPr>
          <p:cNvPr id="660482" name="Rectangle 2">
            <a:extLst>
              <a:ext uri="{FF2B5EF4-FFF2-40B4-BE49-F238E27FC236}">
                <a16:creationId xmlns:a16="http://schemas.microsoft.com/office/drawing/2014/main" id="{321E8ED1-4E35-4658-B334-EBA93EE925AF}"/>
              </a:ext>
            </a:extLst>
          </p:cNvPr>
          <p:cNvSpPr>
            <a:spLocks noChangeArrowheads="1" noTextEdit="1"/>
          </p:cNvSpPr>
          <p:nvPr>
            <p:ph type="sldImg"/>
          </p:nvPr>
        </p:nvSpPr>
        <p:spPr>
          <a:ln/>
        </p:spPr>
      </p:sp>
      <p:sp>
        <p:nvSpPr>
          <p:cNvPr id="660483" name="Rectangle 3">
            <a:extLst>
              <a:ext uri="{FF2B5EF4-FFF2-40B4-BE49-F238E27FC236}">
                <a16:creationId xmlns:a16="http://schemas.microsoft.com/office/drawing/2014/main" id="{3CA62EAC-5F90-45D1-9E66-B448C2A910B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34457-3E5F-4942-BEFF-E1CC80DB45BF}"/>
              </a:ext>
            </a:extLst>
          </p:cNvPr>
          <p:cNvSpPr>
            <a:spLocks noGrp="1" noChangeArrowheads="1"/>
          </p:cNvSpPr>
          <p:nvPr>
            <p:ph type="sldNum" sz="quarter" idx="5"/>
          </p:nvPr>
        </p:nvSpPr>
        <p:spPr>
          <a:ln/>
        </p:spPr>
        <p:txBody>
          <a:bodyPr/>
          <a:lstStyle/>
          <a:p>
            <a:fld id="{9C279E05-2074-44F8-B115-C16905E2DA7B}" type="slidenum">
              <a:rPr lang="en-GB" altLang="en-US"/>
              <a:pPr/>
              <a:t>22</a:t>
            </a:fld>
            <a:endParaRPr lang="en-GB" altLang="en-US"/>
          </a:p>
        </p:txBody>
      </p:sp>
      <p:sp>
        <p:nvSpPr>
          <p:cNvPr id="661506" name="Rectangle 2">
            <a:extLst>
              <a:ext uri="{FF2B5EF4-FFF2-40B4-BE49-F238E27FC236}">
                <a16:creationId xmlns:a16="http://schemas.microsoft.com/office/drawing/2014/main" id="{A30B7739-6DAA-4C57-B3AF-931C65F4FCBE}"/>
              </a:ext>
            </a:extLst>
          </p:cNvPr>
          <p:cNvSpPr>
            <a:spLocks noChangeArrowheads="1" noTextEdit="1"/>
          </p:cNvSpPr>
          <p:nvPr>
            <p:ph type="sldImg"/>
          </p:nvPr>
        </p:nvSpPr>
        <p:spPr>
          <a:ln/>
        </p:spPr>
      </p:sp>
      <p:sp>
        <p:nvSpPr>
          <p:cNvPr id="661507" name="Rectangle 3">
            <a:extLst>
              <a:ext uri="{FF2B5EF4-FFF2-40B4-BE49-F238E27FC236}">
                <a16:creationId xmlns:a16="http://schemas.microsoft.com/office/drawing/2014/main" id="{017FF236-4E5A-412E-90C7-AF5F32CB8BE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TBW varies with age ,gender and body habitus </a:t>
            </a:r>
          </a:p>
          <a:p>
            <a:r>
              <a:rPr lang="en-GB" dirty="0"/>
              <a:t>In adult males= 55% of body weight</a:t>
            </a:r>
          </a:p>
          <a:p>
            <a:r>
              <a:rPr lang="en-GB" dirty="0"/>
              <a:t>In adult female=45% of body weight</a:t>
            </a:r>
          </a:p>
          <a:p>
            <a:r>
              <a:rPr lang="en-GB" dirty="0"/>
              <a:t>In infant = 80% of body weight</a:t>
            </a:r>
          </a:p>
          <a:p>
            <a:r>
              <a:rPr lang="en-GB" dirty="0"/>
              <a:t>Obese patients have less TBW per Kg than lean body adult. </a:t>
            </a:r>
          </a:p>
          <a:p>
            <a:r>
              <a:rPr lang="en-GB" dirty="0"/>
              <a:t>The lower percentage of TBW in females correlates with a higher percentage of adipose tissue and lower percentage of muscle mass in most. Estimates of percentage of TBW should be adjusted downward approximately 10% to 20% for obese individuals and upward by 10% for malnourished individuals.</a:t>
            </a:r>
          </a:p>
          <a:p>
            <a:r>
              <a:rPr lang="en-GB" dirty="0"/>
              <a:t>TBW is divided into three functional fluid compartments: plasma, extravascular interstitial fluid, and intracellular fluid (Fig. 3-1). The extracellular fluids (ECF), plasma and interstitial fluid, together compose about one third of the TBW, and the intracellular compartment composes the remaining two thirds. The extracellular water composes 20% of the total body weight and is divided between plasma (5% of body weight) and interstitial fluid (15% of body weight). Intracellular water makes up approximately 40% of an individual’s total body weight, with the largest proportion in the skeletal muscle mass. ECF is measured using indicator dilution methods.</a:t>
            </a:r>
          </a:p>
          <a:p>
            <a:r>
              <a:rPr lang="en-GB" dirty="0"/>
              <a:t>Intracellular fluid (ICF)=55% TBW or 30%-40% BW</a:t>
            </a:r>
          </a:p>
          <a:p>
            <a:r>
              <a:rPr lang="en-GB" dirty="0"/>
              <a:t>2= Extracellular fluid (ECF) =45%TBW or 20% BW   </a:t>
            </a:r>
          </a:p>
          <a:p>
            <a:r>
              <a:rPr lang="en-GB" dirty="0"/>
              <a:t>Interstitial  fluid =15% of body weight</a:t>
            </a:r>
          </a:p>
          <a:p>
            <a:r>
              <a:rPr lang="en-GB" dirty="0"/>
              <a:t>Intravascular fluid or plasma volume </a:t>
            </a:r>
          </a:p>
          <a:p>
            <a:r>
              <a:rPr lang="en-GB" dirty="0"/>
              <a:t>= 5% of body weight</a:t>
            </a:r>
            <a:endParaRPr lang="en-US" dirty="0"/>
          </a:p>
        </p:txBody>
      </p:sp>
      <p:sp>
        <p:nvSpPr>
          <p:cNvPr id="4" name="Slide Number Placeholder 3"/>
          <p:cNvSpPr>
            <a:spLocks noGrp="1"/>
          </p:cNvSpPr>
          <p:nvPr>
            <p:ph type="sldNum" sz="quarter" idx="5"/>
          </p:nvPr>
        </p:nvSpPr>
        <p:spPr/>
        <p:txBody>
          <a:bodyPr/>
          <a:lstStyle/>
          <a:p>
            <a:fld id="{13A26734-ACC7-4D01-BADC-4ECC92DFCFFE}" type="slidenum">
              <a:rPr lang="en-US" smtClean="0"/>
              <a:t>4</a:t>
            </a:fld>
            <a:endParaRPr lang="en-US"/>
          </a:p>
        </p:txBody>
      </p:sp>
    </p:spTree>
    <p:extLst>
      <p:ext uri="{BB962C8B-B14F-4D97-AF65-F5344CB8AC3E}">
        <p14:creationId xmlns:p14="http://schemas.microsoft.com/office/powerpoint/2010/main" val="3476888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6CCB847-6F18-4811-A8BC-D73E708AB30B}"/>
              </a:ext>
            </a:extLst>
          </p:cNvPr>
          <p:cNvSpPr>
            <a:spLocks noGrp="1" noChangeArrowheads="1"/>
          </p:cNvSpPr>
          <p:nvPr>
            <p:ph type="sldNum" sz="quarter" idx="5"/>
          </p:nvPr>
        </p:nvSpPr>
        <p:spPr>
          <a:ln/>
        </p:spPr>
        <p:txBody>
          <a:bodyPr/>
          <a:lstStyle/>
          <a:p>
            <a:fld id="{18E44ADF-65B8-49A7-9A1B-B1B3809BE40F}" type="slidenum">
              <a:rPr lang="en-GB" altLang="en-US"/>
              <a:pPr/>
              <a:t>23</a:t>
            </a:fld>
            <a:endParaRPr lang="en-GB" altLang="en-US"/>
          </a:p>
        </p:txBody>
      </p:sp>
      <p:sp>
        <p:nvSpPr>
          <p:cNvPr id="808962" name="Rectangle 2">
            <a:extLst>
              <a:ext uri="{FF2B5EF4-FFF2-40B4-BE49-F238E27FC236}">
                <a16:creationId xmlns:a16="http://schemas.microsoft.com/office/drawing/2014/main" id="{107F89F2-D229-4CE8-AA16-D431D83D9AF4}"/>
              </a:ext>
            </a:extLst>
          </p:cNvPr>
          <p:cNvSpPr>
            <a:spLocks noChangeArrowheads="1" noTextEdit="1"/>
          </p:cNvSpPr>
          <p:nvPr>
            <p:ph type="sldImg"/>
          </p:nvPr>
        </p:nvSpPr>
        <p:spPr>
          <a:ln/>
        </p:spPr>
      </p:sp>
      <p:sp>
        <p:nvSpPr>
          <p:cNvPr id="808963" name="Rectangle 3">
            <a:extLst>
              <a:ext uri="{FF2B5EF4-FFF2-40B4-BE49-F238E27FC236}">
                <a16:creationId xmlns:a16="http://schemas.microsoft.com/office/drawing/2014/main" id="{879AF649-0881-446C-820E-26315978DD21}"/>
              </a:ext>
            </a:extLst>
          </p:cNvPr>
          <p:cNvSpPr>
            <a:spLocks noGrp="1" noChangeArrowheads="1"/>
          </p:cNvSpPr>
          <p:nvPr>
            <p:ph type="body" idx="1"/>
          </p:nvPr>
        </p:nvSpPr>
        <p:spPr>
          <a:xfrm>
            <a:off x="685800" y="4343400"/>
            <a:ext cx="5486400" cy="4114800"/>
          </a:xfrm>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Normal Exchange of Fluid and Electrolytes The healthy person consumes an average of 2000 mL of water per day, approximately 75% from oral intake and the rest extracted from solid foods. Daily water losses include 800 to 1200 mL in urine, 250 mL in stool, and 600 mL in insensible losses. Insensible losses of water occur through both the skin (75%) and lungs (25%) and can be increased by such factors as fever, hypermetabolism, and hyperventilation. Sensible water losses such as sweating or pathologic loss of gastrointestinal (GI) fluids vary widely, but these include the loss of electrolytes as well as water (Table 3-1). To clear the products of metabolism, the kidneys must excrete a minimum of 500 to 800 mL of urine per day, regardless of the amount of oral intake. The typical individual consumes 3 to 5 g of dietary salt per day, with the balance maintained by the kidneys. With hyponatremia or hypovolemia, sodium excretion can be reduced to as little as 1 mEq/d or maximized to as much as 5000 mEq/d to achieve balance except in people with salt-wasting kidneys. Sweat is hypotonic, and sweating usually results in only a small sodium loss. GI losses are isotonic to slightly hypotonic and contribute little to net gain or loss of free water when measured and appropriately replaced by isotonic salt solutions. Classification of Body Fluid Changes Disorders in fluid balance may be classified into three general categories: disturbances in (a) volume, (b) concentration, and (c) composition. Although each of these may occur simultaneously, each is a separate entity with unique mechanisms demanding individual correction. Isotonic gain or loss of salt solution results in extracellular volume changes, with little impact on intracellular fluid volume. If free water is added or lost from the ECF, water will pass between the ECF and intracellular fluid until solute concentration or osmolarity is equalized between </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3A26734-ACC7-4D01-BADC-4ECC92DFCFFE}" type="slidenum">
              <a:rPr lang="en-US" smtClean="0"/>
              <a:t>24</a:t>
            </a:fld>
            <a:endParaRPr lang="en-US"/>
          </a:p>
        </p:txBody>
      </p:sp>
    </p:spTree>
    <p:extLst>
      <p:ext uri="{BB962C8B-B14F-4D97-AF65-F5344CB8AC3E}">
        <p14:creationId xmlns:p14="http://schemas.microsoft.com/office/powerpoint/2010/main" val="1801119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common cause of volume deficit in surgical patients is a loss of GI fluids (Table 3-3) from nasogastric suction, vomiting, </a:t>
            </a:r>
            <a:r>
              <a:rPr lang="en-GB" dirty="0" err="1"/>
              <a:t>diarrhea</a:t>
            </a:r>
            <a:r>
              <a:rPr lang="en-GB" dirty="0"/>
              <a:t>, or enterocutaneous fistula. In addition, sequestration secondary to soft tissue injuries, burns, and intra-abdominal processes such as peritonitis, obstruction, or prolonged surgery can also lead to massive volume deficits. Extracellular volume excess may be iatrogenic or secondary to renal dysfunction, congestive heart failure, or cirrhosis. Both plasma and interstitial volumes usually are increased. Symptoms are primarily pulmonary and cardiovascular (see Table 3-2). In fit patients, </a:t>
            </a:r>
            <a:r>
              <a:rPr lang="en-GB" dirty="0" err="1"/>
              <a:t>edema</a:t>
            </a:r>
            <a:r>
              <a:rPr lang="en-GB" dirty="0"/>
              <a:t> and hyperdynamic circulation are common and well tolerated. However, the elderly and patients with cardiac disease may quickly develop congestive </a:t>
            </a:r>
            <a:endParaRPr lang="en-US" dirty="0"/>
          </a:p>
        </p:txBody>
      </p:sp>
      <p:sp>
        <p:nvSpPr>
          <p:cNvPr id="4" name="Slide Number Placeholder 3"/>
          <p:cNvSpPr>
            <a:spLocks noGrp="1"/>
          </p:cNvSpPr>
          <p:nvPr>
            <p:ph type="sldNum" sz="quarter" idx="5"/>
          </p:nvPr>
        </p:nvSpPr>
        <p:spPr/>
        <p:txBody>
          <a:bodyPr/>
          <a:lstStyle/>
          <a:p>
            <a:fld id="{13A26734-ACC7-4D01-BADC-4ECC92DFCFFE}" type="slidenum">
              <a:rPr lang="en-US" smtClean="0"/>
              <a:t>26</a:t>
            </a:fld>
            <a:endParaRPr lang="en-US"/>
          </a:p>
        </p:txBody>
      </p:sp>
    </p:spTree>
    <p:extLst>
      <p:ext uri="{BB962C8B-B14F-4D97-AF65-F5344CB8AC3E}">
        <p14:creationId xmlns:p14="http://schemas.microsoft.com/office/powerpoint/2010/main" val="1918520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For example, when plasma osmolality is increased, thirst is stimulated and water consumption increases, although the exact cell mechanism is not known.3 </a:t>
            </a:r>
            <a:endParaRPr lang="en-US" dirty="0"/>
          </a:p>
        </p:txBody>
      </p:sp>
      <p:sp>
        <p:nvSpPr>
          <p:cNvPr id="4" name="Slide Number Placeholder 3"/>
          <p:cNvSpPr>
            <a:spLocks noGrp="1"/>
          </p:cNvSpPr>
          <p:nvPr>
            <p:ph type="sldNum" sz="quarter" idx="5"/>
          </p:nvPr>
        </p:nvSpPr>
        <p:spPr/>
        <p:txBody>
          <a:bodyPr/>
          <a:lstStyle/>
          <a:p>
            <a:fld id="{13A26734-ACC7-4D01-BADC-4ECC92DFCFFE}" type="slidenum">
              <a:rPr lang="en-US" smtClean="0"/>
              <a:t>27</a:t>
            </a:fld>
            <a:endParaRPr lang="en-US"/>
          </a:p>
        </p:txBody>
      </p:sp>
    </p:spTree>
    <p:extLst>
      <p:ext uri="{BB962C8B-B14F-4D97-AF65-F5344CB8AC3E}">
        <p14:creationId xmlns:p14="http://schemas.microsoft.com/office/powerpoint/2010/main" val="1395250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D22C5C-8C23-416F-A435-9810317AADD0}"/>
              </a:ext>
            </a:extLst>
          </p:cNvPr>
          <p:cNvSpPr>
            <a:spLocks noGrp="1" noChangeArrowheads="1"/>
          </p:cNvSpPr>
          <p:nvPr>
            <p:ph type="sldNum" sz="quarter" idx="5"/>
          </p:nvPr>
        </p:nvSpPr>
        <p:spPr>
          <a:ln/>
        </p:spPr>
        <p:txBody>
          <a:bodyPr/>
          <a:lstStyle/>
          <a:p>
            <a:fld id="{C95BDCE2-DC34-4334-A540-777AD17764B3}" type="slidenum">
              <a:rPr lang="en-GB" altLang="en-US"/>
              <a:pPr/>
              <a:t>29</a:t>
            </a:fld>
            <a:endParaRPr lang="en-GB" altLang="en-US"/>
          </a:p>
        </p:txBody>
      </p:sp>
      <p:sp>
        <p:nvSpPr>
          <p:cNvPr id="811010" name="Rectangle 2">
            <a:extLst>
              <a:ext uri="{FF2B5EF4-FFF2-40B4-BE49-F238E27FC236}">
                <a16:creationId xmlns:a16="http://schemas.microsoft.com/office/drawing/2014/main" id="{A88416C5-3D55-47BE-A22E-F1DE0E341568}"/>
              </a:ext>
            </a:extLst>
          </p:cNvPr>
          <p:cNvSpPr>
            <a:spLocks noChangeArrowheads="1" noTextEdit="1"/>
          </p:cNvSpPr>
          <p:nvPr>
            <p:ph type="sldImg"/>
          </p:nvPr>
        </p:nvSpPr>
        <p:spPr>
          <a:ln/>
        </p:spPr>
      </p:sp>
      <p:sp>
        <p:nvSpPr>
          <p:cNvPr id="811011" name="Rectangle 3">
            <a:extLst>
              <a:ext uri="{FF2B5EF4-FFF2-40B4-BE49-F238E27FC236}">
                <a16:creationId xmlns:a16="http://schemas.microsoft.com/office/drawing/2014/main" id="{E71D9944-7E90-493F-8329-462F975EEED9}"/>
              </a:ext>
            </a:extLst>
          </p:cNvPr>
          <p:cNvSpPr>
            <a:spLocks noGrp="1" noChangeArrowheads="1"/>
          </p:cNvSpPr>
          <p:nvPr>
            <p:ph type="body" idx="1"/>
          </p:nvPr>
        </p:nvSpPr>
        <p:spPr>
          <a:xfrm>
            <a:off x="685800" y="4343400"/>
            <a:ext cx="5486400" cy="4114800"/>
          </a:xfrm>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CFA7AD-2968-4353-AA3C-39DE2F473E2C}"/>
              </a:ext>
            </a:extLst>
          </p:cNvPr>
          <p:cNvSpPr>
            <a:spLocks noGrp="1" noChangeArrowheads="1"/>
          </p:cNvSpPr>
          <p:nvPr>
            <p:ph type="sldNum" sz="quarter" idx="5"/>
          </p:nvPr>
        </p:nvSpPr>
        <p:spPr>
          <a:ln/>
        </p:spPr>
        <p:txBody>
          <a:bodyPr/>
          <a:lstStyle/>
          <a:p>
            <a:fld id="{1232C697-3B15-4BAD-B3B4-B3CC09F63D3B}" type="slidenum">
              <a:rPr lang="en-GB" altLang="en-US"/>
              <a:pPr/>
              <a:t>30</a:t>
            </a:fld>
            <a:endParaRPr lang="en-GB" altLang="en-US"/>
          </a:p>
        </p:txBody>
      </p:sp>
      <p:sp>
        <p:nvSpPr>
          <p:cNvPr id="813058" name="Rectangle 2">
            <a:extLst>
              <a:ext uri="{FF2B5EF4-FFF2-40B4-BE49-F238E27FC236}">
                <a16:creationId xmlns:a16="http://schemas.microsoft.com/office/drawing/2014/main" id="{8C202F10-896A-47CB-8F37-4969ED2E2E6C}"/>
              </a:ext>
            </a:extLst>
          </p:cNvPr>
          <p:cNvSpPr>
            <a:spLocks noChangeArrowheads="1" noTextEdit="1"/>
          </p:cNvSpPr>
          <p:nvPr>
            <p:ph type="sldImg"/>
          </p:nvPr>
        </p:nvSpPr>
        <p:spPr>
          <a:ln/>
        </p:spPr>
      </p:sp>
      <p:sp>
        <p:nvSpPr>
          <p:cNvPr id="813059" name="Rectangle 3">
            <a:extLst>
              <a:ext uri="{FF2B5EF4-FFF2-40B4-BE49-F238E27FC236}">
                <a16:creationId xmlns:a16="http://schemas.microsoft.com/office/drawing/2014/main" id="{E623D30D-CCA8-455B-A815-2EAAF3A629C6}"/>
              </a:ext>
            </a:extLst>
          </p:cNvPr>
          <p:cNvSpPr>
            <a:spLocks noGrp="1" noChangeArrowheads="1"/>
          </p:cNvSpPr>
          <p:nvPr>
            <p:ph type="body" idx="1"/>
          </p:nvPr>
        </p:nvSpPr>
        <p:spPr>
          <a:xfrm>
            <a:off x="685800" y="4343400"/>
            <a:ext cx="5486400" cy="4114800"/>
          </a:xfrm>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9B95AE-BECA-4FF1-BEC7-2390E518BADD}"/>
              </a:ext>
            </a:extLst>
          </p:cNvPr>
          <p:cNvSpPr>
            <a:spLocks noGrp="1" noChangeArrowheads="1"/>
          </p:cNvSpPr>
          <p:nvPr>
            <p:ph type="sldNum" sz="quarter" idx="5"/>
          </p:nvPr>
        </p:nvSpPr>
        <p:spPr>
          <a:ln/>
        </p:spPr>
        <p:txBody>
          <a:bodyPr/>
          <a:lstStyle/>
          <a:p>
            <a:fld id="{E7A03AF5-ECDD-44CB-955D-FF4746E58FBB}" type="slidenum">
              <a:rPr lang="en-GB" altLang="en-US"/>
              <a:pPr/>
              <a:t>31</a:t>
            </a:fld>
            <a:endParaRPr lang="en-GB" altLang="en-US"/>
          </a:p>
        </p:txBody>
      </p:sp>
      <p:sp>
        <p:nvSpPr>
          <p:cNvPr id="823298" name="Rectangle 2">
            <a:extLst>
              <a:ext uri="{FF2B5EF4-FFF2-40B4-BE49-F238E27FC236}">
                <a16:creationId xmlns:a16="http://schemas.microsoft.com/office/drawing/2014/main" id="{4A111695-8116-4DFC-B713-B6C21C5EBC88}"/>
              </a:ext>
            </a:extLst>
          </p:cNvPr>
          <p:cNvSpPr>
            <a:spLocks noChangeArrowheads="1" noTextEdit="1"/>
          </p:cNvSpPr>
          <p:nvPr>
            <p:ph type="sldImg"/>
          </p:nvPr>
        </p:nvSpPr>
        <p:spPr>
          <a:ln/>
        </p:spPr>
      </p:sp>
      <p:sp>
        <p:nvSpPr>
          <p:cNvPr id="823299" name="Rectangle 3">
            <a:extLst>
              <a:ext uri="{FF2B5EF4-FFF2-40B4-BE49-F238E27FC236}">
                <a16:creationId xmlns:a16="http://schemas.microsoft.com/office/drawing/2014/main" id="{0218AE09-CA06-4926-BB63-5B51A37EF924}"/>
              </a:ext>
            </a:extLst>
          </p:cNvPr>
          <p:cNvSpPr>
            <a:spLocks noGrp="1" noChangeArrowheads="1"/>
          </p:cNvSpPr>
          <p:nvPr>
            <p:ph type="body" idx="1"/>
          </p:nvPr>
        </p:nvSpPr>
        <p:spPr>
          <a:xfrm>
            <a:off x="685800" y="4343400"/>
            <a:ext cx="5486400" cy="4114800"/>
          </a:xfrm>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2211F7-6E2A-4616-B4DF-205B18668B7F}"/>
              </a:ext>
            </a:extLst>
          </p:cNvPr>
          <p:cNvSpPr>
            <a:spLocks noGrp="1" noChangeArrowheads="1"/>
          </p:cNvSpPr>
          <p:nvPr>
            <p:ph type="sldNum" sz="quarter" idx="5"/>
          </p:nvPr>
        </p:nvSpPr>
        <p:spPr>
          <a:ln/>
        </p:spPr>
        <p:txBody>
          <a:bodyPr/>
          <a:lstStyle/>
          <a:p>
            <a:fld id="{32DE3B9A-A900-4323-A9F9-E0F859F5B981}" type="slidenum">
              <a:rPr lang="en-GB" altLang="en-US"/>
              <a:pPr/>
              <a:t>32</a:t>
            </a:fld>
            <a:endParaRPr lang="en-GB" altLang="en-US"/>
          </a:p>
        </p:txBody>
      </p:sp>
      <p:sp>
        <p:nvSpPr>
          <p:cNvPr id="688130" name="Rectangle 2">
            <a:extLst>
              <a:ext uri="{FF2B5EF4-FFF2-40B4-BE49-F238E27FC236}">
                <a16:creationId xmlns:a16="http://schemas.microsoft.com/office/drawing/2014/main" id="{278EDD95-F659-47FA-B747-10F292ECC6C0}"/>
              </a:ext>
            </a:extLst>
          </p:cNvPr>
          <p:cNvSpPr>
            <a:spLocks noChangeArrowheads="1" noTextEdit="1"/>
          </p:cNvSpPr>
          <p:nvPr>
            <p:ph type="sldImg"/>
          </p:nvPr>
        </p:nvSpPr>
        <p:spPr>
          <a:ln/>
        </p:spPr>
      </p:sp>
      <p:sp>
        <p:nvSpPr>
          <p:cNvPr id="688131" name="Rectangle 3">
            <a:extLst>
              <a:ext uri="{FF2B5EF4-FFF2-40B4-BE49-F238E27FC236}">
                <a16:creationId xmlns:a16="http://schemas.microsoft.com/office/drawing/2014/main" id="{081CFE1C-9E80-4FC5-B010-2CDBAEAF399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7A0291-B1DF-4832-8562-DFE73055AE85}"/>
              </a:ext>
            </a:extLst>
          </p:cNvPr>
          <p:cNvSpPr>
            <a:spLocks noGrp="1" noChangeArrowheads="1"/>
          </p:cNvSpPr>
          <p:nvPr>
            <p:ph type="sldNum" sz="quarter" idx="5"/>
          </p:nvPr>
        </p:nvSpPr>
        <p:spPr>
          <a:ln/>
        </p:spPr>
        <p:txBody>
          <a:bodyPr/>
          <a:lstStyle/>
          <a:p>
            <a:fld id="{A67255E6-32D0-4A0C-801A-9C6B2C1031F5}" type="slidenum">
              <a:rPr lang="en-GB" altLang="en-US"/>
              <a:pPr/>
              <a:t>33</a:t>
            </a:fld>
            <a:endParaRPr lang="en-GB" altLang="en-US"/>
          </a:p>
        </p:txBody>
      </p:sp>
      <p:sp>
        <p:nvSpPr>
          <p:cNvPr id="690178" name="Rectangle 2">
            <a:extLst>
              <a:ext uri="{FF2B5EF4-FFF2-40B4-BE49-F238E27FC236}">
                <a16:creationId xmlns:a16="http://schemas.microsoft.com/office/drawing/2014/main" id="{01C68E7A-1A92-4186-9FA6-22E96176B27D}"/>
              </a:ext>
            </a:extLst>
          </p:cNvPr>
          <p:cNvSpPr>
            <a:spLocks noChangeArrowheads="1" noTextEdit="1"/>
          </p:cNvSpPr>
          <p:nvPr>
            <p:ph type="sldImg"/>
          </p:nvPr>
        </p:nvSpPr>
        <p:spPr>
          <a:ln/>
        </p:spPr>
      </p:sp>
      <p:sp>
        <p:nvSpPr>
          <p:cNvPr id="690179" name="Rectangle 3">
            <a:extLst>
              <a:ext uri="{FF2B5EF4-FFF2-40B4-BE49-F238E27FC236}">
                <a16:creationId xmlns:a16="http://schemas.microsoft.com/office/drawing/2014/main" id="{DCA07308-ABF6-4DA5-A77E-F42EED101EE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C6847E-84F6-4706-A15E-BEE7E2FC0877}"/>
              </a:ext>
            </a:extLst>
          </p:cNvPr>
          <p:cNvSpPr>
            <a:spLocks noGrp="1" noChangeArrowheads="1"/>
          </p:cNvSpPr>
          <p:nvPr>
            <p:ph type="sldNum" sz="quarter" idx="5"/>
          </p:nvPr>
        </p:nvSpPr>
        <p:spPr>
          <a:ln/>
        </p:spPr>
        <p:txBody>
          <a:bodyPr/>
          <a:lstStyle/>
          <a:p>
            <a:fld id="{E4ED5EB3-1109-4FFF-8920-78FD7472CCB7}" type="slidenum">
              <a:rPr lang="en-GB" altLang="en-US"/>
              <a:pPr/>
              <a:t>34</a:t>
            </a:fld>
            <a:endParaRPr lang="en-GB" altLang="en-US"/>
          </a:p>
        </p:txBody>
      </p:sp>
      <p:sp>
        <p:nvSpPr>
          <p:cNvPr id="691202" name="Rectangle 2">
            <a:extLst>
              <a:ext uri="{FF2B5EF4-FFF2-40B4-BE49-F238E27FC236}">
                <a16:creationId xmlns:a16="http://schemas.microsoft.com/office/drawing/2014/main" id="{D02098B4-AA62-4E40-95D3-3FFE3824521E}"/>
              </a:ext>
            </a:extLst>
          </p:cNvPr>
          <p:cNvSpPr>
            <a:spLocks noChangeArrowheads="1" noTextEdit="1"/>
          </p:cNvSpPr>
          <p:nvPr>
            <p:ph type="sldImg"/>
          </p:nvPr>
        </p:nvSpPr>
        <p:spPr>
          <a:ln/>
        </p:spPr>
      </p:sp>
      <p:sp>
        <p:nvSpPr>
          <p:cNvPr id="691203" name="Rectangle 3">
            <a:extLst>
              <a:ext uri="{FF2B5EF4-FFF2-40B4-BE49-F238E27FC236}">
                <a16:creationId xmlns:a16="http://schemas.microsoft.com/office/drawing/2014/main" id="{BEB50ACF-4A77-48F5-83FB-496056CC4CD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19F176-7F97-4122-A9D2-01A9E8D7B087}"/>
              </a:ext>
            </a:extLst>
          </p:cNvPr>
          <p:cNvSpPr>
            <a:spLocks noGrp="1" noChangeArrowheads="1"/>
          </p:cNvSpPr>
          <p:nvPr>
            <p:ph type="sldNum" sz="quarter" idx="5"/>
          </p:nvPr>
        </p:nvSpPr>
        <p:spPr>
          <a:ln/>
        </p:spPr>
        <p:txBody>
          <a:bodyPr/>
          <a:lstStyle/>
          <a:p>
            <a:fld id="{83E64AEF-AD58-4BA8-9034-DB1D6884503D}" type="slidenum">
              <a:rPr lang="en-GB" altLang="en-US"/>
              <a:pPr/>
              <a:t>6</a:t>
            </a:fld>
            <a:endParaRPr lang="en-GB" altLang="en-US"/>
          </a:p>
        </p:txBody>
      </p:sp>
      <p:sp>
        <p:nvSpPr>
          <p:cNvPr id="645122" name="Rectangle 2">
            <a:extLst>
              <a:ext uri="{FF2B5EF4-FFF2-40B4-BE49-F238E27FC236}">
                <a16:creationId xmlns:a16="http://schemas.microsoft.com/office/drawing/2014/main" id="{6C8883A6-B143-4202-978B-7852EE208584}"/>
              </a:ext>
            </a:extLst>
          </p:cNvPr>
          <p:cNvSpPr>
            <a:spLocks noChangeArrowheads="1" noTextEdit="1"/>
          </p:cNvSpPr>
          <p:nvPr>
            <p:ph type="sldImg"/>
          </p:nvPr>
        </p:nvSpPr>
        <p:spPr>
          <a:ln/>
        </p:spPr>
      </p:sp>
      <p:sp>
        <p:nvSpPr>
          <p:cNvPr id="645123" name="Rectangle 3">
            <a:extLst>
              <a:ext uri="{FF2B5EF4-FFF2-40B4-BE49-F238E27FC236}">
                <a16:creationId xmlns:a16="http://schemas.microsoft.com/office/drawing/2014/main" id="{A0361EBB-093B-4ADF-AE65-43BDFA30756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Serum Na&gt;145mEq/L</a:t>
            </a:r>
          </a:p>
        </p:txBody>
      </p:sp>
      <p:sp>
        <p:nvSpPr>
          <p:cNvPr id="4" name="Slide Number Placeholder 3"/>
          <p:cNvSpPr>
            <a:spLocks noGrp="1"/>
          </p:cNvSpPr>
          <p:nvPr>
            <p:ph type="sldNum" sz="quarter" idx="5"/>
          </p:nvPr>
        </p:nvSpPr>
        <p:spPr/>
        <p:txBody>
          <a:bodyPr/>
          <a:lstStyle/>
          <a:p>
            <a:fld id="{13A26734-ACC7-4D01-BADC-4ECC92DFCFFE}" type="slidenum">
              <a:rPr lang="en-US" smtClean="0"/>
              <a:t>35</a:t>
            </a:fld>
            <a:endParaRPr lang="en-US"/>
          </a:p>
        </p:txBody>
      </p:sp>
    </p:spTree>
    <p:extLst>
      <p:ext uri="{BB962C8B-B14F-4D97-AF65-F5344CB8AC3E}">
        <p14:creationId xmlns:p14="http://schemas.microsoft.com/office/powerpoint/2010/main" val="2692161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E79527-5642-439B-AC32-CBA2B1A0A143}"/>
              </a:ext>
            </a:extLst>
          </p:cNvPr>
          <p:cNvSpPr>
            <a:spLocks noGrp="1" noChangeArrowheads="1"/>
          </p:cNvSpPr>
          <p:nvPr>
            <p:ph type="sldNum" sz="quarter" idx="5"/>
          </p:nvPr>
        </p:nvSpPr>
        <p:spPr>
          <a:ln/>
        </p:spPr>
        <p:txBody>
          <a:bodyPr/>
          <a:lstStyle/>
          <a:p>
            <a:fld id="{B2F3DE66-5898-483F-9401-8F70434F04FB}" type="slidenum">
              <a:rPr lang="en-GB" altLang="en-US"/>
              <a:pPr/>
              <a:t>36</a:t>
            </a:fld>
            <a:endParaRPr lang="en-GB" altLang="en-US"/>
          </a:p>
        </p:txBody>
      </p:sp>
      <p:sp>
        <p:nvSpPr>
          <p:cNvPr id="693250" name="Rectangle 2">
            <a:extLst>
              <a:ext uri="{FF2B5EF4-FFF2-40B4-BE49-F238E27FC236}">
                <a16:creationId xmlns:a16="http://schemas.microsoft.com/office/drawing/2014/main" id="{C28E9995-7D12-420B-B268-7B891A09CFBB}"/>
              </a:ext>
            </a:extLst>
          </p:cNvPr>
          <p:cNvSpPr>
            <a:spLocks noChangeArrowheads="1" noTextEdit="1"/>
          </p:cNvSpPr>
          <p:nvPr>
            <p:ph type="sldImg"/>
          </p:nvPr>
        </p:nvSpPr>
        <p:spPr>
          <a:ln/>
        </p:spPr>
      </p:sp>
      <p:sp>
        <p:nvSpPr>
          <p:cNvPr id="693251" name="Rectangle 3">
            <a:extLst>
              <a:ext uri="{FF2B5EF4-FFF2-40B4-BE49-F238E27FC236}">
                <a16:creationId xmlns:a16="http://schemas.microsoft.com/office/drawing/2014/main" id="{0C08BD46-BE44-42FC-AFD0-BECF235A4BA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0B64D0-E4F5-41C6-979A-7A3E493C088C}"/>
              </a:ext>
            </a:extLst>
          </p:cNvPr>
          <p:cNvSpPr>
            <a:spLocks noGrp="1" noChangeArrowheads="1"/>
          </p:cNvSpPr>
          <p:nvPr>
            <p:ph type="sldNum" sz="quarter" idx="5"/>
          </p:nvPr>
        </p:nvSpPr>
        <p:spPr>
          <a:ln/>
        </p:spPr>
        <p:txBody>
          <a:bodyPr/>
          <a:lstStyle/>
          <a:p>
            <a:fld id="{D9ECC27F-437F-47B5-B498-AD0DE21F0589}" type="slidenum">
              <a:rPr lang="en-GB" altLang="en-US"/>
              <a:pPr/>
              <a:t>37</a:t>
            </a:fld>
            <a:endParaRPr lang="en-GB" altLang="en-US"/>
          </a:p>
        </p:txBody>
      </p:sp>
      <p:sp>
        <p:nvSpPr>
          <p:cNvPr id="695298" name="Rectangle 2">
            <a:extLst>
              <a:ext uri="{FF2B5EF4-FFF2-40B4-BE49-F238E27FC236}">
                <a16:creationId xmlns:a16="http://schemas.microsoft.com/office/drawing/2014/main" id="{4034AE7C-5FF4-40F5-8A18-E259C0C39838}"/>
              </a:ext>
            </a:extLst>
          </p:cNvPr>
          <p:cNvSpPr>
            <a:spLocks noChangeArrowheads="1" noTextEdit="1"/>
          </p:cNvSpPr>
          <p:nvPr>
            <p:ph type="sldImg"/>
          </p:nvPr>
        </p:nvSpPr>
        <p:spPr>
          <a:ln/>
        </p:spPr>
      </p:sp>
      <p:sp>
        <p:nvSpPr>
          <p:cNvPr id="695299" name="Rectangle 3">
            <a:extLst>
              <a:ext uri="{FF2B5EF4-FFF2-40B4-BE49-F238E27FC236}">
                <a16:creationId xmlns:a16="http://schemas.microsoft.com/office/drawing/2014/main" id="{2395FF2B-6364-4F82-B7EE-CE4E0A800619}"/>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7F8B09-64DD-4991-8031-18A5915CF271}"/>
              </a:ext>
            </a:extLst>
          </p:cNvPr>
          <p:cNvSpPr>
            <a:spLocks noGrp="1" noChangeArrowheads="1"/>
          </p:cNvSpPr>
          <p:nvPr>
            <p:ph type="sldNum" sz="quarter" idx="5"/>
          </p:nvPr>
        </p:nvSpPr>
        <p:spPr>
          <a:ln/>
        </p:spPr>
        <p:txBody>
          <a:bodyPr/>
          <a:lstStyle/>
          <a:p>
            <a:fld id="{921D4E22-E3F9-4A2A-83C6-5DD7290B8247}" type="slidenum">
              <a:rPr lang="en-GB" altLang="en-US"/>
              <a:pPr/>
              <a:t>38</a:t>
            </a:fld>
            <a:endParaRPr lang="en-GB" altLang="en-US"/>
          </a:p>
        </p:txBody>
      </p:sp>
      <p:sp>
        <p:nvSpPr>
          <p:cNvPr id="696322" name="Rectangle 2">
            <a:extLst>
              <a:ext uri="{FF2B5EF4-FFF2-40B4-BE49-F238E27FC236}">
                <a16:creationId xmlns:a16="http://schemas.microsoft.com/office/drawing/2014/main" id="{268C8926-7874-4678-939F-0F14A0B596E6}"/>
              </a:ext>
            </a:extLst>
          </p:cNvPr>
          <p:cNvSpPr>
            <a:spLocks noChangeArrowheads="1" noTextEdit="1"/>
          </p:cNvSpPr>
          <p:nvPr>
            <p:ph type="sldImg"/>
          </p:nvPr>
        </p:nvSpPr>
        <p:spPr>
          <a:ln/>
        </p:spPr>
      </p:sp>
      <p:sp>
        <p:nvSpPr>
          <p:cNvPr id="696323" name="Rectangle 3">
            <a:extLst>
              <a:ext uri="{FF2B5EF4-FFF2-40B4-BE49-F238E27FC236}">
                <a16:creationId xmlns:a16="http://schemas.microsoft.com/office/drawing/2014/main" id="{88BE90D9-6746-4E21-9AB7-A9F60CFD19D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ACEE39-C99F-47FB-9CE8-1B1DA10D34E9}"/>
              </a:ext>
            </a:extLst>
          </p:cNvPr>
          <p:cNvSpPr>
            <a:spLocks noGrp="1" noChangeArrowheads="1"/>
          </p:cNvSpPr>
          <p:nvPr>
            <p:ph type="sldNum" sz="quarter" idx="5"/>
          </p:nvPr>
        </p:nvSpPr>
        <p:spPr>
          <a:ln/>
        </p:spPr>
        <p:txBody>
          <a:bodyPr/>
          <a:lstStyle/>
          <a:p>
            <a:fld id="{6A6B3D4B-DA6F-407E-AE95-B552BFF17812}" type="slidenum">
              <a:rPr lang="en-GB" altLang="en-US"/>
              <a:pPr/>
              <a:t>39</a:t>
            </a:fld>
            <a:endParaRPr lang="en-GB" altLang="en-US"/>
          </a:p>
        </p:txBody>
      </p:sp>
      <p:sp>
        <p:nvSpPr>
          <p:cNvPr id="697346" name="Rectangle 2">
            <a:extLst>
              <a:ext uri="{FF2B5EF4-FFF2-40B4-BE49-F238E27FC236}">
                <a16:creationId xmlns:a16="http://schemas.microsoft.com/office/drawing/2014/main" id="{7605F409-E7D0-4137-803B-ADDA5D07292D}"/>
              </a:ext>
            </a:extLst>
          </p:cNvPr>
          <p:cNvSpPr>
            <a:spLocks noChangeArrowheads="1" noTextEdit="1"/>
          </p:cNvSpPr>
          <p:nvPr>
            <p:ph type="sldImg"/>
          </p:nvPr>
        </p:nvSpPr>
        <p:spPr>
          <a:ln/>
        </p:spPr>
      </p:sp>
      <p:sp>
        <p:nvSpPr>
          <p:cNvPr id="697347" name="Rectangle 3">
            <a:extLst>
              <a:ext uri="{FF2B5EF4-FFF2-40B4-BE49-F238E27FC236}">
                <a16:creationId xmlns:a16="http://schemas.microsoft.com/office/drawing/2014/main" id="{F97866AD-3308-4989-8D70-774935B7742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FBC0BA-91C4-4399-ABAE-E703AA37479F}"/>
              </a:ext>
            </a:extLst>
          </p:cNvPr>
          <p:cNvSpPr>
            <a:spLocks noGrp="1" noChangeArrowheads="1"/>
          </p:cNvSpPr>
          <p:nvPr>
            <p:ph type="sldNum" sz="quarter" idx="5"/>
          </p:nvPr>
        </p:nvSpPr>
        <p:spPr>
          <a:ln/>
        </p:spPr>
        <p:txBody>
          <a:bodyPr/>
          <a:lstStyle/>
          <a:p>
            <a:fld id="{58A4BD44-DAD9-4BE1-BFE7-21E28C9F3F36}" type="slidenum">
              <a:rPr lang="en-GB" altLang="en-US"/>
              <a:pPr/>
              <a:t>40</a:t>
            </a:fld>
            <a:endParaRPr lang="en-GB" altLang="en-US"/>
          </a:p>
        </p:txBody>
      </p:sp>
      <p:sp>
        <p:nvSpPr>
          <p:cNvPr id="698370" name="Rectangle 2">
            <a:extLst>
              <a:ext uri="{FF2B5EF4-FFF2-40B4-BE49-F238E27FC236}">
                <a16:creationId xmlns:a16="http://schemas.microsoft.com/office/drawing/2014/main" id="{AB304CAB-0134-456E-B2FF-42D1F6BFF578}"/>
              </a:ext>
            </a:extLst>
          </p:cNvPr>
          <p:cNvSpPr>
            <a:spLocks noChangeArrowheads="1" noTextEdit="1"/>
          </p:cNvSpPr>
          <p:nvPr>
            <p:ph type="sldImg"/>
          </p:nvPr>
        </p:nvSpPr>
        <p:spPr>
          <a:ln/>
        </p:spPr>
      </p:sp>
      <p:sp>
        <p:nvSpPr>
          <p:cNvPr id="698371" name="Rectangle 3">
            <a:extLst>
              <a:ext uri="{FF2B5EF4-FFF2-40B4-BE49-F238E27FC236}">
                <a16:creationId xmlns:a16="http://schemas.microsoft.com/office/drawing/2014/main" id="{12564412-7039-4937-BE36-3AC6249C06B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E809D0-717B-41BF-B0FB-01BCEE8572C5}"/>
              </a:ext>
            </a:extLst>
          </p:cNvPr>
          <p:cNvSpPr>
            <a:spLocks noGrp="1" noChangeArrowheads="1"/>
          </p:cNvSpPr>
          <p:nvPr>
            <p:ph type="sldNum" sz="quarter" idx="5"/>
          </p:nvPr>
        </p:nvSpPr>
        <p:spPr>
          <a:ln/>
        </p:spPr>
        <p:txBody>
          <a:bodyPr/>
          <a:lstStyle/>
          <a:p>
            <a:fld id="{EDD8BF23-7654-4236-9B4A-14E9A9DC7B5F}" type="slidenum">
              <a:rPr lang="en-GB" altLang="en-US"/>
              <a:pPr/>
              <a:t>41</a:t>
            </a:fld>
            <a:endParaRPr lang="en-GB" altLang="en-US"/>
          </a:p>
        </p:txBody>
      </p:sp>
      <p:sp>
        <p:nvSpPr>
          <p:cNvPr id="699394" name="Rectangle 2">
            <a:extLst>
              <a:ext uri="{FF2B5EF4-FFF2-40B4-BE49-F238E27FC236}">
                <a16:creationId xmlns:a16="http://schemas.microsoft.com/office/drawing/2014/main" id="{86E20F0B-3908-4989-9E92-6303F2D22B11}"/>
              </a:ext>
            </a:extLst>
          </p:cNvPr>
          <p:cNvSpPr>
            <a:spLocks noChangeArrowheads="1" noTextEdit="1"/>
          </p:cNvSpPr>
          <p:nvPr>
            <p:ph type="sldImg"/>
          </p:nvPr>
        </p:nvSpPr>
        <p:spPr>
          <a:ln/>
        </p:spPr>
      </p:sp>
      <p:sp>
        <p:nvSpPr>
          <p:cNvPr id="699395" name="Rectangle 3">
            <a:extLst>
              <a:ext uri="{FF2B5EF4-FFF2-40B4-BE49-F238E27FC236}">
                <a16:creationId xmlns:a16="http://schemas.microsoft.com/office/drawing/2014/main" id="{2023182C-A917-4447-8205-E7E6909C23F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636BB3-258F-40C2-9F83-88E65E56E3A6}"/>
              </a:ext>
            </a:extLst>
          </p:cNvPr>
          <p:cNvSpPr>
            <a:spLocks noGrp="1" noChangeArrowheads="1"/>
          </p:cNvSpPr>
          <p:nvPr>
            <p:ph type="sldNum" sz="quarter" idx="5"/>
          </p:nvPr>
        </p:nvSpPr>
        <p:spPr>
          <a:ln/>
        </p:spPr>
        <p:txBody>
          <a:bodyPr/>
          <a:lstStyle/>
          <a:p>
            <a:fld id="{6788E41B-E420-408D-8C40-21C24719C48A}" type="slidenum">
              <a:rPr lang="en-GB" altLang="en-US"/>
              <a:pPr/>
              <a:t>42</a:t>
            </a:fld>
            <a:endParaRPr lang="en-GB" altLang="en-US"/>
          </a:p>
        </p:txBody>
      </p:sp>
      <p:sp>
        <p:nvSpPr>
          <p:cNvPr id="700418" name="Rectangle 2">
            <a:extLst>
              <a:ext uri="{FF2B5EF4-FFF2-40B4-BE49-F238E27FC236}">
                <a16:creationId xmlns:a16="http://schemas.microsoft.com/office/drawing/2014/main" id="{CC37727E-ACA5-49CE-9E1F-98AACF8A24ED}"/>
              </a:ext>
            </a:extLst>
          </p:cNvPr>
          <p:cNvSpPr>
            <a:spLocks noChangeArrowheads="1" noTextEdit="1"/>
          </p:cNvSpPr>
          <p:nvPr>
            <p:ph type="sldImg"/>
          </p:nvPr>
        </p:nvSpPr>
        <p:spPr>
          <a:ln/>
        </p:spPr>
      </p:sp>
      <p:sp>
        <p:nvSpPr>
          <p:cNvPr id="700419" name="Rectangle 3">
            <a:extLst>
              <a:ext uri="{FF2B5EF4-FFF2-40B4-BE49-F238E27FC236}">
                <a16:creationId xmlns:a16="http://schemas.microsoft.com/office/drawing/2014/main" id="{99B43097-0A9F-47F6-91DA-F322CCF1093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1D7E43B-8D68-45FB-8BC7-F18104369189}"/>
              </a:ext>
            </a:extLst>
          </p:cNvPr>
          <p:cNvSpPr>
            <a:spLocks noGrp="1" noChangeArrowheads="1"/>
          </p:cNvSpPr>
          <p:nvPr>
            <p:ph type="sldNum" sz="quarter" idx="5"/>
          </p:nvPr>
        </p:nvSpPr>
        <p:spPr>
          <a:ln/>
        </p:spPr>
        <p:txBody>
          <a:bodyPr/>
          <a:lstStyle/>
          <a:p>
            <a:fld id="{EC744E80-B9D9-49B8-BD51-C780EECDA6D2}" type="slidenum">
              <a:rPr lang="en-GB" altLang="en-US"/>
              <a:pPr/>
              <a:t>43</a:t>
            </a:fld>
            <a:endParaRPr lang="en-GB" altLang="en-US"/>
          </a:p>
        </p:txBody>
      </p:sp>
      <p:sp>
        <p:nvSpPr>
          <p:cNvPr id="701442" name="Rectangle 2">
            <a:extLst>
              <a:ext uri="{FF2B5EF4-FFF2-40B4-BE49-F238E27FC236}">
                <a16:creationId xmlns:a16="http://schemas.microsoft.com/office/drawing/2014/main" id="{62632D6D-CFEF-44F1-AB10-0A3C5760F9C1}"/>
              </a:ext>
            </a:extLst>
          </p:cNvPr>
          <p:cNvSpPr>
            <a:spLocks noChangeArrowheads="1" noTextEdit="1"/>
          </p:cNvSpPr>
          <p:nvPr>
            <p:ph type="sldImg"/>
          </p:nvPr>
        </p:nvSpPr>
        <p:spPr>
          <a:ln/>
        </p:spPr>
      </p:sp>
      <p:sp>
        <p:nvSpPr>
          <p:cNvPr id="701443" name="Rectangle 3">
            <a:extLst>
              <a:ext uri="{FF2B5EF4-FFF2-40B4-BE49-F238E27FC236}">
                <a16:creationId xmlns:a16="http://schemas.microsoft.com/office/drawing/2014/main" id="{DA1C9043-C6EC-48A9-9AA0-A9A5DAC423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8B3A66-EF0F-4BBE-A96F-CA4A918AD921}"/>
              </a:ext>
            </a:extLst>
          </p:cNvPr>
          <p:cNvSpPr>
            <a:spLocks noGrp="1" noChangeArrowheads="1"/>
          </p:cNvSpPr>
          <p:nvPr>
            <p:ph type="sldNum" sz="quarter" idx="5"/>
          </p:nvPr>
        </p:nvSpPr>
        <p:spPr>
          <a:ln/>
        </p:spPr>
        <p:txBody>
          <a:bodyPr/>
          <a:lstStyle/>
          <a:p>
            <a:fld id="{A620F468-6947-4839-9FD4-B6DFA6DC3368}" type="slidenum">
              <a:rPr lang="en-GB" altLang="en-US"/>
              <a:pPr/>
              <a:t>44</a:t>
            </a:fld>
            <a:endParaRPr lang="en-GB" altLang="en-US"/>
          </a:p>
        </p:txBody>
      </p:sp>
      <p:sp>
        <p:nvSpPr>
          <p:cNvPr id="800770" name="Rectangle 2">
            <a:extLst>
              <a:ext uri="{FF2B5EF4-FFF2-40B4-BE49-F238E27FC236}">
                <a16:creationId xmlns:a16="http://schemas.microsoft.com/office/drawing/2014/main" id="{86D5D954-ED63-450F-AA2E-FE27C85A51BD}"/>
              </a:ext>
            </a:extLst>
          </p:cNvPr>
          <p:cNvSpPr>
            <a:spLocks noChangeArrowheads="1" noTextEdit="1"/>
          </p:cNvSpPr>
          <p:nvPr>
            <p:ph type="sldImg"/>
          </p:nvPr>
        </p:nvSpPr>
        <p:spPr>
          <a:ln/>
        </p:spPr>
      </p:sp>
      <p:sp>
        <p:nvSpPr>
          <p:cNvPr id="800771" name="Rectangle 3">
            <a:extLst>
              <a:ext uri="{FF2B5EF4-FFF2-40B4-BE49-F238E27FC236}">
                <a16:creationId xmlns:a16="http://schemas.microsoft.com/office/drawing/2014/main" id="{6D8FBF02-E7BB-436D-8632-588019B7C31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E6A15B-A732-41C6-86B0-D49519104D91}"/>
              </a:ext>
            </a:extLst>
          </p:cNvPr>
          <p:cNvSpPr>
            <a:spLocks noGrp="1" noChangeArrowheads="1"/>
          </p:cNvSpPr>
          <p:nvPr>
            <p:ph type="sldNum" sz="quarter" idx="5"/>
          </p:nvPr>
        </p:nvSpPr>
        <p:spPr>
          <a:ln/>
        </p:spPr>
        <p:txBody>
          <a:bodyPr/>
          <a:lstStyle/>
          <a:p>
            <a:fld id="{202D59BB-F8FD-42D3-8062-E0A8E6DADB8B}" type="slidenum">
              <a:rPr lang="en-GB" altLang="en-US"/>
              <a:pPr/>
              <a:t>7</a:t>
            </a:fld>
            <a:endParaRPr lang="en-GB" altLang="en-US"/>
          </a:p>
        </p:txBody>
      </p:sp>
      <p:sp>
        <p:nvSpPr>
          <p:cNvPr id="646146" name="Rectangle 2">
            <a:extLst>
              <a:ext uri="{FF2B5EF4-FFF2-40B4-BE49-F238E27FC236}">
                <a16:creationId xmlns:a16="http://schemas.microsoft.com/office/drawing/2014/main" id="{F6D4FD08-8068-4AB9-86AA-EBB1FF292584}"/>
              </a:ext>
            </a:extLst>
          </p:cNvPr>
          <p:cNvSpPr>
            <a:spLocks noChangeArrowheads="1" noTextEdit="1"/>
          </p:cNvSpPr>
          <p:nvPr>
            <p:ph type="sldImg"/>
          </p:nvPr>
        </p:nvSpPr>
        <p:spPr>
          <a:ln/>
        </p:spPr>
      </p:sp>
      <p:sp>
        <p:nvSpPr>
          <p:cNvPr id="646147" name="Rectangle 3">
            <a:extLst>
              <a:ext uri="{FF2B5EF4-FFF2-40B4-BE49-F238E27FC236}">
                <a16:creationId xmlns:a16="http://schemas.microsoft.com/office/drawing/2014/main" id="{1A1E4E8D-F918-4188-87B2-985155DD1FD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CF7138-F27D-4972-99EE-9D29C12D0DFA}"/>
              </a:ext>
            </a:extLst>
          </p:cNvPr>
          <p:cNvSpPr>
            <a:spLocks noGrp="1" noChangeArrowheads="1"/>
          </p:cNvSpPr>
          <p:nvPr>
            <p:ph type="sldNum" sz="quarter" idx="5"/>
          </p:nvPr>
        </p:nvSpPr>
        <p:spPr>
          <a:ln/>
        </p:spPr>
        <p:txBody>
          <a:bodyPr/>
          <a:lstStyle/>
          <a:p>
            <a:fld id="{EF518728-B410-43E5-99DD-228A0C54BB35}" type="slidenum">
              <a:rPr lang="en-GB" altLang="en-US"/>
              <a:pPr/>
              <a:t>45</a:t>
            </a:fld>
            <a:endParaRPr lang="en-GB" altLang="en-US"/>
          </a:p>
        </p:txBody>
      </p:sp>
      <p:sp>
        <p:nvSpPr>
          <p:cNvPr id="802818" name="Rectangle 2">
            <a:extLst>
              <a:ext uri="{FF2B5EF4-FFF2-40B4-BE49-F238E27FC236}">
                <a16:creationId xmlns:a16="http://schemas.microsoft.com/office/drawing/2014/main" id="{B2240416-F75D-4704-B19D-C2D626B488C4}"/>
              </a:ext>
            </a:extLst>
          </p:cNvPr>
          <p:cNvSpPr>
            <a:spLocks noChangeArrowheads="1" noTextEdit="1"/>
          </p:cNvSpPr>
          <p:nvPr>
            <p:ph type="sldImg"/>
          </p:nvPr>
        </p:nvSpPr>
        <p:spPr>
          <a:ln/>
        </p:spPr>
      </p:sp>
      <p:sp>
        <p:nvSpPr>
          <p:cNvPr id="802819" name="Rectangle 3">
            <a:extLst>
              <a:ext uri="{FF2B5EF4-FFF2-40B4-BE49-F238E27FC236}">
                <a16:creationId xmlns:a16="http://schemas.microsoft.com/office/drawing/2014/main" id="{51970D54-DB27-443B-8F3F-3F95E34C800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24DDBB-D602-4DA2-A8C3-5E3F73D2E789}"/>
              </a:ext>
            </a:extLst>
          </p:cNvPr>
          <p:cNvSpPr>
            <a:spLocks noGrp="1" noChangeArrowheads="1"/>
          </p:cNvSpPr>
          <p:nvPr>
            <p:ph type="sldNum" sz="quarter" idx="5"/>
          </p:nvPr>
        </p:nvSpPr>
        <p:spPr>
          <a:ln/>
        </p:spPr>
        <p:txBody>
          <a:bodyPr/>
          <a:lstStyle/>
          <a:p>
            <a:fld id="{03C8AEE3-A85B-4D5F-84AF-7CB6117B9FBC}" type="slidenum">
              <a:rPr lang="en-GB" altLang="en-US"/>
              <a:pPr/>
              <a:t>46</a:t>
            </a:fld>
            <a:endParaRPr lang="en-GB" altLang="en-US"/>
          </a:p>
        </p:txBody>
      </p:sp>
      <p:sp>
        <p:nvSpPr>
          <p:cNvPr id="703490" name="Rectangle 2">
            <a:extLst>
              <a:ext uri="{FF2B5EF4-FFF2-40B4-BE49-F238E27FC236}">
                <a16:creationId xmlns:a16="http://schemas.microsoft.com/office/drawing/2014/main" id="{570CA97F-4E5D-4FE9-9C83-4B7D14F92214}"/>
              </a:ext>
            </a:extLst>
          </p:cNvPr>
          <p:cNvSpPr>
            <a:spLocks noChangeArrowheads="1" noTextEdit="1"/>
          </p:cNvSpPr>
          <p:nvPr>
            <p:ph type="sldImg"/>
          </p:nvPr>
        </p:nvSpPr>
        <p:spPr>
          <a:ln/>
        </p:spPr>
      </p:sp>
      <p:sp>
        <p:nvSpPr>
          <p:cNvPr id="703491" name="Rectangle 3">
            <a:extLst>
              <a:ext uri="{FF2B5EF4-FFF2-40B4-BE49-F238E27FC236}">
                <a16:creationId xmlns:a16="http://schemas.microsoft.com/office/drawing/2014/main" id="{20576773-8474-42AD-ACB2-BC1FDFCF7B9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2EC99A-F147-42A9-9DED-84B156750FA7}"/>
              </a:ext>
            </a:extLst>
          </p:cNvPr>
          <p:cNvSpPr>
            <a:spLocks noGrp="1" noChangeArrowheads="1"/>
          </p:cNvSpPr>
          <p:nvPr>
            <p:ph type="sldNum" sz="quarter" idx="5"/>
          </p:nvPr>
        </p:nvSpPr>
        <p:spPr>
          <a:ln/>
        </p:spPr>
        <p:txBody>
          <a:bodyPr/>
          <a:lstStyle/>
          <a:p>
            <a:fld id="{6E163B93-58BE-4061-8779-2CE519627715}" type="slidenum">
              <a:rPr lang="en-GB" altLang="en-US"/>
              <a:pPr/>
              <a:t>47</a:t>
            </a:fld>
            <a:endParaRPr lang="en-GB" altLang="en-US"/>
          </a:p>
        </p:txBody>
      </p:sp>
      <p:sp>
        <p:nvSpPr>
          <p:cNvPr id="704514" name="Rectangle 2">
            <a:extLst>
              <a:ext uri="{FF2B5EF4-FFF2-40B4-BE49-F238E27FC236}">
                <a16:creationId xmlns:a16="http://schemas.microsoft.com/office/drawing/2014/main" id="{5B639779-9513-476F-9BD6-B717AAAFBC9D}"/>
              </a:ext>
            </a:extLst>
          </p:cNvPr>
          <p:cNvSpPr>
            <a:spLocks noChangeArrowheads="1" noTextEdit="1"/>
          </p:cNvSpPr>
          <p:nvPr>
            <p:ph type="sldImg"/>
          </p:nvPr>
        </p:nvSpPr>
        <p:spPr>
          <a:ln/>
        </p:spPr>
      </p:sp>
      <p:sp>
        <p:nvSpPr>
          <p:cNvPr id="704515" name="Rectangle 3">
            <a:extLst>
              <a:ext uri="{FF2B5EF4-FFF2-40B4-BE49-F238E27FC236}">
                <a16:creationId xmlns:a16="http://schemas.microsoft.com/office/drawing/2014/main" id="{D8025619-B682-4E54-A0F4-74C404FCF9B4}"/>
              </a:ext>
            </a:extLst>
          </p:cNvPr>
          <p:cNvSpPr>
            <a:spLocks noGrp="1" noChangeArrowheads="1"/>
          </p:cNvSpPr>
          <p:nvPr>
            <p:ph type="body" idx="1"/>
          </p:nvPr>
        </p:nvSpPr>
        <p:spPr/>
        <p:txBody>
          <a:bodyPr/>
          <a:lstStyle/>
          <a:p>
            <a:r>
              <a:rPr lang="en-GB" altLang="en-US" dirty="0"/>
              <a:t>For every 100 mg/dL increment in plasma glucose above normal, the plasma sodium should decrease by 1.6 mEq/L.</a:t>
            </a:r>
          </a:p>
          <a:p>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C02877-EF18-452D-A64B-AE4DF6CDD611}"/>
              </a:ext>
            </a:extLst>
          </p:cNvPr>
          <p:cNvSpPr>
            <a:spLocks noGrp="1" noChangeArrowheads="1"/>
          </p:cNvSpPr>
          <p:nvPr>
            <p:ph type="sldNum" sz="quarter" idx="5"/>
          </p:nvPr>
        </p:nvSpPr>
        <p:spPr>
          <a:ln/>
        </p:spPr>
        <p:txBody>
          <a:bodyPr/>
          <a:lstStyle/>
          <a:p>
            <a:fld id="{BD1365BF-7940-4CBD-BC8F-C8DB0615AC40}" type="slidenum">
              <a:rPr lang="en-GB" altLang="en-US"/>
              <a:pPr/>
              <a:t>48</a:t>
            </a:fld>
            <a:endParaRPr lang="en-GB" altLang="en-US"/>
          </a:p>
        </p:txBody>
      </p:sp>
      <p:sp>
        <p:nvSpPr>
          <p:cNvPr id="705538" name="Rectangle 2">
            <a:extLst>
              <a:ext uri="{FF2B5EF4-FFF2-40B4-BE49-F238E27FC236}">
                <a16:creationId xmlns:a16="http://schemas.microsoft.com/office/drawing/2014/main" id="{D79254D0-BDCC-4A3B-8E16-53FAC0436350}"/>
              </a:ext>
            </a:extLst>
          </p:cNvPr>
          <p:cNvSpPr>
            <a:spLocks noChangeArrowheads="1" noTextEdit="1"/>
          </p:cNvSpPr>
          <p:nvPr>
            <p:ph type="sldImg"/>
          </p:nvPr>
        </p:nvSpPr>
        <p:spPr>
          <a:ln/>
        </p:spPr>
      </p:sp>
      <p:sp>
        <p:nvSpPr>
          <p:cNvPr id="705539" name="Rectangle 3">
            <a:extLst>
              <a:ext uri="{FF2B5EF4-FFF2-40B4-BE49-F238E27FC236}">
                <a16:creationId xmlns:a16="http://schemas.microsoft.com/office/drawing/2014/main" id="{E17ECCE0-96A6-4CC0-BC89-AEC0006C70A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CEBC08-7DCF-49F5-9066-08459BE55488}"/>
              </a:ext>
            </a:extLst>
          </p:cNvPr>
          <p:cNvSpPr>
            <a:spLocks noGrp="1" noChangeArrowheads="1"/>
          </p:cNvSpPr>
          <p:nvPr>
            <p:ph type="sldNum" sz="quarter" idx="5"/>
          </p:nvPr>
        </p:nvSpPr>
        <p:spPr>
          <a:ln/>
        </p:spPr>
        <p:txBody>
          <a:bodyPr/>
          <a:lstStyle/>
          <a:p>
            <a:fld id="{62FA2F9F-77DC-4E54-AFC2-C3F3DDE53E19}" type="slidenum">
              <a:rPr lang="en-GB" altLang="en-US"/>
              <a:pPr/>
              <a:t>49</a:t>
            </a:fld>
            <a:endParaRPr lang="en-GB" altLang="en-US"/>
          </a:p>
        </p:txBody>
      </p:sp>
      <p:sp>
        <p:nvSpPr>
          <p:cNvPr id="706562" name="Rectangle 2">
            <a:extLst>
              <a:ext uri="{FF2B5EF4-FFF2-40B4-BE49-F238E27FC236}">
                <a16:creationId xmlns:a16="http://schemas.microsoft.com/office/drawing/2014/main" id="{5FFF908D-547F-4E55-8757-0A396A2AF188}"/>
              </a:ext>
            </a:extLst>
          </p:cNvPr>
          <p:cNvSpPr>
            <a:spLocks noChangeArrowheads="1" noTextEdit="1"/>
          </p:cNvSpPr>
          <p:nvPr>
            <p:ph type="sldImg"/>
          </p:nvPr>
        </p:nvSpPr>
        <p:spPr>
          <a:ln/>
        </p:spPr>
      </p:sp>
      <p:sp>
        <p:nvSpPr>
          <p:cNvPr id="706563" name="Rectangle 3">
            <a:extLst>
              <a:ext uri="{FF2B5EF4-FFF2-40B4-BE49-F238E27FC236}">
                <a16:creationId xmlns:a16="http://schemas.microsoft.com/office/drawing/2014/main" id="{23139CB9-0F65-48FE-B6CF-EBD87A80E51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09C358-32B9-4FC6-A680-09143B3BD080}"/>
              </a:ext>
            </a:extLst>
          </p:cNvPr>
          <p:cNvSpPr>
            <a:spLocks noGrp="1" noChangeArrowheads="1"/>
          </p:cNvSpPr>
          <p:nvPr>
            <p:ph type="sldNum" sz="quarter" idx="5"/>
          </p:nvPr>
        </p:nvSpPr>
        <p:spPr>
          <a:ln/>
        </p:spPr>
        <p:txBody>
          <a:bodyPr/>
          <a:lstStyle/>
          <a:p>
            <a:fld id="{4EA9E4EC-2DF8-4F2E-B958-D712CEE56FB3}" type="slidenum">
              <a:rPr lang="en-GB" altLang="en-US"/>
              <a:pPr/>
              <a:t>50</a:t>
            </a:fld>
            <a:endParaRPr lang="en-GB" altLang="en-US"/>
          </a:p>
        </p:txBody>
      </p:sp>
      <p:sp>
        <p:nvSpPr>
          <p:cNvPr id="707586" name="Rectangle 2">
            <a:extLst>
              <a:ext uri="{FF2B5EF4-FFF2-40B4-BE49-F238E27FC236}">
                <a16:creationId xmlns:a16="http://schemas.microsoft.com/office/drawing/2014/main" id="{39056AF2-6618-4C2A-8261-F34ADF5F9748}"/>
              </a:ext>
            </a:extLst>
          </p:cNvPr>
          <p:cNvSpPr>
            <a:spLocks noChangeArrowheads="1" noTextEdit="1"/>
          </p:cNvSpPr>
          <p:nvPr>
            <p:ph type="sldImg"/>
          </p:nvPr>
        </p:nvSpPr>
        <p:spPr>
          <a:ln/>
        </p:spPr>
      </p:sp>
      <p:sp>
        <p:nvSpPr>
          <p:cNvPr id="707587" name="Rectangle 3">
            <a:extLst>
              <a:ext uri="{FF2B5EF4-FFF2-40B4-BE49-F238E27FC236}">
                <a16:creationId xmlns:a16="http://schemas.microsoft.com/office/drawing/2014/main" id="{C27DE207-7737-43B9-9381-D8E1BCD4EF0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36514C-49C1-4D9C-A11A-60697BC60B57}"/>
              </a:ext>
            </a:extLst>
          </p:cNvPr>
          <p:cNvSpPr>
            <a:spLocks noGrp="1" noChangeArrowheads="1"/>
          </p:cNvSpPr>
          <p:nvPr>
            <p:ph type="sldNum" sz="quarter" idx="5"/>
          </p:nvPr>
        </p:nvSpPr>
        <p:spPr>
          <a:ln/>
        </p:spPr>
        <p:txBody>
          <a:bodyPr/>
          <a:lstStyle/>
          <a:p>
            <a:fld id="{27C66EDD-10C6-4944-8085-E27B85059FB8}" type="slidenum">
              <a:rPr lang="en-GB" altLang="en-US"/>
              <a:pPr/>
              <a:t>51</a:t>
            </a:fld>
            <a:endParaRPr lang="en-GB" altLang="en-US"/>
          </a:p>
        </p:txBody>
      </p:sp>
      <p:sp>
        <p:nvSpPr>
          <p:cNvPr id="709634" name="Rectangle 2">
            <a:extLst>
              <a:ext uri="{FF2B5EF4-FFF2-40B4-BE49-F238E27FC236}">
                <a16:creationId xmlns:a16="http://schemas.microsoft.com/office/drawing/2014/main" id="{16772211-570D-443E-BEB9-D3ED7685704C}"/>
              </a:ext>
            </a:extLst>
          </p:cNvPr>
          <p:cNvSpPr>
            <a:spLocks noChangeArrowheads="1" noTextEdit="1"/>
          </p:cNvSpPr>
          <p:nvPr>
            <p:ph type="sldImg"/>
          </p:nvPr>
        </p:nvSpPr>
        <p:spPr>
          <a:ln/>
        </p:spPr>
      </p:sp>
      <p:sp>
        <p:nvSpPr>
          <p:cNvPr id="709635" name="Rectangle 3">
            <a:extLst>
              <a:ext uri="{FF2B5EF4-FFF2-40B4-BE49-F238E27FC236}">
                <a16:creationId xmlns:a16="http://schemas.microsoft.com/office/drawing/2014/main" id="{4C124AA8-61D5-4488-A0E0-E139F92D8BA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63766E-6EE0-4D66-92C9-CDB932E30D0C}"/>
              </a:ext>
            </a:extLst>
          </p:cNvPr>
          <p:cNvSpPr>
            <a:spLocks noGrp="1" noChangeArrowheads="1"/>
          </p:cNvSpPr>
          <p:nvPr>
            <p:ph type="sldNum" sz="quarter" idx="5"/>
          </p:nvPr>
        </p:nvSpPr>
        <p:spPr>
          <a:ln/>
        </p:spPr>
        <p:txBody>
          <a:bodyPr/>
          <a:lstStyle/>
          <a:p>
            <a:fld id="{CB985B27-2372-43F0-A7D6-04EEE59F0C65}" type="slidenum">
              <a:rPr lang="en-GB" altLang="en-US"/>
              <a:pPr/>
              <a:t>52</a:t>
            </a:fld>
            <a:endParaRPr lang="en-GB" altLang="en-US"/>
          </a:p>
        </p:txBody>
      </p:sp>
      <p:sp>
        <p:nvSpPr>
          <p:cNvPr id="710658" name="Rectangle 2">
            <a:extLst>
              <a:ext uri="{FF2B5EF4-FFF2-40B4-BE49-F238E27FC236}">
                <a16:creationId xmlns:a16="http://schemas.microsoft.com/office/drawing/2014/main" id="{6F86019C-4BB3-4E69-BA21-7B83D1564276}"/>
              </a:ext>
            </a:extLst>
          </p:cNvPr>
          <p:cNvSpPr>
            <a:spLocks noChangeArrowheads="1" noTextEdit="1"/>
          </p:cNvSpPr>
          <p:nvPr>
            <p:ph type="sldImg"/>
          </p:nvPr>
        </p:nvSpPr>
        <p:spPr>
          <a:ln/>
        </p:spPr>
      </p:sp>
      <p:sp>
        <p:nvSpPr>
          <p:cNvPr id="710659" name="Rectangle 3">
            <a:extLst>
              <a:ext uri="{FF2B5EF4-FFF2-40B4-BE49-F238E27FC236}">
                <a16:creationId xmlns:a16="http://schemas.microsoft.com/office/drawing/2014/main" id="{81C62911-5F4B-440F-8D7B-1F38E66E14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F1F09E-207B-4AD4-ACD0-9EF4B007D413}"/>
              </a:ext>
            </a:extLst>
          </p:cNvPr>
          <p:cNvSpPr>
            <a:spLocks noGrp="1" noChangeArrowheads="1"/>
          </p:cNvSpPr>
          <p:nvPr>
            <p:ph type="sldNum" sz="quarter" idx="5"/>
          </p:nvPr>
        </p:nvSpPr>
        <p:spPr>
          <a:ln/>
        </p:spPr>
        <p:txBody>
          <a:bodyPr/>
          <a:lstStyle/>
          <a:p>
            <a:fld id="{33052B3A-9318-449F-9C31-F2757531D518}" type="slidenum">
              <a:rPr lang="en-GB" altLang="en-US"/>
              <a:pPr/>
              <a:t>53</a:t>
            </a:fld>
            <a:endParaRPr lang="en-GB" altLang="en-US"/>
          </a:p>
        </p:txBody>
      </p:sp>
      <p:sp>
        <p:nvSpPr>
          <p:cNvPr id="711682" name="Rectangle 2">
            <a:extLst>
              <a:ext uri="{FF2B5EF4-FFF2-40B4-BE49-F238E27FC236}">
                <a16:creationId xmlns:a16="http://schemas.microsoft.com/office/drawing/2014/main" id="{005FB7A3-6396-4B77-8E2F-C320B73C91BE}"/>
              </a:ext>
            </a:extLst>
          </p:cNvPr>
          <p:cNvSpPr>
            <a:spLocks noChangeArrowheads="1" noTextEdit="1"/>
          </p:cNvSpPr>
          <p:nvPr>
            <p:ph type="sldImg"/>
          </p:nvPr>
        </p:nvSpPr>
        <p:spPr>
          <a:ln/>
        </p:spPr>
      </p:sp>
      <p:sp>
        <p:nvSpPr>
          <p:cNvPr id="711683" name="Rectangle 3">
            <a:extLst>
              <a:ext uri="{FF2B5EF4-FFF2-40B4-BE49-F238E27FC236}">
                <a16:creationId xmlns:a16="http://schemas.microsoft.com/office/drawing/2014/main" id="{177B01D9-BB63-4975-89AC-7DD2C1E5D57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CDC02B-7C5E-4B79-9488-AFDA10358322}"/>
              </a:ext>
            </a:extLst>
          </p:cNvPr>
          <p:cNvSpPr>
            <a:spLocks noGrp="1" noChangeArrowheads="1"/>
          </p:cNvSpPr>
          <p:nvPr>
            <p:ph type="sldNum" sz="quarter" idx="5"/>
          </p:nvPr>
        </p:nvSpPr>
        <p:spPr>
          <a:ln/>
        </p:spPr>
        <p:txBody>
          <a:bodyPr/>
          <a:lstStyle/>
          <a:p>
            <a:fld id="{457D2F73-3FB8-4E56-B394-1790C79036DD}" type="slidenum">
              <a:rPr lang="en-GB" altLang="en-US"/>
              <a:pPr/>
              <a:t>54</a:t>
            </a:fld>
            <a:endParaRPr lang="en-GB" altLang="en-US"/>
          </a:p>
        </p:txBody>
      </p:sp>
      <p:sp>
        <p:nvSpPr>
          <p:cNvPr id="712706" name="Rectangle 2">
            <a:extLst>
              <a:ext uri="{FF2B5EF4-FFF2-40B4-BE49-F238E27FC236}">
                <a16:creationId xmlns:a16="http://schemas.microsoft.com/office/drawing/2014/main" id="{D195B2C9-6B4F-4586-B494-4CA37EA344DB}"/>
              </a:ext>
            </a:extLst>
          </p:cNvPr>
          <p:cNvSpPr>
            <a:spLocks noChangeArrowheads="1" noTextEdit="1"/>
          </p:cNvSpPr>
          <p:nvPr>
            <p:ph type="sldImg"/>
          </p:nvPr>
        </p:nvSpPr>
        <p:spPr>
          <a:ln/>
        </p:spPr>
      </p:sp>
      <p:sp>
        <p:nvSpPr>
          <p:cNvPr id="712707" name="Rectangle 3">
            <a:extLst>
              <a:ext uri="{FF2B5EF4-FFF2-40B4-BE49-F238E27FC236}">
                <a16:creationId xmlns:a16="http://schemas.microsoft.com/office/drawing/2014/main" id="{0338B9EF-623C-460E-B584-13532764E2D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6F6D23-84B4-42C4-997C-51F62399CACB}"/>
              </a:ext>
            </a:extLst>
          </p:cNvPr>
          <p:cNvSpPr>
            <a:spLocks noGrp="1" noChangeArrowheads="1"/>
          </p:cNvSpPr>
          <p:nvPr>
            <p:ph type="sldNum" sz="quarter" idx="5"/>
          </p:nvPr>
        </p:nvSpPr>
        <p:spPr>
          <a:ln/>
        </p:spPr>
        <p:txBody>
          <a:bodyPr/>
          <a:lstStyle/>
          <a:p>
            <a:fld id="{D5E562CE-63E4-4908-921F-CC135DF2A077}" type="slidenum">
              <a:rPr lang="en-GB" altLang="en-US"/>
              <a:pPr/>
              <a:t>8</a:t>
            </a:fld>
            <a:endParaRPr lang="en-GB" altLang="en-US"/>
          </a:p>
        </p:txBody>
      </p:sp>
      <p:sp>
        <p:nvSpPr>
          <p:cNvPr id="647170" name="Rectangle 2">
            <a:extLst>
              <a:ext uri="{FF2B5EF4-FFF2-40B4-BE49-F238E27FC236}">
                <a16:creationId xmlns:a16="http://schemas.microsoft.com/office/drawing/2014/main" id="{DB360819-E571-4C4D-B291-A95FCBF8050E}"/>
              </a:ext>
            </a:extLst>
          </p:cNvPr>
          <p:cNvSpPr>
            <a:spLocks noChangeArrowheads="1" noTextEdit="1"/>
          </p:cNvSpPr>
          <p:nvPr>
            <p:ph type="sldImg"/>
          </p:nvPr>
        </p:nvSpPr>
        <p:spPr>
          <a:ln/>
        </p:spPr>
      </p:sp>
      <p:sp>
        <p:nvSpPr>
          <p:cNvPr id="647171" name="Rectangle 3">
            <a:extLst>
              <a:ext uri="{FF2B5EF4-FFF2-40B4-BE49-F238E27FC236}">
                <a16:creationId xmlns:a16="http://schemas.microsoft.com/office/drawing/2014/main" id="{E228DF29-2ADE-452E-96DA-5FFA15E3B06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EB0A5F-2E73-4DEB-AF06-0DB495E36645}"/>
              </a:ext>
            </a:extLst>
          </p:cNvPr>
          <p:cNvSpPr>
            <a:spLocks noGrp="1" noChangeArrowheads="1"/>
          </p:cNvSpPr>
          <p:nvPr>
            <p:ph type="sldNum" sz="quarter" idx="5"/>
          </p:nvPr>
        </p:nvSpPr>
        <p:spPr>
          <a:ln/>
        </p:spPr>
        <p:txBody>
          <a:bodyPr/>
          <a:lstStyle/>
          <a:p>
            <a:fld id="{4FC79502-0411-4BF4-80D3-C5605E6E9122}" type="slidenum">
              <a:rPr lang="en-GB" altLang="en-US"/>
              <a:pPr/>
              <a:t>55</a:t>
            </a:fld>
            <a:endParaRPr lang="en-GB" altLang="en-US"/>
          </a:p>
        </p:txBody>
      </p:sp>
      <p:sp>
        <p:nvSpPr>
          <p:cNvPr id="713730" name="Rectangle 2">
            <a:extLst>
              <a:ext uri="{FF2B5EF4-FFF2-40B4-BE49-F238E27FC236}">
                <a16:creationId xmlns:a16="http://schemas.microsoft.com/office/drawing/2014/main" id="{95C9CB3D-A7F4-4B19-A708-B70B322084F5}"/>
              </a:ext>
            </a:extLst>
          </p:cNvPr>
          <p:cNvSpPr>
            <a:spLocks noChangeArrowheads="1" noTextEdit="1"/>
          </p:cNvSpPr>
          <p:nvPr>
            <p:ph type="sldImg"/>
          </p:nvPr>
        </p:nvSpPr>
        <p:spPr>
          <a:ln/>
        </p:spPr>
      </p:sp>
      <p:sp>
        <p:nvSpPr>
          <p:cNvPr id="713731" name="Rectangle 3">
            <a:extLst>
              <a:ext uri="{FF2B5EF4-FFF2-40B4-BE49-F238E27FC236}">
                <a16:creationId xmlns:a16="http://schemas.microsoft.com/office/drawing/2014/main" id="{31D2BE43-F097-47F2-90E7-06A6E51823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AE3943-730B-4487-A37C-229A321A6E9F}"/>
              </a:ext>
            </a:extLst>
          </p:cNvPr>
          <p:cNvSpPr>
            <a:spLocks noGrp="1" noChangeArrowheads="1"/>
          </p:cNvSpPr>
          <p:nvPr>
            <p:ph type="sldNum" sz="quarter" idx="5"/>
          </p:nvPr>
        </p:nvSpPr>
        <p:spPr>
          <a:ln/>
        </p:spPr>
        <p:txBody>
          <a:bodyPr/>
          <a:lstStyle/>
          <a:p>
            <a:fld id="{7D291CCB-276D-4A5A-A589-51EC3334D9D5}" type="slidenum">
              <a:rPr lang="en-GB" altLang="en-US"/>
              <a:pPr/>
              <a:t>56</a:t>
            </a:fld>
            <a:endParaRPr lang="en-GB" altLang="en-US"/>
          </a:p>
        </p:txBody>
      </p:sp>
      <p:sp>
        <p:nvSpPr>
          <p:cNvPr id="714754" name="Rectangle 2">
            <a:extLst>
              <a:ext uri="{FF2B5EF4-FFF2-40B4-BE49-F238E27FC236}">
                <a16:creationId xmlns:a16="http://schemas.microsoft.com/office/drawing/2014/main" id="{F4DC0867-B3C5-47D4-BC10-8551F5163582}"/>
              </a:ext>
            </a:extLst>
          </p:cNvPr>
          <p:cNvSpPr>
            <a:spLocks noChangeArrowheads="1" noTextEdit="1"/>
          </p:cNvSpPr>
          <p:nvPr>
            <p:ph type="sldImg"/>
          </p:nvPr>
        </p:nvSpPr>
        <p:spPr>
          <a:ln/>
        </p:spPr>
      </p:sp>
      <p:sp>
        <p:nvSpPr>
          <p:cNvPr id="714755" name="Rectangle 3">
            <a:extLst>
              <a:ext uri="{FF2B5EF4-FFF2-40B4-BE49-F238E27FC236}">
                <a16:creationId xmlns:a16="http://schemas.microsoft.com/office/drawing/2014/main" id="{0681465D-76E8-4433-A1F9-F6CC97F0C7F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5843BF-C43A-41FA-A552-6B8DF69CCDC5}"/>
              </a:ext>
            </a:extLst>
          </p:cNvPr>
          <p:cNvSpPr>
            <a:spLocks noGrp="1" noChangeArrowheads="1"/>
          </p:cNvSpPr>
          <p:nvPr>
            <p:ph type="sldNum" sz="quarter" idx="5"/>
          </p:nvPr>
        </p:nvSpPr>
        <p:spPr>
          <a:ln/>
        </p:spPr>
        <p:txBody>
          <a:bodyPr/>
          <a:lstStyle/>
          <a:p>
            <a:fld id="{9D2703B8-BDBA-45A6-AEDA-1CE690551ABE}" type="slidenum">
              <a:rPr lang="en-GB" altLang="en-US"/>
              <a:pPr/>
              <a:t>57</a:t>
            </a:fld>
            <a:endParaRPr lang="en-GB" altLang="en-US"/>
          </a:p>
        </p:txBody>
      </p:sp>
      <p:sp>
        <p:nvSpPr>
          <p:cNvPr id="715778" name="Rectangle 2">
            <a:extLst>
              <a:ext uri="{FF2B5EF4-FFF2-40B4-BE49-F238E27FC236}">
                <a16:creationId xmlns:a16="http://schemas.microsoft.com/office/drawing/2014/main" id="{5253F178-9BC1-47A1-A503-DC2295C7E7CA}"/>
              </a:ext>
            </a:extLst>
          </p:cNvPr>
          <p:cNvSpPr>
            <a:spLocks noChangeArrowheads="1" noTextEdit="1"/>
          </p:cNvSpPr>
          <p:nvPr>
            <p:ph type="sldImg"/>
          </p:nvPr>
        </p:nvSpPr>
        <p:spPr>
          <a:ln/>
        </p:spPr>
      </p:sp>
      <p:sp>
        <p:nvSpPr>
          <p:cNvPr id="715779" name="Rectangle 3">
            <a:extLst>
              <a:ext uri="{FF2B5EF4-FFF2-40B4-BE49-F238E27FC236}">
                <a16:creationId xmlns:a16="http://schemas.microsoft.com/office/drawing/2014/main" id="{5632CFE8-BD9B-423C-84EA-3F006E76E88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BF9769-36BF-40D8-B6A7-8B6B9548D6CF}"/>
              </a:ext>
            </a:extLst>
          </p:cNvPr>
          <p:cNvSpPr>
            <a:spLocks noGrp="1" noChangeArrowheads="1"/>
          </p:cNvSpPr>
          <p:nvPr>
            <p:ph type="sldNum" sz="quarter" idx="5"/>
          </p:nvPr>
        </p:nvSpPr>
        <p:spPr>
          <a:ln/>
        </p:spPr>
        <p:txBody>
          <a:bodyPr/>
          <a:lstStyle/>
          <a:p>
            <a:fld id="{016A514E-3693-468C-91C5-8F2F7E3B3CC7}" type="slidenum">
              <a:rPr lang="en-GB" altLang="en-US"/>
              <a:pPr/>
              <a:t>58</a:t>
            </a:fld>
            <a:endParaRPr lang="en-GB" altLang="en-US"/>
          </a:p>
        </p:txBody>
      </p:sp>
      <p:sp>
        <p:nvSpPr>
          <p:cNvPr id="716802" name="Rectangle 2">
            <a:extLst>
              <a:ext uri="{FF2B5EF4-FFF2-40B4-BE49-F238E27FC236}">
                <a16:creationId xmlns:a16="http://schemas.microsoft.com/office/drawing/2014/main" id="{E1741F69-CD1D-4CE8-94B0-529DAB7E85FA}"/>
              </a:ext>
            </a:extLst>
          </p:cNvPr>
          <p:cNvSpPr>
            <a:spLocks noChangeArrowheads="1" noTextEdit="1"/>
          </p:cNvSpPr>
          <p:nvPr>
            <p:ph type="sldImg"/>
          </p:nvPr>
        </p:nvSpPr>
        <p:spPr>
          <a:ln/>
        </p:spPr>
      </p:sp>
      <p:sp>
        <p:nvSpPr>
          <p:cNvPr id="716803" name="Rectangle 3">
            <a:extLst>
              <a:ext uri="{FF2B5EF4-FFF2-40B4-BE49-F238E27FC236}">
                <a16:creationId xmlns:a16="http://schemas.microsoft.com/office/drawing/2014/main" id="{355F40A8-A1AA-423A-8699-004890FA5EB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27711F-5C28-4B5C-AB13-AB1AF33874D4}"/>
              </a:ext>
            </a:extLst>
          </p:cNvPr>
          <p:cNvSpPr>
            <a:spLocks noGrp="1" noChangeArrowheads="1"/>
          </p:cNvSpPr>
          <p:nvPr>
            <p:ph type="sldNum" sz="quarter" idx="5"/>
          </p:nvPr>
        </p:nvSpPr>
        <p:spPr>
          <a:ln/>
        </p:spPr>
        <p:txBody>
          <a:bodyPr/>
          <a:lstStyle/>
          <a:p>
            <a:fld id="{B68A5D53-2BE7-4C00-9DE8-D1B180C48D58}" type="slidenum">
              <a:rPr lang="en-GB" altLang="en-US"/>
              <a:pPr/>
              <a:t>59</a:t>
            </a:fld>
            <a:endParaRPr lang="en-GB" altLang="en-US"/>
          </a:p>
        </p:txBody>
      </p:sp>
      <p:sp>
        <p:nvSpPr>
          <p:cNvPr id="717826" name="Rectangle 2">
            <a:extLst>
              <a:ext uri="{FF2B5EF4-FFF2-40B4-BE49-F238E27FC236}">
                <a16:creationId xmlns:a16="http://schemas.microsoft.com/office/drawing/2014/main" id="{DE712046-11CD-4836-BBD2-66B377EA9903}"/>
              </a:ext>
            </a:extLst>
          </p:cNvPr>
          <p:cNvSpPr>
            <a:spLocks noChangeArrowheads="1" noTextEdit="1"/>
          </p:cNvSpPr>
          <p:nvPr>
            <p:ph type="sldImg"/>
          </p:nvPr>
        </p:nvSpPr>
        <p:spPr>
          <a:ln/>
        </p:spPr>
      </p:sp>
      <p:sp>
        <p:nvSpPr>
          <p:cNvPr id="717827" name="Rectangle 3">
            <a:extLst>
              <a:ext uri="{FF2B5EF4-FFF2-40B4-BE49-F238E27FC236}">
                <a16:creationId xmlns:a16="http://schemas.microsoft.com/office/drawing/2014/main" id="{7E5DD4C7-DC05-41DE-A373-E3F74AF0416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36AF23-F88A-43A3-82E2-36C2FAAC3E05}"/>
              </a:ext>
            </a:extLst>
          </p:cNvPr>
          <p:cNvSpPr>
            <a:spLocks noGrp="1" noChangeArrowheads="1"/>
          </p:cNvSpPr>
          <p:nvPr>
            <p:ph type="sldNum" sz="quarter" idx="5"/>
          </p:nvPr>
        </p:nvSpPr>
        <p:spPr>
          <a:ln/>
        </p:spPr>
        <p:txBody>
          <a:bodyPr/>
          <a:lstStyle/>
          <a:p>
            <a:fld id="{C4DFDE8C-169F-4CC2-B63D-14A6A24B0CFC}" type="slidenum">
              <a:rPr lang="en-GB" altLang="en-US"/>
              <a:pPr/>
              <a:t>60</a:t>
            </a:fld>
            <a:endParaRPr lang="en-GB" altLang="en-US"/>
          </a:p>
        </p:txBody>
      </p:sp>
      <p:sp>
        <p:nvSpPr>
          <p:cNvPr id="718850" name="Rectangle 2">
            <a:extLst>
              <a:ext uri="{FF2B5EF4-FFF2-40B4-BE49-F238E27FC236}">
                <a16:creationId xmlns:a16="http://schemas.microsoft.com/office/drawing/2014/main" id="{1C708CCE-DD66-4881-8712-3CCE4A97C22B}"/>
              </a:ext>
            </a:extLst>
          </p:cNvPr>
          <p:cNvSpPr>
            <a:spLocks noChangeArrowheads="1" noTextEdit="1"/>
          </p:cNvSpPr>
          <p:nvPr>
            <p:ph type="sldImg"/>
          </p:nvPr>
        </p:nvSpPr>
        <p:spPr>
          <a:ln/>
        </p:spPr>
      </p:sp>
      <p:sp>
        <p:nvSpPr>
          <p:cNvPr id="718851" name="Rectangle 3">
            <a:extLst>
              <a:ext uri="{FF2B5EF4-FFF2-40B4-BE49-F238E27FC236}">
                <a16:creationId xmlns:a16="http://schemas.microsoft.com/office/drawing/2014/main" id="{C3F79ED2-1078-439D-96BB-3B2153447B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BE195F-3AAD-4596-9C2C-4801B474F5FD}"/>
              </a:ext>
            </a:extLst>
          </p:cNvPr>
          <p:cNvSpPr>
            <a:spLocks noGrp="1" noChangeArrowheads="1"/>
          </p:cNvSpPr>
          <p:nvPr>
            <p:ph type="sldNum" sz="quarter" idx="5"/>
          </p:nvPr>
        </p:nvSpPr>
        <p:spPr>
          <a:ln/>
        </p:spPr>
        <p:txBody>
          <a:bodyPr/>
          <a:lstStyle/>
          <a:p>
            <a:fld id="{25F89306-7895-477C-A0F4-FF3BA54D61D5}" type="slidenum">
              <a:rPr lang="en-GB" altLang="en-US"/>
              <a:pPr/>
              <a:t>61</a:t>
            </a:fld>
            <a:endParaRPr lang="en-GB" altLang="en-US"/>
          </a:p>
        </p:txBody>
      </p:sp>
      <p:sp>
        <p:nvSpPr>
          <p:cNvPr id="724994" name="Rectangle 2">
            <a:extLst>
              <a:ext uri="{FF2B5EF4-FFF2-40B4-BE49-F238E27FC236}">
                <a16:creationId xmlns:a16="http://schemas.microsoft.com/office/drawing/2014/main" id="{03C5018E-FE88-45BD-A00F-9C639EE37CAE}"/>
              </a:ext>
            </a:extLst>
          </p:cNvPr>
          <p:cNvSpPr>
            <a:spLocks noChangeArrowheads="1" noTextEdit="1"/>
          </p:cNvSpPr>
          <p:nvPr>
            <p:ph type="sldImg"/>
          </p:nvPr>
        </p:nvSpPr>
        <p:spPr>
          <a:ln/>
        </p:spPr>
      </p:sp>
      <p:sp>
        <p:nvSpPr>
          <p:cNvPr id="724995" name="Rectangle 3">
            <a:extLst>
              <a:ext uri="{FF2B5EF4-FFF2-40B4-BE49-F238E27FC236}">
                <a16:creationId xmlns:a16="http://schemas.microsoft.com/office/drawing/2014/main" id="{02B01880-799C-4CD0-B5E2-CE5E8F48B47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B7FF8-A5A2-4AD2-8537-3CCF6669F74F}"/>
              </a:ext>
            </a:extLst>
          </p:cNvPr>
          <p:cNvSpPr>
            <a:spLocks noGrp="1" noChangeArrowheads="1"/>
          </p:cNvSpPr>
          <p:nvPr>
            <p:ph type="sldNum" sz="quarter" idx="5"/>
          </p:nvPr>
        </p:nvSpPr>
        <p:spPr>
          <a:ln/>
        </p:spPr>
        <p:txBody>
          <a:bodyPr/>
          <a:lstStyle/>
          <a:p>
            <a:fld id="{E93C8981-0B99-4816-B911-B55E563F8991}" type="slidenum">
              <a:rPr lang="en-GB" altLang="en-US"/>
              <a:pPr/>
              <a:t>62</a:t>
            </a:fld>
            <a:endParaRPr lang="en-GB" altLang="en-US"/>
          </a:p>
        </p:txBody>
      </p:sp>
      <p:sp>
        <p:nvSpPr>
          <p:cNvPr id="726018" name="Rectangle 2">
            <a:extLst>
              <a:ext uri="{FF2B5EF4-FFF2-40B4-BE49-F238E27FC236}">
                <a16:creationId xmlns:a16="http://schemas.microsoft.com/office/drawing/2014/main" id="{24889097-082E-4771-8FF1-D1C41D72FBD0}"/>
              </a:ext>
            </a:extLst>
          </p:cNvPr>
          <p:cNvSpPr>
            <a:spLocks noChangeArrowheads="1" noTextEdit="1"/>
          </p:cNvSpPr>
          <p:nvPr>
            <p:ph type="sldImg"/>
          </p:nvPr>
        </p:nvSpPr>
        <p:spPr>
          <a:ln/>
        </p:spPr>
      </p:sp>
      <p:sp>
        <p:nvSpPr>
          <p:cNvPr id="726019" name="Rectangle 3">
            <a:extLst>
              <a:ext uri="{FF2B5EF4-FFF2-40B4-BE49-F238E27FC236}">
                <a16:creationId xmlns:a16="http://schemas.microsoft.com/office/drawing/2014/main" id="{03C039DC-9FBD-4B33-93FF-4B149EF7841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948B17-67FA-4113-8CAC-19085B481C9E}"/>
              </a:ext>
            </a:extLst>
          </p:cNvPr>
          <p:cNvSpPr>
            <a:spLocks noGrp="1" noChangeArrowheads="1"/>
          </p:cNvSpPr>
          <p:nvPr>
            <p:ph type="sldNum" sz="quarter" idx="5"/>
          </p:nvPr>
        </p:nvSpPr>
        <p:spPr>
          <a:ln/>
        </p:spPr>
        <p:txBody>
          <a:bodyPr/>
          <a:lstStyle/>
          <a:p>
            <a:fld id="{BC375418-6389-412B-BFC8-09449816AEEA}" type="slidenum">
              <a:rPr lang="en-GB" altLang="en-US"/>
              <a:pPr/>
              <a:t>63</a:t>
            </a:fld>
            <a:endParaRPr lang="en-GB" altLang="en-US"/>
          </a:p>
        </p:txBody>
      </p:sp>
      <p:sp>
        <p:nvSpPr>
          <p:cNvPr id="727042" name="Rectangle 2">
            <a:extLst>
              <a:ext uri="{FF2B5EF4-FFF2-40B4-BE49-F238E27FC236}">
                <a16:creationId xmlns:a16="http://schemas.microsoft.com/office/drawing/2014/main" id="{E59ABC28-68BB-47D3-AE77-10B2CF25FD7A}"/>
              </a:ext>
            </a:extLst>
          </p:cNvPr>
          <p:cNvSpPr>
            <a:spLocks noChangeArrowheads="1" noTextEdit="1"/>
          </p:cNvSpPr>
          <p:nvPr>
            <p:ph type="sldImg"/>
          </p:nvPr>
        </p:nvSpPr>
        <p:spPr>
          <a:ln/>
        </p:spPr>
      </p:sp>
      <p:sp>
        <p:nvSpPr>
          <p:cNvPr id="727043" name="Rectangle 3">
            <a:extLst>
              <a:ext uri="{FF2B5EF4-FFF2-40B4-BE49-F238E27FC236}">
                <a16:creationId xmlns:a16="http://schemas.microsoft.com/office/drawing/2014/main" id="{DCA59C81-86E2-43B5-9F1E-8E7A06D050A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449E38-11A9-4343-A019-B59C369CCFD9}"/>
              </a:ext>
            </a:extLst>
          </p:cNvPr>
          <p:cNvSpPr>
            <a:spLocks noGrp="1" noChangeArrowheads="1"/>
          </p:cNvSpPr>
          <p:nvPr>
            <p:ph type="sldNum" sz="quarter" idx="5"/>
          </p:nvPr>
        </p:nvSpPr>
        <p:spPr>
          <a:ln/>
        </p:spPr>
        <p:txBody>
          <a:bodyPr/>
          <a:lstStyle/>
          <a:p>
            <a:fld id="{D77239A0-75EC-4DCC-994E-3BADABE7992D}" type="slidenum">
              <a:rPr lang="en-GB" altLang="en-US"/>
              <a:pPr/>
              <a:t>64</a:t>
            </a:fld>
            <a:endParaRPr lang="en-GB" altLang="en-US"/>
          </a:p>
        </p:txBody>
      </p:sp>
      <p:sp>
        <p:nvSpPr>
          <p:cNvPr id="728066" name="Rectangle 2">
            <a:extLst>
              <a:ext uri="{FF2B5EF4-FFF2-40B4-BE49-F238E27FC236}">
                <a16:creationId xmlns:a16="http://schemas.microsoft.com/office/drawing/2014/main" id="{E7BD7998-8A25-4245-9A47-FB564B934049}"/>
              </a:ext>
            </a:extLst>
          </p:cNvPr>
          <p:cNvSpPr>
            <a:spLocks noChangeArrowheads="1" noTextEdit="1"/>
          </p:cNvSpPr>
          <p:nvPr>
            <p:ph type="sldImg"/>
          </p:nvPr>
        </p:nvSpPr>
        <p:spPr>
          <a:ln/>
        </p:spPr>
      </p:sp>
      <p:sp>
        <p:nvSpPr>
          <p:cNvPr id="728067" name="Rectangle 3">
            <a:extLst>
              <a:ext uri="{FF2B5EF4-FFF2-40B4-BE49-F238E27FC236}">
                <a16:creationId xmlns:a16="http://schemas.microsoft.com/office/drawing/2014/main" id="{65784227-0FC9-4EF9-BC36-720506A4488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B597AD-6FB3-4762-9038-E0C62DDA263D}"/>
              </a:ext>
            </a:extLst>
          </p:cNvPr>
          <p:cNvSpPr>
            <a:spLocks noGrp="1" noChangeArrowheads="1"/>
          </p:cNvSpPr>
          <p:nvPr>
            <p:ph type="sldNum" sz="quarter" idx="5"/>
          </p:nvPr>
        </p:nvSpPr>
        <p:spPr>
          <a:ln/>
        </p:spPr>
        <p:txBody>
          <a:bodyPr/>
          <a:lstStyle/>
          <a:p>
            <a:fld id="{7B350B6F-D083-4B5C-826F-1993C5F0F8F1}" type="slidenum">
              <a:rPr lang="en-GB" altLang="en-US"/>
              <a:pPr/>
              <a:t>9</a:t>
            </a:fld>
            <a:endParaRPr lang="en-GB" altLang="en-US"/>
          </a:p>
        </p:txBody>
      </p:sp>
      <p:sp>
        <p:nvSpPr>
          <p:cNvPr id="648194" name="Rectangle 2">
            <a:extLst>
              <a:ext uri="{FF2B5EF4-FFF2-40B4-BE49-F238E27FC236}">
                <a16:creationId xmlns:a16="http://schemas.microsoft.com/office/drawing/2014/main" id="{6CE6055C-8A75-4959-8B72-4D11B09438A5}"/>
              </a:ext>
            </a:extLst>
          </p:cNvPr>
          <p:cNvSpPr>
            <a:spLocks noChangeArrowheads="1" noTextEdit="1"/>
          </p:cNvSpPr>
          <p:nvPr>
            <p:ph type="sldImg"/>
          </p:nvPr>
        </p:nvSpPr>
        <p:spPr>
          <a:ln/>
        </p:spPr>
      </p:sp>
      <p:sp>
        <p:nvSpPr>
          <p:cNvPr id="648195" name="Rectangle 3">
            <a:extLst>
              <a:ext uri="{FF2B5EF4-FFF2-40B4-BE49-F238E27FC236}">
                <a16:creationId xmlns:a16="http://schemas.microsoft.com/office/drawing/2014/main" id="{BED0F1A9-B051-4E6B-8EE3-15D34112B3C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91CB65-CA44-4D78-9197-60A8F4E7EBDF}"/>
              </a:ext>
            </a:extLst>
          </p:cNvPr>
          <p:cNvSpPr>
            <a:spLocks noGrp="1" noChangeArrowheads="1"/>
          </p:cNvSpPr>
          <p:nvPr>
            <p:ph type="sldNum" sz="quarter" idx="5"/>
          </p:nvPr>
        </p:nvSpPr>
        <p:spPr>
          <a:ln/>
        </p:spPr>
        <p:txBody>
          <a:bodyPr/>
          <a:lstStyle/>
          <a:p>
            <a:fld id="{B289AA52-9D9F-45C6-86FC-E261CE904650}" type="slidenum">
              <a:rPr lang="en-GB" altLang="en-US"/>
              <a:pPr/>
              <a:t>65</a:t>
            </a:fld>
            <a:endParaRPr lang="en-GB" altLang="en-US"/>
          </a:p>
        </p:txBody>
      </p:sp>
      <p:sp>
        <p:nvSpPr>
          <p:cNvPr id="735234" name="Rectangle 2">
            <a:extLst>
              <a:ext uri="{FF2B5EF4-FFF2-40B4-BE49-F238E27FC236}">
                <a16:creationId xmlns:a16="http://schemas.microsoft.com/office/drawing/2014/main" id="{B7C313FF-B5EA-4779-96DB-40605990DB50}"/>
              </a:ext>
            </a:extLst>
          </p:cNvPr>
          <p:cNvSpPr>
            <a:spLocks noChangeArrowheads="1" noTextEdit="1"/>
          </p:cNvSpPr>
          <p:nvPr>
            <p:ph type="sldImg"/>
          </p:nvPr>
        </p:nvSpPr>
        <p:spPr>
          <a:ln/>
        </p:spPr>
      </p:sp>
      <p:sp>
        <p:nvSpPr>
          <p:cNvPr id="735235" name="Rectangle 3">
            <a:extLst>
              <a:ext uri="{FF2B5EF4-FFF2-40B4-BE49-F238E27FC236}">
                <a16:creationId xmlns:a16="http://schemas.microsoft.com/office/drawing/2014/main" id="{877BCFE6-DD88-425B-9F5D-CE7E5E9C1A0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40484-97BD-4FDB-8D7A-F1E9600368E6}"/>
              </a:ext>
            </a:extLst>
          </p:cNvPr>
          <p:cNvSpPr>
            <a:spLocks noGrp="1" noChangeArrowheads="1"/>
          </p:cNvSpPr>
          <p:nvPr>
            <p:ph type="sldNum" sz="quarter" idx="5"/>
          </p:nvPr>
        </p:nvSpPr>
        <p:spPr>
          <a:ln/>
        </p:spPr>
        <p:txBody>
          <a:bodyPr/>
          <a:lstStyle/>
          <a:p>
            <a:fld id="{B203F0EE-1D3B-47E5-B8D3-6E34D2A7069B}" type="slidenum">
              <a:rPr lang="en-GB" altLang="en-US"/>
              <a:pPr/>
              <a:t>66</a:t>
            </a:fld>
            <a:endParaRPr lang="en-GB" altLang="en-US"/>
          </a:p>
        </p:txBody>
      </p:sp>
      <p:sp>
        <p:nvSpPr>
          <p:cNvPr id="736258" name="Rectangle 2">
            <a:extLst>
              <a:ext uri="{FF2B5EF4-FFF2-40B4-BE49-F238E27FC236}">
                <a16:creationId xmlns:a16="http://schemas.microsoft.com/office/drawing/2014/main" id="{21D52FEA-28B1-4DC4-865E-30C1E549D0C4}"/>
              </a:ext>
            </a:extLst>
          </p:cNvPr>
          <p:cNvSpPr>
            <a:spLocks noChangeArrowheads="1" noTextEdit="1"/>
          </p:cNvSpPr>
          <p:nvPr>
            <p:ph type="sldImg"/>
          </p:nvPr>
        </p:nvSpPr>
        <p:spPr>
          <a:ln/>
        </p:spPr>
      </p:sp>
      <p:sp>
        <p:nvSpPr>
          <p:cNvPr id="736259" name="Rectangle 3">
            <a:extLst>
              <a:ext uri="{FF2B5EF4-FFF2-40B4-BE49-F238E27FC236}">
                <a16:creationId xmlns:a16="http://schemas.microsoft.com/office/drawing/2014/main" id="{D5E70B46-94AF-4621-8029-26DB95E6463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957EF9-9BE6-4277-8E6C-59C231CF0A54}"/>
              </a:ext>
            </a:extLst>
          </p:cNvPr>
          <p:cNvSpPr>
            <a:spLocks noGrp="1" noChangeArrowheads="1"/>
          </p:cNvSpPr>
          <p:nvPr>
            <p:ph type="sldNum" sz="quarter" idx="5"/>
          </p:nvPr>
        </p:nvSpPr>
        <p:spPr>
          <a:ln/>
        </p:spPr>
        <p:txBody>
          <a:bodyPr/>
          <a:lstStyle/>
          <a:p>
            <a:fld id="{07880F3E-A9C6-4670-BAC3-1B2B654C7EB9}" type="slidenum">
              <a:rPr lang="en-GB" altLang="en-US"/>
              <a:pPr/>
              <a:t>67</a:t>
            </a:fld>
            <a:endParaRPr lang="en-GB" altLang="en-US"/>
          </a:p>
        </p:txBody>
      </p:sp>
      <p:sp>
        <p:nvSpPr>
          <p:cNvPr id="737282" name="Rectangle 2">
            <a:extLst>
              <a:ext uri="{FF2B5EF4-FFF2-40B4-BE49-F238E27FC236}">
                <a16:creationId xmlns:a16="http://schemas.microsoft.com/office/drawing/2014/main" id="{7F677FDE-2D49-43D3-BDC7-D6F0FE504C07}"/>
              </a:ext>
            </a:extLst>
          </p:cNvPr>
          <p:cNvSpPr>
            <a:spLocks noChangeArrowheads="1" noTextEdit="1"/>
          </p:cNvSpPr>
          <p:nvPr>
            <p:ph type="sldImg"/>
          </p:nvPr>
        </p:nvSpPr>
        <p:spPr>
          <a:ln/>
        </p:spPr>
      </p:sp>
      <p:sp>
        <p:nvSpPr>
          <p:cNvPr id="737283" name="Rectangle 3">
            <a:extLst>
              <a:ext uri="{FF2B5EF4-FFF2-40B4-BE49-F238E27FC236}">
                <a16:creationId xmlns:a16="http://schemas.microsoft.com/office/drawing/2014/main" id="{F4C4804C-ED09-4A38-8D40-3191C578DC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A06874-93BA-4265-9DE2-F90BA41E06DB}"/>
              </a:ext>
            </a:extLst>
          </p:cNvPr>
          <p:cNvSpPr>
            <a:spLocks noGrp="1" noChangeArrowheads="1"/>
          </p:cNvSpPr>
          <p:nvPr>
            <p:ph type="sldNum" sz="quarter" idx="5"/>
          </p:nvPr>
        </p:nvSpPr>
        <p:spPr>
          <a:ln/>
        </p:spPr>
        <p:txBody>
          <a:bodyPr/>
          <a:lstStyle/>
          <a:p>
            <a:fld id="{6361F142-CCBE-42DE-BCAF-DC34851935BA}" type="slidenum">
              <a:rPr lang="en-GB" altLang="en-US"/>
              <a:pPr/>
              <a:t>68</a:t>
            </a:fld>
            <a:endParaRPr lang="en-GB" altLang="en-US"/>
          </a:p>
        </p:txBody>
      </p:sp>
      <p:sp>
        <p:nvSpPr>
          <p:cNvPr id="738306" name="Rectangle 2">
            <a:extLst>
              <a:ext uri="{FF2B5EF4-FFF2-40B4-BE49-F238E27FC236}">
                <a16:creationId xmlns:a16="http://schemas.microsoft.com/office/drawing/2014/main" id="{46BE8D50-13C6-4488-A17E-F005309E5FA2}"/>
              </a:ext>
            </a:extLst>
          </p:cNvPr>
          <p:cNvSpPr>
            <a:spLocks noChangeArrowheads="1" noTextEdit="1"/>
          </p:cNvSpPr>
          <p:nvPr>
            <p:ph type="sldImg"/>
          </p:nvPr>
        </p:nvSpPr>
        <p:spPr>
          <a:ln/>
        </p:spPr>
      </p:sp>
      <p:sp>
        <p:nvSpPr>
          <p:cNvPr id="738307" name="Rectangle 3">
            <a:extLst>
              <a:ext uri="{FF2B5EF4-FFF2-40B4-BE49-F238E27FC236}">
                <a16:creationId xmlns:a16="http://schemas.microsoft.com/office/drawing/2014/main" id="{A19DCEE2-6398-4FCF-B515-C03709B397A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EB014A-59D7-46AE-886E-8D4996148A5F}"/>
              </a:ext>
            </a:extLst>
          </p:cNvPr>
          <p:cNvSpPr>
            <a:spLocks noGrp="1" noChangeArrowheads="1"/>
          </p:cNvSpPr>
          <p:nvPr>
            <p:ph type="sldNum" sz="quarter" idx="5"/>
          </p:nvPr>
        </p:nvSpPr>
        <p:spPr>
          <a:ln/>
        </p:spPr>
        <p:txBody>
          <a:bodyPr/>
          <a:lstStyle/>
          <a:p>
            <a:fld id="{302357BF-CA60-446E-A2C2-9F1D46582EF9}" type="slidenum">
              <a:rPr lang="en-GB" altLang="en-US"/>
              <a:pPr/>
              <a:t>69</a:t>
            </a:fld>
            <a:endParaRPr lang="en-GB" altLang="en-US"/>
          </a:p>
        </p:txBody>
      </p:sp>
      <p:sp>
        <p:nvSpPr>
          <p:cNvPr id="740354" name="Rectangle 2">
            <a:extLst>
              <a:ext uri="{FF2B5EF4-FFF2-40B4-BE49-F238E27FC236}">
                <a16:creationId xmlns:a16="http://schemas.microsoft.com/office/drawing/2014/main" id="{1E290B0A-3486-4BC2-A425-58AC94F73A72}"/>
              </a:ext>
            </a:extLst>
          </p:cNvPr>
          <p:cNvSpPr>
            <a:spLocks noChangeArrowheads="1" noTextEdit="1"/>
          </p:cNvSpPr>
          <p:nvPr>
            <p:ph type="sldImg"/>
          </p:nvPr>
        </p:nvSpPr>
        <p:spPr>
          <a:ln/>
        </p:spPr>
      </p:sp>
      <p:sp>
        <p:nvSpPr>
          <p:cNvPr id="740355" name="Rectangle 3">
            <a:extLst>
              <a:ext uri="{FF2B5EF4-FFF2-40B4-BE49-F238E27FC236}">
                <a16:creationId xmlns:a16="http://schemas.microsoft.com/office/drawing/2014/main" id="{9C22E3DE-8CB6-4CBE-A99A-17EC57005F9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30E437-80DC-43CD-9DE9-9AF8DD79564B}"/>
              </a:ext>
            </a:extLst>
          </p:cNvPr>
          <p:cNvSpPr>
            <a:spLocks noGrp="1" noChangeArrowheads="1"/>
          </p:cNvSpPr>
          <p:nvPr>
            <p:ph type="sldNum" sz="quarter" idx="5"/>
          </p:nvPr>
        </p:nvSpPr>
        <p:spPr>
          <a:ln/>
        </p:spPr>
        <p:txBody>
          <a:bodyPr/>
          <a:lstStyle/>
          <a:p>
            <a:fld id="{94894499-B08D-44CD-99A9-CD0765F66537}" type="slidenum">
              <a:rPr lang="en-GB" altLang="en-US"/>
              <a:pPr/>
              <a:t>70</a:t>
            </a:fld>
            <a:endParaRPr lang="en-GB" altLang="en-US"/>
          </a:p>
        </p:txBody>
      </p:sp>
      <p:sp>
        <p:nvSpPr>
          <p:cNvPr id="741378" name="Rectangle 2">
            <a:extLst>
              <a:ext uri="{FF2B5EF4-FFF2-40B4-BE49-F238E27FC236}">
                <a16:creationId xmlns:a16="http://schemas.microsoft.com/office/drawing/2014/main" id="{F2D886D0-77B1-485F-B78A-AEB037559220}"/>
              </a:ext>
            </a:extLst>
          </p:cNvPr>
          <p:cNvSpPr>
            <a:spLocks noChangeArrowheads="1" noTextEdit="1"/>
          </p:cNvSpPr>
          <p:nvPr>
            <p:ph type="sldImg"/>
          </p:nvPr>
        </p:nvSpPr>
        <p:spPr>
          <a:ln/>
        </p:spPr>
      </p:sp>
      <p:sp>
        <p:nvSpPr>
          <p:cNvPr id="741379" name="Rectangle 3">
            <a:extLst>
              <a:ext uri="{FF2B5EF4-FFF2-40B4-BE49-F238E27FC236}">
                <a16:creationId xmlns:a16="http://schemas.microsoft.com/office/drawing/2014/main" id="{B85456EB-A726-462B-9E34-DF0EE33D582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7C4316-C0D9-4D3E-BF47-2E7A2BBDF20E}"/>
              </a:ext>
            </a:extLst>
          </p:cNvPr>
          <p:cNvSpPr>
            <a:spLocks noGrp="1" noChangeArrowheads="1"/>
          </p:cNvSpPr>
          <p:nvPr>
            <p:ph type="sldNum" sz="quarter" idx="5"/>
          </p:nvPr>
        </p:nvSpPr>
        <p:spPr>
          <a:ln/>
        </p:spPr>
        <p:txBody>
          <a:bodyPr/>
          <a:lstStyle/>
          <a:p>
            <a:fld id="{A5B9682A-B0E0-46B1-96DE-A7810EC52681}" type="slidenum">
              <a:rPr lang="en-GB" altLang="en-US"/>
              <a:pPr/>
              <a:t>71</a:t>
            </a:fld>
            <a:endParaRPr lang="en-GB" altLang="en-US"/>
          </a:p>
        </p:txBody>
      </p:sp>
      <p:sp>
        <p:nvSpPr>
          <p:cNvPr id="742402" name="Rectangle 2">
            <a:extLst>
              <a:ext uri="{FF2B5EF4-FFF2-40B4-BE49-F238E27FC236}">
                <a16:creationId xmlns:a16="http://schemas.microsoft.com/office/drawing/2014/main" id="{AE506BA5-5895-49FD-A7E9-BD5DEFF50BE8}"/>
              </a:ext>
            </a:extLst>
          </p:cNvPr>
          <p:cNvSpPr>
            <a:spLocks noChangeArrowheads="1" noTextEdit="1"/>
          </p:cNvSpPr>
          <p:nvPr>
            <p:ph type="sldImg"/>
          </p:nvPr>
        </p:nvSpPr>
        <p:spPr>
          <a:ln/>
        </p:spPr>
      </p:sp>
      <p:sp>
        <p:nvSpPr>
          <p:cNvPr id="742403" name="Rectangle 3">
            <a:extLst>
              <a:ext uri="{FF2B5EF4-FFF2-40B4-BE49-F238E27FC236}">
                <a16:creationId xmlns:a16="http://schemas.microsoft.com/office/drawing/2014/main" id="{98A8BA64-2A2E-404C-A2E1-2C995FBD2FF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A66D83-F175-43FA-8DF2-94B2551882BB}"/>
              </a:ext>
            </a:extLst>
          </p:cNvPr>
          <p:cNvSpPr>
            <a:spLocks noGrp="1" noChangeArrowheads="1"/>
          </p:cNvSpPr>
          <p:nvPr>
            <p:ph type="sldNum" sz="quarter" idx="5"/>
          </p:nvPr>
        </p:nvSpPr>
        <p:spPr>
          <a:ln/>
        </p:spPr>
        <p:txBody>
          <a:bodyPr/>
          <a:lstStyle/>
          <a:p>
            <a:fld id="{1D073979-8BEC-4E54-9B31-6A8E7660AF46}" type="slidenum">
              <a:rPr lang="en-GB" altLang="en-US"/>
              <a:pPr/>
              <a:t>84</a:t>
            </a:fld>
            <a:endParaRPr lang="en-GB" altLang="en-US"/>
          </a:p>
        </p:txBody>
      </p:sp>
      <p:sp>
        <p:nvSpPr>
          <p:cNvPr id="825346" name="Rectangle 2">
            <a:extLst>
              <a:ext uri="{FF2B5EF4-FFF2-40B4-BE49-F238E27FC236}">
                <a16:creationId xmlns:a16="http://schemas.microsoft.com/office/drawing/2014/main" id="{2A5E8595-8F64-4581-95A0-B281121B8B64}"/>
              </a:ext>
            </a:extLst>
          </p:cNvPr>
          <p:cNvSpPr>
            <a:spLocks noChangeArrowheads="1" noTextEdit="1"/>
          </p:cNvSpPr>
          <p:nvPr>
            <p:ph type="sldImg"/>
          </p:nvPr>
        </p:nvSpPr>
        <p:spPr>
          <a:ln/>
        </p:spPr>
      </p:sp>
      <p:sp>
        <p:nvSpPr>
          <p:cNvPr id="825347" name="Rectangle 3">
            <a:extLst>
              <a:ext uri="{FF2B5EF4-FFF2-40B4-BE49-F238E27FC236}">
                <a16:creationId xmlns:a16="http://schemas.microsoft.com/office/drawing/2014/main" id="{440D706C-E422-4F77-9764-741214417DE5}"/>
              </a:ext>
            </a:extLst>
          </p:cNvPr>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2408251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346BD8-840F-4457-A182-B04B7721717B}"/>
              </a:ext>
            </a:extLst>
          </p:cNvPr>
          <p:cNvSpPr>
            <a:spLocks noGrp="1" noChangeArrowheads="1"/>
          </p:cNvSpPr>
          <p:nvPr>
            <p:ph type="sldNum" sz="quarter" idx="5"/>
          </p:nvPr>
        </p:nvSpPr>
        <p:spPr>
          <a:ln/>
        </p:spPr>
        <p:txBody>
          <a:bodyPr/>
          <a:lstStyle/>
          <a:p>
            <a:fld id="{08F38E5B-224F-4972-8345-FCA7311034BD}" type="slidenum">
              <a:rPr lang="en-GB" altLang="en-US"/>
              <a:pPr/>
              <a:t>85</a:t>
            </a:fld>
            <a:endParaRPr lang="en-GB" altLang="en-US"/>
          </a:p>
        </p:txBody>
      </p:sp>
      <p:sp>
        <p:nvSpPr>
          <p:cNvPr id="829442" name="Rectangle 2">
            <a:extLst>
              <a:ext uri="{FF2B5EF4-FFF2-40B4-BE49-F238E27FC236}">
                <a16:creationId xmlns:a16="http://schemas.microsoft.com/office/drawing/2014/main" id="{448FADC1-487D-4664-8E97-89C372882772}"/>
              </a:ext>
            </a:extLst>
          </p:cNvPr>
          <p:cNvSpPr>
            <a:spLocks noChangeArrowheads="1" noTextEdit="1"/>
          </p:cNvSpPr>
          <p:nvPr>
            <p:ph type="sldImg"/>
          </p:nvPr>
        </p:nvSpPr>
        <p:spPr>
          <a:ln/>
        </p:spPr>
      </p:sp>
      <p:sp>
        <p:nvSpPr>
          <p:cNvPr id="829443" name="Rectangle 3">
            <a:extLst>
              <a:ext uri="{FF2B5EF4-FFF2-40B4-BE49-F238E27FC236}">
                <a16:creationId xmlns:a16="http://schemas.microsoft.com/office/drawing/2014/main" id="{71BA04CC-F599-44B4-BEF1-E3B1CD0A7B68}"/>
              </a:ext>
            </a:extLst>
          </p:cNvPr>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20624573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71E7C6-B2D4-4611-BF0B-58466FBFEB29}"/>
              </a:ext>
            </a:extLst>
          </p:cNvPr>
          <p:cNvSpPr>
            <a:spLocks noGrp="1" noChangeArrowheads="1"/>
          </p:cNvSpPr>
          <p:nvPr>
            <p:ph type="sldNum" sz="quarter" idx="5"/>
          </p:nvPr>
        </p:nvSpPr>
        <p:spPr>
          <a:ln/>
        </p:spPr>
        <p:txBody>
          <a:bodyPr/>
          <a:lstStyle/>
          <a:p>
            <a:fld id="{0BC6E2F7-FDB1-4F1E-8237-832C69F13E6B}" type="slidenum">
              <a:rPr lang="en-GB" altLang="en-US"/>
              <a:pPr/>
              <a:t>86</a:t>
            </a:fld>
            <a:endParaRPr lang="en-GB" altLang="en-US"/>
          </a:p>
        </p:txBody>
      </p:sp>
      <p:sp>
        <p:nvSpPr>
          <p:cNvPr id="837634" name="Rectangle 2">
            <a:extLst>
              <a:ext uri="{FF2B5EF4-FFF2-40B4-BE49-F238E27FC236}">
                <a16:creationId xmlns:a16="http://schemas.microsoft.com/office/drawing/2014/main" id="{52D14F7F-0A2D-4F93-965F-D3EFAE23292B}"/>
              </a:ext>
            </a:extLst>
          </p:cNvPr>
          <p:cNvSpPr>
            <a:spLocks noChangeArrowheads="1" noTextEdit="1"/>
          </p:cNvSpPr>
          <p:nvPr>
            <p:ph type="sldImg"/>
          </p:nvPr>
        </p:nvSpPr>
        <p:spPr>
          <a:ln/>
        </p:spPr>
      </p:sp>
      <p:sp>
        <p:nvSpPr>
          <p:cNvPr id="837635" name="Rectangle 3">
            <a:extLst>
              <a:ext uri="{FF2B5EF4-FFF2-40B4-BE49-F238E27FC236}">
                <a16:creationId xmlns:a16="http://schemas.microsoft.com/office/drawing/2014/main" id="{28F51DEA-2044-4E80-A7E2-71002F4FC5F3}"/>
              </a:ext>
            </a:extLst>
          </p:cNvPr>
          <p:cNvSpPr>
            <a:spLocks noGrp="1" noChangeArrowheads="1"/>
          </p:cNvSpPr>
          <p:nvPr>
            <p:ph type="body" idx="1"/>
          </p:nvPr>
        </p:nvSpPr>
        <p:spPr/>
        <p:txBody>
          <a:bodyPr/>
          <a:lstStyle/>
          <a:p>
            <a:r>
              <a:rPr lang="en-GB" altLang="en-US"/>
              <a:t>Read slide:  should be simple should’nt it ?</a:t>
            </a:r>
          </a:p>
        </p:txBody>
      </p:sp>
    </p:spTree>
    <p:extLst>
      <p:ext uri="{BB962C8B-B14F-4D97-AF65-F5344CB8AC3E}">
        <p14:creationId xmlns:p14="http://schemas.microsoft.com/office/powerpoint/2010/main" val="377958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E1EFA5-CA08-40DD-B278-3A8428CEDCFC}"/>
              </a:ext>
            </a:extLst>
          </p:cNvPr>
          <p:cNvSpPr>
            <a:spLocks noGrp="1" noChangeArrowheads="1"/>
          </p:cNvSpPr>
          <p:nvPr>
            <p:ph type="sldNum" sz="quarter" idx="5"/>
          </p:nvPr>
        </p:nvSpPr>
        <p:spPr>
          <a:ln/>
        </p:spPr>
        <p:txBody>
          <a:bodyPr/>
          <a:lstStyle/>
          <a:p>
            <a:fld id="{E0767FEF-1949-4236-80B7-B9A629D3440E}" type="slidenum">
              <a:rPr lang="en-GB" altLang="en-US"/>
              <a:pPr/>
              <a:t>10</a:t>
            </a:fld>
            <a:endParaRPr lang="en-GB" altLang="en-US"/>
          </a:p>
        </p:txBody>
      </p:sp>
      <p:sp>
        <p:nvSpPr>
          <p:cNvPr id="649218" name="Rectangle 2">
            <a:extLst>
              <a:ext uri="{FF2B5EF4-FFF2-40B4-BE49-F238E27FC236}">
                <a16:creationId xmlns:a16="http://schemas.microsoft.com/office/drawing/2014/main" id="{FFF70D51-0A63-4465-9208-E61E216B9259}"/>
              </a:ext>
            </a:extLst>
          </p:cNvPr>
          <p:cNvSpPr>
            <a:spLocks noChangeArrowheads="1" noTextEdit="1"/>
          </p:cNvSpPr>
          <p:nvPr>
            <p:ph type="sldImg"/>
          </p:nvPr>
        </p:nvSpPr>
        <p:spPr>
          <a:ln/>
        </p:spPr>
      </p:sp>
      <p:sp>
        <p:nvSpPr>
          <p:cNvPr id="649219" name="Rectangle 3">
            <a:extLst>
              <a:ext uri="{FF2B5EF4-FFF2-40B4-BE49-F238E27FC236}">
                <a16:creationId xmlns:a16="http://schemas.microsoft.com/office/drawing/2014/main" id="{3DCD5596-92E1-4572-AC2B-B884B21871F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9640FA8-2FA0-4456-B7E8-56932AA976F2}"/>
              </a:ext>
            </a:extLst>
          </p:cNvPr>
          <p:cNvSpPr>
            <a:spLocks noGrp="1" noChangeArrowheads="1"/>
          </p:cNvSpPr>
          <p:nvPr>
            <p:ph type="sldNum" sz="quarter" idx="5"/>
          </p:nvPr>
        </p:nvSpPr>
        <p:spPr>
          <a:ln/>
        </p:spPr>
        <p:txBody>
          <a:bodyPr/>
          <a:lstStyle/>
          <a:p>
            <a:fld id="{C441F1D6-5852-46EE-98EC-874721FE83C4}" type="slidenum">
              <a:rPr lang="en-GB" altLang="en-US"/>
              <a:pPr/>
              <a:t>87</a:t>
            </a:fld>
            <a:endParaRPr lang="en-GB" altLang="en-US"/>
          </a:p>
        </p:txBody>
      </p:sp>
      <p:sp>
        <p:nvSpPr>
          <p:cNvPr id="835586" name="Rectangle 2">
            <a:extLst>
              <a:ext uri="{FF2B5EF4-FFF2-40B4-BE49-F238E27FC236}">
                <a16:creationId xmlns:a16="http://schemas.microsoft.com/office/drawing/2014/main" id="{75747E42-3C14-4A4A-96BF-6CC916A25F22}"/>
              </a:ext>
            </a:extLst>
          </p:cNvPr>
          <p:cNvSpPr>
            <a:spLocks noChangeArrowheads="1" noTextEdit="1"/>
          </p:cNvSpPr>
          <p:nvPr>
            <p:ph type="sldImg"/>
          </p:nvPr>
        </p:nvSpPr>
        <p:spPr>
          <a:ln/>
        </p:spPr>
      </p:sp>
      <p:sp>
        <p:nvSpPr>
          <p:cNvPr id="835587" name="Rectangle 3">
            <a:extLst>
              <a:ext uri="{FF2B5EF4-FFF2-40B4-BE49-F238E27FC236}">
                <a16:creationId xmlns:a16="http://schemas.microsoft.com/office/drawing/2014/main" id="{A3163083-C2DC-49EA-ADF9-D59F7BCB310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439297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3AEEBA-C8DB-4FC8-81E9-8B7BE2B93950}"/>
              </a:ext>
            </a:extLst>
          </p:cNvPr>
          <p:cNvSpPr>
            <a:spLocks noGrp="1" noChangeArrowheads="1"/>
          </p:cNvSpPr>
          <p:nvPr>
            <p:ph type="sldNum" sz="quarter" idx="5"/>
          </p:nvPr>
        </p:nvSpPr>
        <p:spPr>
          <a:ln/>
        </p:spPr>
        <p:txBody>
          <a:bodyPr/>
          <a:lstStyle/>
          <a:p>
            <a:fld id="{B6ACE26F-C255-404F-8DD0-189F68297D57}" type="slidenum">
              <a:rPr lang="en-GB" altLang="en-US"/>
              <a:pPr/>
              <a:t>88</a:t>
            </a:fld>
            <a:endParaRPr lang="en-GB" altLang="en-US"/>
          </a:p>
        </p:txBody>
      </p:sp>
      <p:sp>
        <p:nvSpPr>
          <p:cNvPr id="831490" name="Rectangle 2">
            <a:extLst>
              <a:ext uri="{FF2B5EF4-FFF2-40B4-BE49-F238E27FC236}">
                <a16:creationId xmlns:a16="http://schemas.microsoft.com/office/drawing/2014/main" id="{05D3B776-D56F-4122-A9AB-8ABAE968D44A}"/>
              </a:ext>
            </a:extLst>
          </p:cNvPr>
          <p:cNvSpPr>
            <a:spLocks noChangeArrowheads="1" noTextEdit="1"/>
          </p:cNvSpPr>
          <p:nvPr>
            <p:ph type="sldImg"/>
          </p:nvPr>
        </p:nvSpPr>
        <p:spPr>
          <a:ln/>
        </p:spPr>
      </p:sp>
      <p:sp>
        <p:nvSpPr>
          <p:cNvPr id="831491" name="Rectangle 3">
            <a:extLst>
              <a:ext uri="{FF2B5EF4-FFF2-40B4-BE49-F238E27FC236}">
                <a16:creationId xmlns:a16="http://schemas.microsoft.com/office/drawing/2014/main" id="{C0B3F292-A6A8-4BF7-A617-76AA13E76B7A}"/>
              </a:ext>
            </a:extLst>
          </p:cNvPr>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6769586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816484-AC1F-4F9B-8B24-9B27F0D05A8E}"/>
              </a:ext>
            </a:extLst>
          </p:cNvPr>
          <p:cNvSpPr>
            <a:spLocks noGrp="1" noChangeArrowheads="1"/>
          </p:cNvSpPr>
          <p:nvPr>
            <p:ph type="sldNum" sz="quarter" idx="5"/>
          </p:nvPr>
        </p:nvSpPr>
        <p:spPr>
          <a:ln/>
        </p:spPr>
        <p:txBody>
          <a:bodyPr/>
          <a:lstStyle/>
          <a:p>
            <a:fld id="{86373A1D-CD21-4565-984F-A9A47D994FCF}" type="slidenum">
              <a:rPr lang="en-GB" altLang="en-US"/>
              <a:pPr/>
              <a:t>89</a:t>
            </a:fld>
            <a:endParaRPr lang="en-GB" altLang="en-US"/>
          </a:p>
        </p:txBody>
      </p:sp>
      <p:sp>
        <p:nvSpPr>
          <p:cNvPr id="666626" name="Rectangle 2">
            <a:extLst>
              <a:ext uri="{FF2B5EF4-FFF2-40B4-BE49-F238E27FC236}">
                <a16:creationId xmlns:a16="http://schemas.microsoft.com/office/drawing/2014/main" id="{29880241-FC5A-4E77-A0E1-930DE9DE5172}"/>
              </a:ext>
            </a:extLst>
          </p:cNvPr>
          <p:cNvSpPr>
            <a:spLocks noChangeArrowheads="1" noTextEdit="1"/>
          </p:cNvSpPr>
          <p:nvPr>
            <p:ph type="sldImg"/>
          </p:nvPr>
        </p:nvSpPr>
        <p:spPr>
          <a:ln/>
        </p:spPr>
      </p:sp>
      <p:sp>
        <p:nvSpPr>
          <p:cNvPr id="666627" name="Rectangle 3">
            <a:extLst>
              <a:ext uri="{FF2B5EF4-FFF2-40B4-BE49-F238E27FC236}">
                <a16:creationId xmlns:a16="http://schemas.microsoft.com/office/drawing/2014/main" id="{0C7ED412-3069-4D57-B767-51A5D113D3E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940702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E38123-7888-4269-B837-58064E8A217D}"/>
              </a:ext>
            </a:extLst>
          </p:cNvPr>
          <p:cNvSpPr>
            <a:spLocks noGrp="1" noChangeArrowheads="1"/>
          </p:cNvSpPr>
          <p:nvPr>
            <p:ph type="sldNum" sz="quarter" idx="5"/>
          </p:nvPr>
        </p:nvSpPr>
        <p:spPr>
          <a:ln/>
        </p:spPr>
        <p:txBody>
          <a:bodyPr/>
          <a:lstStyle/>
          <a:p>
            <a:fld id="{C92FE2F4-3C6D-4C69-BD88-A3106A10A016}" type="slidenum">
              <a:rPr lang="en-GB" altLang="en-US"/>
              <a:pPr/>
              <a:t>90</a:t>
            </a:fld>
            <a:endParaRPr lang="en-GB" altLang="en-US"/>
          </a:p>
        </p:txBody>
      </p:sp>
      <p:sp>
        <p:nvSpPr>
          <p:cNvPr id="819202" name="Rectangle 2">
            <a:extLst>
              <a:ext uri="{FF2B5EF4-FFF2-40B4-BE49-F238E27FC236}">
                <a16:creationId xmlns:a16="http://schemas.microsoft.com/office/drawing/2014/main" id="{A302C1D4-40D0-41A7-B2EC-CE41406117EE}"/>
              </a:ext>
            </a:extLst>
          </p:cNvPr>
          <p:cNvSpPr>
            <a:spLocks noChangeArrowheads="1" noTextEdit="1"/>
          </p:cNvSpPr>
          <p:nvPr>
            <p:ph type="sldImg"/>
          </p:nvPr>
        </p:nvSpPr>
        <p:spPr>
          <a:ln/>
        </p:spPr>
      </p:sp>
      <p:sp>
        <p:nvSpPr>
          <p:cNvPr id="819203" name="Rectangle 3">
            <a:extLst>
              <a:ext uri="{FF2B5EF4-FFF2-40B4-BE49-F238E27FC236}">
                <a16:creationId xmlns:a16="http://schemas.microsoft.com/office/drawing/2014/main" id="{2FD92B50-13D9-4F93-8C9F-8D4008070169}"/>
              </a:ext>
            </a:extLst>
          </p:cNvPr>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6137870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C2AAC8-425C-4394-ADBD-F51C746870A4}"/>
              </a:ext>
            </a:extLst>
          </p:cNvPr>
          <p:cNvSpPr>
            <a:spLocks noGrp="1" noChangeArrowheads="1"/>
          </p:cNvSpPr>
          <p:nvPr>
            <p:ph type="sldNum" sz="quarter" idx="5"/>
          </p:nvPr>
        </p:nvSpPr>
        <p:spPr>
          <a:ln/>
        </p:spPr>
        <p:txBody>
          <a:bodyPr/>
          <a:lstStyle/>
          <a:p>
            <a:fld id="{265430BB-490D-4D28-AFE6-B24C5E5A305C}" type="slidenum">
              <a:rPr lang="en-GB" altLang="en-US"/>
              <a:pPr/>
              <a:t>91</a:t>
            </a:fld>
            <a:endParaRPr lang="en-GB" altLang="en-US"/>
          </a:p>
        </p:txBody>
      </p:sp>
      <p:sp>
        <p:nvSpPr>
          <p:cNvPr id="815106" name="Rectangle 2">
            <a:extLst>
              <a:ext uri="{FF2B5EF4-FFF2-40B4-BE49-F238E27FC236}">
                <a16:creationId xmlns:a16="http://schemas.microsoft.com/office/drawing/2014/main" id="{9B062D01-C1D5-40BB-B785-EEE9DFC5CA85}"/>
              </a:ext>
            </a:extLst>
          </p:cNvPr>
          <p:cNvSpPr>
            <a:spLocks noChangeArrowheads="1" noTextEdit="1"/>
          </p:cNvSpPr>
          <p:nvPr>
            <p:ph type="sldImg"/>
          </p:nvPr>
        </p:nvSpPr>
        <p:spPr>
          <a:ln/>
        </p:spPr>
      </p:sp>
      <p:sp>
        <p:nvSpPr>
          <p:cNvPr id="815107" name="Rectangle 3">
            <a:extLst>
              <a:ext uri="{FF2B5EF4-FFF2-40B4-BE49-F238E27FC236}">
                <a16:creationId xmlns:a16="http://schemas.microsoft.com/office/drawing/2014/main" id="{99EF1055-6069-4615-A416-A95D09B680CA}"/>
              </a:ext>
            </a:extLst>
          </p:cNvPr>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24507617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193B3A-AE91-46B1-AB98-E26679B186A8}"/>
              </a:ext>
            </a:extLst>
          </p:cNvPr>
          <p:cNvSpPr>
            <a:spLocks noGrp="1" noChangeArrowheads="1"/>
          </p:cNvSpPr>
          <p:nvPr>
            <p:ph type="sldNum" sz="quarter" idx="5"/>
          </p:nvPr>
        </p:nvSpPr>
        <p:spPr>
          <a:ln/>
        </p:spPr>
        <p:txBody>
          <a:bodyPr/>
          <a:lstStyle/>
          <a:p>
            <a:fld id="{D795706A-F539-482A-9F57-7E8D8EB9AAA9}" type="slidenum">
              <a:rPr lang="en-GB" altLang="en-US"/>
              <a:pPr/>
              <a:t>96</a:t>
            </a:fld>
            <a:endParaRPr lang="en-GB" altLang="en-US"/>
          </a:p>
        </p:txBody>
      </p:sp>
      <p:sp>
        <p:nvSpPr>
          <p:cNvPr id="817154" name="Rectangle 2">
            <a:extLst>
              <a:ext uri="{FF2B5EF4-FFF2-40B4-BE49-F238E27FC236}">
                <a16:creationId xmlns:a16="http://schemas.microsoft.com/office/drawing/2014/main" id="{E45E3FCA-600D-485C-A7FC-D35197723394}"/>
              </a:ext>
            </a:extLst>
          </p:cNvPr>
          <p:cNvSpPr>
            <a:spLocks noChangeArrowheads="1" noTextEdit="1"/>
          </p:cNvSpPr>
          <p:nvPr>
            <p:ph type="sldImg"/>
          </p:nvPr>
        </p:nvSpPr>
        <p:spPr>
          <a:ln/>
        </p:spPr>
      </p:sp>
      <p:sp>
        <p:nvSpPr>
          <p:cNvPr id="817155" name="Rectangle 3">
            <a:extLst>
              <a:ext uri="{FF2B5EF4-FFF2-40B4-BE49-F238E27FC236}">
                <a16:creationId xmlns:a16="http://schemas.microsoft.com/office/drawing/2014/main" id="{CCBC4708-44EE-4121-8840-E6A52898BF78}"/>
              </a:ext>
            </a:extLst>
          </p:cNvPr>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24188672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6700E8-CC2A-426D-A299-8328565B73F8}"/>
              </a:ext>
            </a:extLst>
          </p:cNvPr>
          <p:cNvSpPr>
            <a:spLocks noGrp="1" noChangeArrowheads="1"/>
          </p:cNvSpPr>
          <p:nvPr>
            <p:ph type="sldNum" sz="quarter" idx="5"/>
          </p:nvPr>
        </p:nvSpPr>
        <p:spPr>
          <a:ln/>
        </p:spPr>
        <p:txBody>
          <a:bodyPr/>
          <a:lstStyle/>
          <a:p>
            <a:fld id="{25283207-BA77-4276-A895-8E2CCFB3C04A}" type="slidenum">
              <a:rPr lang="en-GB" altLang="en-US"/>
              <a:pPr/>
              <a:t>97</a:t>
            </a:fld>
            <a:endParaRPr lang="en-GB" altLang="en-US"/>
          </a:p>
        </p:txBody>
      </p:sp>
      <p:sp>
        <p:nvSpPr>
          <p:cNvPr id="669698" name="Rectangle 2">
            <a:extLst>
              <a:ext uri="{FF2B5EF4-FFF2-40B4-BE49-F238E27FC236}">
                <a16:creationId xmlns:a16="http://schemas.microsoft.com/office/drawing/2014/main" id="{819AC35B-79BF-40AF-BD31-D7209700133D}"/>
              </a:ext>
            </a:extLst>
          </p:cNvPr>
          <p:cNvSpPr>
            <a:spLocks noChangeArrowheads="1" noTextEdit="1"/>
          </p:cNvSpPr>
          <p:nvPr>
            <p:ph type="sldImg"/>
          </p:nvPr>
        </p:nvSpPr>
        <p:spPr>
          <a:ln/>
        </p:spPr>
      </p:sp>
      <p:sp>
        <p:nvSpPr>
          <p:cNvPr id="669699" name="Rectangle 3">
            <a:extLst>
              <a:ext uri="{FF2B5EF4-FFF2-40B4-BE49-F238E27FC236}">
                <a16:creationId xmlns:a16="http://schemas.microsoft.com/office/drawing/2014/main" id="{6713812C-D1B3-44EF-8464-2C4F90E0616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521445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78ECE8-71DB-458B-98E5-6A1A9C4885AD}"/>
              </a:ext>
            </a:extLst>
          </p:cNvPr>
          <p:cNvSpPr>
            <a:spLocks noGrp="1" noChangeArrowheads="1"/>
          </p:cNvSpPr>
          <p:nvPr>
            <p:ph type="sldNum" sz="quarter" idx="5"/>
          </p:nvPr>
        </p:nvSpPr>
        <p:spPr>
          <a:ln/>
        </p:spPr>
        <p:txBody>
          <a:bodyPr/>
          <a:lstStyle/>
          <a:p>
            <a:fld id="{3C3F6D09-D6EB-40A6-8A58-382ACFC1EABE}" type="slidenum">
              <a:rPr lang="en-GB" altLang="en-US"/>
              <a:pPr/>
              <a:t>98</a:t>
            </a:fld>
            <a:endParaRPr lang="en-GB" altLang="en-US"/>
          </a:p>
        </p:txBody>
      </p:sp>
      <p:sp>
        <p:nvSpPr>
          <p:cNvPr id="670722" name="Rectangle 2">
            <a:extLst>
              <a:ext uri="{FF2B5EF4-FFF2-40B4-BE49-F238E27FC236}">
                <a16:creationId xmlns:a16="http://schemas.microsoft.com/office/drawing/2014/main" id="{C0B6844B-E95F-4839-96A0-EC5B09A0DB18}"/>
              </a:ext>
            </a:extLst>
          </p:cNvPr>
          <p:cNvSpPr>
            <a:spLocks noChangeArrowheads="1" noTextEdit="1"/>
          </p:cNvSpPr>
          <p:nvPr>
            <p:ph type="sldImg"/>
          </p:nvPr>
        </p:nvSpPr>
        <p:spPr>
          <a:ln/>
        </p:spPr>
      </p:sp>
      <p:sp>
        <p:nvSpPr>
          <p:cNvPr id="670723" name="Rectangle 3">
            <a:extLst>
              <a:ext uri="{FF2B5EF4-FFF2-40B4-BE49-F238E27FC236}">
                <a16:creationId xmlns:a16="http://schemas.microsoft.com/office/drawing/2014/main" id="{4F62F8EE-8514-4D6D-BFA4-0087C5F209B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888326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24B5D3-74DE-4B01-BD69-4CCF587EF748}"/>
              </a:ext>
            </a:extLst>
          </p:cNvPr>
          <p:cNvSpPr>
            <a:spLocks noGrp="1" noChangeArrowheads="1"/>
          </p:cNvSpPr>
          <p:nvPr>
            <p:ph type="sldNum" sz="quarter" idx="5"/>
          </p:nvPr>
        </p:nvSpPr>
        <p:spPr>
          <a:ln/>
        </p:spPr>
        <p:txBody>
          <a:bodyPr/>
          <a:lstStyle/>
          <a:p>
            <a:fld id="{DC07FE99-6AA8-47E5-837B-B56C34DB76CA}" type="slidenum">
              <a:rPr lang="en-GB" altLang="en-US"/>
              <a:pPr/>
              <a:t>99</a:t>
            </a:fld>
            <a:endParaRPr lang="en-GB" altLang="en-US"/>
          </a:p>
        </p:txBody>
      </p:sp>
      <p:sp>
        <p:nvSpPr>
          <p:cNvPr id="671746" name="Rectangle 2">
            <a:extLst>
              <a:ext uri="{FF2B5EF4-FFF2-40B4-BE49-F238E27FC236}">
                <a16:creationId xmlns:a16="http://schemas.microsoft.com/office/drawing/2014/main" id="{F48DDFE3-EBD3-4ED0-AAD2-3212D0A47137}"/>
              </a:ext>
            </a:extLst>
          </p:cNvPr>
          <p:cNvSpPr>
            <a:spLocks noChangeArrowheads="1" noTextEdit="1"/>
          </p:cNvSpPr>
          <p:nvPr>
            <p:ph type="sldImg"/>
          </p:nvPr>
        </p:nvSpPr>
        <p:spPr>
          <a:ln/>
        </p:spPr>
      </p:sp>
      <p:sp>
        <p:nvSpPr>
          <p:cNvPr id="671747" name="Rectangle 3">
            <a:extLst>
              <a:ext uri="{FF2B5EF4-FFF2-40B4-BE49-F238E27FC236}">
                <a16:creationId xmlns:a16="http://schemas.microsoft.com/office/drawing/2014/main" id="{13E55033-2690-4DE9-AEF3-D395187D303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566668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C76FEA-B49B-4ABE-A960-06369D054713}"/>
              </a:ext>
            </a:extLst>
          </p:cNvPr>
          <p:cNvSpPr>
            <a:spLocks noGrp="1" noChangeArrowheads="1"/>
          </p:cNvSpPr>
          <p:nvPr>
            <p:ph type="sldNum" sz="quarter" idx="5"/>
          </p:nvPr>
        </p:nvSpPr>
        <p:spPr>
          <a:ln/>
        </p:spPr>
        <p:txBody>
          <a:bodyPr/>
          <a:lstStyle/>
          <a:p>
            <a:fld id="{8FC433A1-E78B-4959-B669-EBECDECFACDB}" type="slidenum">
              <a:rPr lang="en-GB" altLang="en-US"/>
              <a:pPr/>
              <a:t>100</a:t>
            </a:fld>
            <a:endParaRPr lang="en-GB" altLang="en-US"/>
          </a:p>
        </p:txBody>
      </p:sp>
      <p:sp>
        <p:nvSpPr>
          <p:cNvPr id="672770" name="Rectangle 2">
            <a:extLst>
              <a:ext uri="{FF2B5EF4-FFF2-40B4-BE49-F238E27FC236}">
                <a16:creationId xmlns:a16="http://schemas.microsoft.com/office/drawing/2014/main" id="{35894BD7-EDB6-4C16-921E-58DABE179189}"/>
              </a:ext>
            </a:extLst>
          </p:cNvPr>
          <p:cNvSpPr>
            <a:spLocks noChangeArrowheads="1" noTextEdit="1"/>
          </p:cNvSpPr>
          <p:nvPr>
            <p:ph type="sldImg"/>
          </p:nvPr>
        </p:nvSpPr>
        <p:spPr>
          <a:ln/>
        </p:spPr>
      </p:sp>
      <p:sp>
        <p:nvSpPr>
          <p:cNvPr id="672771" name="Rectangle 3">
            <a:extLst>
              <a:ext uri="{FF2B5EF4-FFF2-40B4-BE49-F238E27FC236}">
                <a16:creationId xmlns:a16="http://schemas.microsoft.com/office/drawing/2014/main" id="{74CA0EDA-1347-4569-ACEE-99CC7D8CA90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22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B4AC1F-4F7F-433E-9EA9-581A40D83CAA}"/>
              </a:ext>
            </a:extLst>
          </p:cNvPr>
          <p:cNvSpPr>
            <a:spLocks noGrp="1" noChangeArrowheads="1"/>
          </p:cNvSpPr>
          <p:nvPr>
            <p:ph type="sldNum" sz="quarter" idx="5"/>
          </p:nvPr>
        </p:nvSpPr>
        <p:spPr>
          <a:ln/>
        </p:spPr>
        <p:txBody>
          <a:bodyPr/>
          <a:lstStyle/>
          <a:p>
            <a:fld id="{4380044C-AEEE-467F-A99A-4893A4A17731}" type="slidenum">
              <a:rPr lang="en-GB" altLang="en-US"/>
              <a:pPr/>
              <a:t>11</a:t>
            </a:fld>
            <a:endParaRPr lang="en-GB" altLang="en-US"/>
          </a:p>
        </p:txBody>
      </p:sp>
      <p:sp>
        <p:nvSpPr>
          <p:cNvPr id="650242" name="Rectangle 2">
            <a:extLst>
              <a:ext uri="{FF2B5EF4-FFF2-40B4-BE49-F238E27FC236}">
                <a16:creationId xmlns:a16="http://schemas.microsoft.com/office/drawing/2014/main" id="{C22EA72A-7029-4EBB-8D86-1A2A0FBF26F2}"/>
              </a:ext>
            </a:extLst>
          </p:cNvPr>
          <p:cNvSpPr>
            <a:spLocks noChangeArrowheads="1" noTextEdit="1"/>
          </p:cNvSpPr>
          <p:nvPr>
            <p:ph type="sldImg"/>
          </p:nvPr>
        </p:nvSpPr>
        <p:spPr>
          <a:ln/>
        </p:spPr>
      </p:sp>
      <p:sp>
        <p:nvSpPr>
          <p:cNvPr id="650243" name="Rectangle 3">
            <a:extLst>
              <a:ext uri="{FF2B5EF4-FFF2-40B4-BE49-F238E27FC236}">
                <a16:creationId xmlns:a16="http://schemas.microsoft.com/office/drawing/2014/main" id="{A1419710-460A-496A-A19E-7EE64C5FE51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98E340-38DE-4597-AD4C-2C1F9B4DAB7F}"/>
              </a:ext>
            </a:extLst>
          </p:cNvPr>
          <p:cNvSpPr>
            <a:spLocks noGrp="1" noChangeArrowheads="1"/>
          </p:cNvSpPr>
          <p:nvPr>
            <p:ph type="sldNum" sz="quarter" idx="5"/>
          </p:nvPr>
        </p:nvSpPr>
        <p:spPr>
          <a:ln/>
        </p:spPr>
        <p:txBody>
          <a:bodyPr/>
          <a:lstStyle/>
          <a:p>
            <a:fld id="{0D4D64F2-52C0-468C-9C2A-5F191E92D285}" type="slidenum">
              <a:rPr lang="en-GB" altLang="en-US"/>
              <a:pPr/>
              <a:t>101</a:t>
            </a:fld>
            <a:endParaRPr lang="en-GB" altLang="en-US"/>
          </a:p>
        </p:txBody>
      </p:sp>
      <p:sp>
        <p:nvSpPr>
          <p:cNvPr id="673794" name="Rectangle 2">
            <a:extLst>
              <a:ext uri="{FF2B5EF4-FFF2-40B4-BE49-F238E27FC236}">
                <a16:creationId xmlns:a16="http://schemas.microsoft.com/office/drawing/2014/main" id="{C6028264-B665-4D30-B64C-0F6714584AD7}"/>
              </a:ext>
            </a:extLst>
          </p:cNvPr>
          <p:cNvSpPr>
            <a:spLocks noChangeArrowheads="1" noTextEdit="1"/>
          </p:cNvSpPr>
          <p:nvPr>
            <p:ph type="sldImg"/>
          </p:nvPr>
        </p:nvSpPr>
        <p:spPr>
          <a:ln/>
        </p:spPr>
      </p:sp>
      <p:sp>
        <p:nvSpPr>
          <p:cNvPr id="673795" name="Rectangle 3">
            <a:extLst>
              <a:ext uri="{FF2B5EF4-FFF2-40B4-BE49-F238E27FC236}">
                <a16:creationId xmlns:a16="http://schemas.microsoft.com/office/drawing/2014/main" id="{CCB37281-97A8-45FE-BD3F-9F20E49B825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994320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BC643E-EF37-4D7F-850D-7BD8B738591A}"/>
              </a:ext>
            </a:extLst>
          </p:cNvPr>
          <p:cNvSpPr>
            <a:spLocks noGrp="1" noChangeArrowheads="1"/>
          </p:cNvSpPr>
          <p:nvPr>
            <p:ph type="sldNum" sz="quarter" idx="5"/>
          </p:nvPr>
        </p:nvSpPr>
        <p:spPr>
          <a:ln/>
        </p:spPr>
        <p:txBody>
          <a:bodyPr/>
          <a:lstStyle/>
          <a:p>
            <a:fld id="{19684EB6-1CAF-484C-A4E1-67CF37E8EC88}" type="slidenum">
              <a:rPr lang="en-GB" altLang="en-US"/>
              <a:pPr/>
              <a:t>102</a:t>
            </a:fld>
            <a:endParaRPr lang="en-GB" altLang="en-US"/>
          </a:p>
        </p:txBody>
      </p:sp>
      <p:sp>
        <p:nvSpPr>
          <p:cNvPr id="674818" name="Rectangle 2">
            <a:extLst>
              <a:ext uri="{FF2B5EF4-FFF2-40B4-BE49-F238E27FC236}">
                <a16:creationId xmlns:a16="http://schemas.microsoft.com/office/drawing/2014/main" id="{899E15A9-98E5-472B-BA06-9A2031E4EE67}"/>
              </a:ext>
            </a:extLst>
          </p:cNvPr>
          <p:cNvSpPr>
            <a:spLocks noChangeArrowheads="1" noTextEdit="1"/>
          </p:cNvSpPr>
          <p:nvPr>
            <p:ph type="sldImg"/>
          </p:nvPr>
        </p:nvSpPr>
        <p:spPr>
          <a:ln/>
        </p:spPr>
      </p:sp>
      <p:sp>
        <p:nvSpPr>
          <p:cNvPr id="674819" name="Rectangle 3">
            <a:extLst>
              <a:ext uri="{FF2B5EF4-FFF2-40B4-BE49-F238E27FC236}">
                <a16:creationId xmlns:a16="http://schemas.microsoft.com/office/drawing/2014/main" id="{6717D8F0-7947-4AFF-B504-AE28E1D08FE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012229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C88F0C-B45F-446A-917A-A0F331706E08}"/>
              </a:ext>
            </a:extLst>
          </p:cNvPr>
          <p:cNvSpPr>
            <a:spLocks noGrp="1" noChangeArrowheads="1"/>
          </p:cNvSpPr>
          <p:nvPr>
            <p:ph type="sldNum" sz="quarter" idx="5"/>
          </p:nvPr>
        </p:nvSpPr>
        <p:spPr>
          <a:ln/>
        </p:spPr>
        <p:txBody>
          <a:bodyPr/>
          <a:lstStyle/>
          <a:p>
            <a:fld id="{106C2D57-ACD1-477A-89DA-0314F0D59B6E}" type="slidenum">
              <a:rPr lang="en-GB" altLang="en-US"/>
              <a:pPr/>
              <a:t>103</a:t>
            </a:fld>
            <a:endParaRPr lang="en-GB" altLang="en-US"/>
          </a:p>
        </p:txBody>
      </p:sp>
      <p:sp>
        <p:nvSpPr>
          <p:cNvPr id="676866" name="Rectangle 2">
            <a:extLst>
              <a:ext uri="{FF2B5EF4-FFF2-40B4-BE49-F238E27FC236}">
                <a16:creationId xmlns:a16="http://schemas.microsoft.com/office/drawing/2014/main" id="{C004321D-47CD-4D18-B44C-672E4A33EEC3}"/>
              </a:ext>
            </a:extLst>
          </p:cNvPr>
          <p:cNvSpPr>
            <a:spLocks noChangeArrowheads="1" noTextEdit="1"/>
          </p:cNvSpPr>
          <p:nvPr>
            <p:ph type="sldImg"/>
          </p:nvPr>
        </p:nvSpPr>
        <p:spPr>
          <a:ln/>
        </p:spPr>
      </p:sp>
      <p:sp>
        <p:nvSpPr>
          <p:cNvPr id="676867" name="Rectangle 3">
            <a:extLst>
              <a:ext uri="{FF2B5EF4-FFF2-40B4-BE49-F238E27FC236}">
                <a16:creationId xmlns:a16="http://schemas.microsoft.com/office/drawing/2014/main" id="{DC4D272B-7535-41AC-B396-F9E508D2DCD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159124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E82B34-EDED-4517-AD76-122E1A4603D1}"/>
              </a:ext>
            </a:extLst>
          </p:cNvPr>
          <p:cNvSpPr>
            <a:spLocks noGrp="1" noChangeArrowheads="1"/>
          </p:cNvSpPr>
          <p:nvPr>
            <p:ph type="sldNum" sz="quarter" idx="5"/>
          </p:nvPr>
        </p:nvSpPr>
        <p:spPr>
          <a:ln/>
        </p:spPr>
        <p:txBody>
          <a:bodyPr/>
          <a:lstStyle/>
          <a:p>
            <a:fld id="{9BA1484C-A295-453C-9287-B8492CEC11F5}" type="slidenum">
              <a:rPr lang="en-GB" altLang="en-US"/>
              <a:pPr/>
              <a:t>104</a:t>
            </a:fld>
            <a:endParaRPr lang="en-GB" altLang="en-US"/>
          </a:p>
        </p:txBody>
      </p:sp>
      <p:sp>
        <p:nvSpPr>
          <p:cNvPr id="677890" name="Rectangle 2">
            <a:extLst>
              <a:ext uri="{FF2B5EF4-FFF2-40B4-BE49-F238E27FC236}">
                <a16:creationId xmlns:a16="http://schemas.microsoft.com/office/drawing/2014/main" id="{97AA68FF-BA92-4BA5-BC87-061A8D49D996}"/>
              </a:ext>
            </a:extLst>
          </p:cNvPr>
          <p:cNvSpPr>
            <a:spLocks noChangeArrowheads="1" noTextEdit="1"/>
          </p:cNvSpPr>
          <p:nvPr>
            <p:ph type="sldImg"/>
          </p:nvPr>
        </p:nvSpPr>
        <p:spPr>
          <a:ln/>
        </p:spPr>
      </p:sp>
      <p:sp>
        <p:nvSpPr>
          <p:cNvPr id="677891" name="Rectangle 3">
            <a:extLst>
              <a:ext uri="{FF2B5EF4-FFF2-40B4-BE49-F238E27FC236}">
                <a16:creationId xmlns:a16="http://schemas.microsoft.com/office/drawing/2014/main" id="{6B625EBE-828D-442C-ACA2-ADE5C465EB3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149538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BA3FA27-B4DC-4DD5-9F73-E9A1DA98E20E}"/>
              </a:ext>
            </a:extLst>
          </p:cNvPr>
          <p:cNvSpPr>
            <a:spLocks noGrp="1" noChangeArrowheads="1"/>
          </p:cNvSpPr>
          <p:nvPr>
            <p:ph type="sldNum" sz="quarter" idx="5"/>
          </p:nvPr>
        </p:nvSpPr>
        <p:spPr>
          <a:ln/>
        </p:spPr>
        <p:txBody>
          <a:bodyPr/>
          <a:lstStyle/>
          <a:p>
            <a:fld id="{0E47F1FA-C37A-458C-BB1C-E95FB21F5B45}" type="slidenum">
              <a:rPr lang="en-GB" altLang="en-US"/>
              <a:pPr/>
              <a:t>105</a:t>
            </a:fld>
            <a:endParaRPr lang="en-GB" altLang="en-US"/>
          </a:p>
        </p:txBody>
      </p:sp>
      <p:sp>
        <p:nvSpPr>
          <p:cNvPr id="678914" name="Rectangle 2">
            <a:extLst>
              <a:ext uri="{FF2B5EF4-FFF2-40B4-BE49-F238E27FC236}">
                <a16:creationId xmlns:a16="http://schemas.microsoft.com/office/drawing/2014/main" id="{0480475C-E770-4EAC-8405-6AABC622B52B}"/>
              </a:ext>
            </a:extLst>
          </p:cNvPr>
          <p:cNvSpPr>
            <a:spLocks noChangeArrowheads="1" noTextEdit="1"/>
          </p:cNvSpPr>
          <p:nvPr>
            <p:ph type="sldImg"/>
          </p:nvPr>
        </p:nvSpPr>
        <p:spPr>
          <a:ln/>
        </p:spPr>
      </p:sp>
      <p:sp>
        <p:nvSpPr>
          <p:cNvPr id="678915" name="Rectangle 3">
            <a:extLst>
              <a:ext uri="{FF2B5EF4-FFF2-40B4-BE49-F238E27FC236}">
                <a16:creationId xmlns:a16="http://schemas.microsoft.com/office/drawing/2014/main" id="{37D2E87A-BB1A-473E-9B85-663DCC9C7E3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161282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873ED-4657-4572-A846-EA1792C9EC56}"/>
              </a:ext>
            </a:extLst>
          </p:cNvPr>
          <p:cNvSpPr>
            <a:spLocks noGrp="1" noChangeArrowheads="1"/>
          </p:cNvSpPr>
          <p:nvPr>
            <p:ph type="sldNum" sz="quarter" idx="5"/>
          </p:nvPr>
        </p:nvSpPr>
        <p:spPr>
          <a:ln/>
        </p:spPr>
        <p:txBody>
          <a:bodyPr/>
          <a:lstStyle/>
          <a:p>
            <a:fld id="{F256DCA4-1291-4846-B6B1-8F524ACFA1BC}" type="slidenum">
              <a:rPr lang="en-GB" altLang="en-US"/>
              <a:pPr/>
              <a:t>106</a:t>
            </a:fld>
            <a:endParaRPr lang="en-GB" altLang="en-US"/>
          </a:p>
        </p:txBody>
      </p:sp>
      <p:sp>
        <p:nvSpPr>
          <p:cNvPr id="821250" name="Rectangle 2">
            <a:extLst>
              <a:ext uri="{FF2B5EF4-FFF2-40B4-BE49-F238E27FC236}">
                <a16:creationId xmlns:a16="http://schemas.microsoft.com/office/drawing/2014/main" id="{65FA1134-C2CA-473A-9098-A72042080E89}"/>
              </a:ext>
            </a:extLst>
          </p:cNvPr>
          <p:cNvSpPr>
            <a:spLocks noChangeArrowheads="1" noTextEdit="1"/>
          </p:cNvSpPr>
          <p:nvPr>
            <p:ph type="sldImg"/>
          </p:nvPr>
        </p:nvSpPr>
        <p:spPr>
          <a:ln/>
        </p:spPr>
      </p:sp>
      <p:sp>
        <p:nvSpPr>
          <p:cNvPr id="821251" name="Rectangle 3">
            <a:extLst>
              <a:ext uri="{FF2B5EF4-FFF2-40B4-BE49-F238E27FC236}">
                <a16:creationId xmlns:a16="http://schemas.microsoft.com/office/drawing/2014/main" id="{D14C80EB-B19F-47D5-9FE6-C91F4F19F3FD}"/>
              </a:ext>
            </a:extLst>
          </p:cNvPr>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29764254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640C8F-CB08-4EE6-891C-C8D1FC67384C}"/>
              </a:ext>
            </a:extLst>
          </p:cNvPr>
          <p:cNvSpPr>
            <a:spLocks noGrp="1" noChangeArrowheads="1"/>
          </p:cNvSpPr>
          <p:nvPr>
            <p:ph type="sldNum" sz="quarter" idx="5"/>
          </p:nvPr>
        </p:nvSpPr>
        <p:spPr>
          <a:ln/>
        </p:spPr>
        <p:txBody>
          <a:bodyPr/>
          <a:lstStyle/>
          <a:p>
            <a:fld id="{76DE7552-CB47-46D5-B9AA-082AAEB66D21}" type="slidenum">
              <a:rPr lang="en-GB" altLang="en-US"/>
              <a:pPr/>
              <a:t>107</a:t>
            </a:fld>
            <a:endParaRPr lang="en-GB" altLang="en-US"/>
          </a:p>
        </p:txBody>
      </p:sp>
      <p:sp>
        <p:nvSpPr>
          <p:cNvPr id="680962" name="Rectangle 2">
            <a:extLst>
              <a:ext uri="{FF2B5EF4-FFF2-40B4-BE49-F238E27FC236}">
                <a16:creationId xmlns:a16="http://schemas.microsoft.com/office/drawing/2014/main" id="{BECFD21E-E2FC-4C00-990F-E15D10C3673D}"/>
              </a:ext>
            </a:extLst>
          </p:cNvPr>
          <p:cNvSpPr>
            <a:spLocks noChangeArrowheads="1" noTextEdit="1"/>
          </p:cNvSpPr>
          <p:nvPr>
            <p:ph type="sldImg"/>
          </p:nvPr>
        </p:nvSpPr>
        <p:spPr>
          <a:ln/>
        </p:spPr>
      </p:sp>
      <p:sp>
        <p:nvSpPr>
          <p:cNvPr id="680963" name="Rectangle 3">
            <a:extLst>
              <a:ext uri="{FF2B5EF4-FFF2-40B4-BE49-F238E27FC236}">
                <a16:creationId xmlns:a16="http://schemas.microsoft.com/office/drawing/2014/main" id="{526361EF-7895-48A8-B4AF-600B459E9D9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10267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5C1A34-E808-4219-8863-D15BBA681AE5}"/>
              </a:ext>
            </a:extLst>
          </p:cNvPr>
          <p:cNvSpPr>
            <a:spLocks noGrp="1" noChangeArrowheads="1"/>
          </p:cNvSpPr>
          <p:nvPr>
            <p:ph type="sldNum" sz="quarter" idx="5"/>
          </p:nvPr>
        </p:nvSpPr>
        <p:spPr>
          <a:ln/>
        </p:spPr>
        <p:txBody>
          <a:bodyPr/>
          <a:lstStyle/>
          <a:p>
            <a:fld id="{46ECE942-E383-4704-BA35-3ADD89D46E11}" type="slidenum">
              <a:rPr lang="en-GB" altLang="en-US"/>
              <a:pPr/>
              <a:t>12</a:t>
            </a:fld>
            <a:endParaRPr lang="en-GB" altLang="en-US"/>
          </a:p>
        </p:txBody>
      </p:sp>
      <p:sp>
        <p:nvSpPr>
          <p:cNvPr id="651266" name="Rectangle 2">
            <a:extLst>
              <a:ext uri="{FF2B5EF4-FFF2-40B4-BE49-F238E27FC236}">
                <a16:creationId xmlns:a16="http://schemas.microsoft.com/office/drawing/2014/main" id="{E067B175-7587-479F-918D-C13E11A9F6C6}"/>
              </a:ext>
            </a:extLst>
          </p:cNvPr>
          <p:cNvSpPr>
            <a:spLocks noChangeArrowheads="1" noTextEdit="1"/>
          </p:cNvSpPr>
          <p:nvPr>
            <p:ph type="sldImg"/>
          </p:nvPr>
        </p:nvSpPr>
        <p:spPr>
          <a:ln/>
        </p:spPr>
      </p:sp>
      <p:sp>
        <p:nvSpPr>
          <p:cNvPr id="651267" name="Rectangle 3">
            <a:extLst>
              <a:ext uri="{FF2B5EF4-FFF2-40B4-BE49-F238E27FC236}">
                <a16:creationId xmlns:a16="http://schemas.microsoft.com/office/drawing/2014/main" id="{FC935581-BFFF-4825-B642-4240DF0C9CD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04F4-52CB-49E8-8441-7B3134EEC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6B2E2F-5980-469F-A0BE-BF73B181D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62FC17-C21E-4F24-869C-E97F5CF0EC2A}"/>
              </a:ext>
            </a:extLst>
          </p:cNvPr>
          <p:cNvSpPr>
            <a:spLocks noGrp="1"/>
          </p:cNvSpPr>
          <p:nvPr>
            <p:ph type="dt" sz="half" idx="10"/>
          </p:nvPr>
        </p:nvSpPr>
        <p:spPr/>
        <p:txBody>
          <a:bodyPr/>
          <a:lstStyle/>
          <a:p>
            <a:fld id="{DA2AD745-4463-4B27-B371-F0B82C69848E}" type="datetimeFigureOut">
              <a:rPr lang="en-US" smtClean="0"/>
              <a:t>1/28/2019</a:t>
            </a:fld>
            <a:endParaRPr lang="en-US"/>
          </a:p>
        </p:txBody>
      </p:sp>
      <p:sp>
        <p:nvSpPr>
          <p:cNvPr id="5" name="Footer Placeholder 4">
            <a:extLst>
              <a:ext uri="{FF2B5EF4-FFF2-40B4-BE49-F238E27FC236}">
                <a16:creationId xmlns:a16="http://schemas.microsoft.com/office/drawing/2014/main" id="{9696CE8C-3C7E-4F93-A2E8-7F77B930F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1ED8E-B7D6-4074-96D3-996F6C624CCE}"/>
              </a:ext>
            </a:extLst>
          </p:cNvPr>
          <p:cNvSpPr>
            <a:spLocks noGrp="1"/>
          </p:cNvSpPr>
          <p:nvPr>
            <p:ph type="sldNum" sz="quarter" idx="12"/>
          </p:nvPr>
        </p:nvSpPr>
        <p:spPr/>
        <p:txBody>
          <a:bodyPr/>
          <a:lstStyle/>
          <a:p>
            <a:fld id="{A76FF602-6B5D-4F43-9130-842C5DF0DF12}" type="slidenum">
              <a:rPr lang="en-US" smtClean="0"/>
              <a:t>‹#›</a:t>
            </a:fld>
            <a:endParaRPr lang="en-US"/>
          </a:p>
        </p:txBody>
      </p:sp>
    </p:spTree>
    <p:extLst>
      <p:ext uri="{BB962C8B-B14F-4D97-AF65-F5344CB8AC3E}">
        <p14:creationId xmlns:p14="http://schemas.microsoft.com/office/powerpoint/2010/main" val="294844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39A3-B74D-4A71-AC93-5714F1FBE1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43FF83-FADA-4B91-BB86-8B70AB8462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D895F-6417-4465-9F3C-208BFF4C30E1}"/>
              </a:ext>
            </a:extLst>
          </p:cNvPr>
          <p:cNvSpPr>
            <a:spLocks noGrp="1"/>
          </p:cNvSpPr>
          <p:nvPr>
            <p:ph type="dt" sz="half" idx="10"/>
          </p:nvPr>
        </p:nvSpPr>
        <p:spPr/>
        <p:txBody>
          <a:bodyPr/>
          <a:lstStyle/>
          <a:p>
            <a:fld id="{DA2AD745-4463-4B27-B371-F0B82C69848E}" type="datetimeFigureOut">
              <a:rPr lang="en-US" smtClean="0"/>
              <a:t>1/28/2019</a:t>
            </a:fld>
            <a:endParaRPr lang="en-US"/>
          </a:p>
        </p:txBody>
      </p:sp>
      <p:sp>
        <p:nvSpPr>
          <p:cNvPr id="5" name="Footer Placeholder 4">
            <a:extLst>
              <a:ext uri="{FF2B5EF4-FFF2-40B4-BE49-F238E27FC236}">
                <a16:creationId xmlns:a16="http://schemas.microsoft.com/office/drawing/2014/main" id="{044F08AA-CF2A-47BA-A411-15407686A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20278-702F-4409-97FC-E525B63C87E1}"/>
              </a:ext>
            </a:extLst>
          </p:cNvPr>
          <p:cNvSpPr>
            <a:spLocks noGrp="1"/>
          </p:cNvSpPr>
          <p:nvPr>
            <p:ph type="sldNum" sz="quarter" idx="12"/>
          </p:nvPr>
        </p:nvSpPr>
        <p:spPr/>
        <p:txBody>
          <a:bodyPr/>
          <a:lstStyle/>
          <a:p>
            <a:fld id="{A76FF602-6B5D-4F43-9130-842C5DF0DF12}" type="slidenum">
              <a:rPr lang="en-US" smtClean="0"/>
              <a:t>‹#›</a:t>
            </a:fld>
            <a:endParaRPr lang="en-US"/>
          </a:p>
        </p:txBody>
      </p:sp>
    </p:spTree>
    <p:extLst>
      <p:ext uri="{BB962C8B-B14F-4D97-AF65-F5344CB8AC3E}">
        <p14:creationId xmlns:p14="http://schemas.microsoft.com/office/powerpoint/2010/main" val="228888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C50DC2-CDC8-4CB6-9619-E57C23B908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70710D-F605-46EC-A020-14DCDB3AF7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13EB9-E0BF-4FC1-B722-DEF3EA4BD44C}"/>
              </a:ext>
            </a:extLst>
          </p:cNvPr>
          <p:cNvSpPr>
            <a:spLocks noGrp="1"/>
          </p:cNvSpPr>
          <p:nvPr>
            <p:ph type="dt" sz="half" idx="10"/>
          </p:nvPr>
        </p:nvSpPr>
        <p:spPr/>
        <p:txBody>
          <a:bodyPr/>
          <a:lstStyle/>
          <a:p>
            <a:fld id="{DA2AD745-4463-4B27-B371-F0B82C69848E}" type="datetimeFigureOut">
              <a:rPr lang="en-US" smtClean="0"/>
              <a:t>1/28/2019</a:t>
            </a:fld>
            <a:endParaRPr lang="en-US"/>
          </a:p>
        </p:txBody>
      </p:sp>
      <p:sp>
        <p:nvSpPr>
          <p:cNvPr id="5" name="Footer Placeholder 4">
            <a:extLst>
              <a:ext uri="{FF2B5EF4-FFF2-40B4-BE49-F238E27FC236}">
                <a16:creationId xmlns:a16="http://schemas.microsoft.com/office/drawing/2014/main" id="{1039435D-466C-4759-AE18-A0E6F5A80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3574E-D788-4168-B311-D0F6B0E9A7EC}"/>
              </a:ext>
            </a:extLst>
          </p:cNvPr>
          <p:cNvSpPr>
            <a:spLocks noGrp="1"/>
          </p:cNvSpPr>
          <p:nvPr>
            <p:ph type="sldNum" sz="quarter" idx="12"/>
          </p:nvPr>
        </p:nvSpPr>
        <p:spPr/>
        <p:txBody>
          <a:bodyPr/>
          <a:lstStyle/>
          <a:p>
            <a:fld id="{A76FF602-6B5D-4F43-9130-842C5DF0DF12}" type="slidenum">
              <a:rPr lang="en-US" smtClean="0"/>
              <a:t>‹#›</a:t>
            </a:fld>
            <a:endParaRPr lang="en-US"/>
          </a:p>
        </p:txBody>
      </p:sp>
    </p:spTree>
    <p:extLst>
      <p:ext uri="{BB962C8B-B14F-4D97-AF65-F5344CB8AC3E}">
        <p14:creationId xmlns:p14="http://schemas.microsoft.com/office/powerpoint/2010/main" val="3921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BB6C-3C48-4A60-BF1F-4BE63AD9F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D23B0-C2EB-4EC1-8490-0073B1D690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76660-4436-4683-8793-BCE419A09191}"/>
              </a:ext>
            </a:extLst>
          </p:cNvPr>
          <p:cNvSpPr>
            <a:spLocks noGrp="1"/>
          </p:cNvSpPr>
          <p:nvPr>
            <p:ph type="dt" sz="half" idx="10"/>
          </p:nvPr>
        </p:nvSpPr>
        <p:spPr/>
        <p:txBody>
          <a:bodyPr/>
          <a:lstStyle/>
          <a:p>
            <a:fld id="{DA2AD745-4463-4B27-B371-F0B82C69848E}" type="datetimeFigureOut">
              <a:rPr lang="en-US" smtClean="0"/>
              <a:t>1/28/2019</a:t>
            </a:fld>
            <a:endParaRPr lang="en-US"/>
          </a:p>
        </p:txBody>
      </p:sp>
      <p:sp>
        <p:nvSpPr>
          <p:cNvPr id="5" name="Footer Placeholder 4">
            <a:extLst>
              <a:ext uri="{FF2B5EF4-FFF2-40B4-BE49-F238E27FC236}">
                <a16:creationId xmlns:a16="http://schemas.microsoft.com/office/drawing/2014/main" id="{12F81B86-8D61-48ED-A1F9-59233720A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F43BB-A4C0-474D-BF62-D14A86160AD2}"/>
              </a:ext>
            </a:extLst>
          </p:cNvPr>
          <p:cNvSpPr>
            <a:spLocks noGrp="1"/>
          </p:cNvSpPr>
          <p:nvPr>
            <p:ph type="sldNum" sz="quarter" idx="12"/>
          </p:nvPr>
        </p:nvSpPr>
        <p:spPr/>
        <p:txBody>
          <a:bodyPr/>
          <a:lstStyle/>
          <a:p>
            <a:fld id="{A76FF602-6B5D-4F43-9130-842C5DF0DF12}" type="slidenum">
              <a:rPr lang="en-US" smtClean="0"/>
              <a:t>‹#›</a:t>
            </a:fld>
            <a:endParaRPr lang="en-US"/>
          </a:p>
        </p:txBody>
      </p:sp>
    </p:spTree>
    <p:extLst>
      <p:ext uri="{BB962C8B-B14F-4D97-AF65-F5344CB8AC3E}">
        <p14:creationId xmlns:p14="http://schemas.microsoft.com/office/powerpoint/2010/main" val="352446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3887-AF8F-4144-938E-48D207FB3B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F1639E-1A61-4D17-943F-72BAE8B0E5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60BFE0-3E61-46BF-A6A6-68730B9AD095}"/>
              </a:ext>
            </a:extLst>
          </p:cNvPr>
          <p:cNvSpPr>
            <a:spLocks noGrp="1"/>
          </p:cNvSpPr>
          <p:nvPr>
            <p:ph type="dt" sz="half" idx="10"/>
          </p:nvPr>
        </p:nvSpPr>
        <p:spPr/>
        <p:txBody>
          <a:bodyPr/>
          <a:lstStyle/>
          <a:p>
            <a:fld id="{DA2AD745-4463-4B27-B371-F0B82C69848E}" type="datetimeFigureOut">
              <a:rPr lang="en-US" smtClean="0"/>
              <a:t>1/28/2019</a:t>
            </a:fld>
            <a:endParaRPr lang="en-US"/>
          </a:p>
        </p:txBody>
      </p:sp>
      <p:sp>
        <p:nvSpPr>
          <p:cNvPr id="5" name="Footer Placeholder 4">
            <a:extLst>
              <a:ext uri="{FF2B5EF4-FFF2-40B4-BE49-F238E27FC236}">
                <a16:creationId xmlns:a16="http://schemas.microsoft.com/office/drawing/2014/main" id="{10EAABA1-EA27-4C78-91B7-CAE01E95B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89D20-C9B9-46AF-AF1A-2592B398723F}"/>
              </a:ext>
            </a:extLst>
          </p:cNvPr>
          <p:cNvSpPr>
            <a:spLocks noGrp="1"/>
          </p:cNvSpPr>
          <p:nvPr>
            <p:ph type="sldNum" sz="quarter" idx="12"/>
          </p:nvPr>
        </p:nvSpPr>
        <p:spPr/>
        <p:txBody>
          <a:bodyPr/>
          <a:lstStyle/>
          <a:p>
            <a:fld id="{A76FF602-6B5D-4F43-9130-842C5DF0DF12}" type="slidenum">
              <a:rPr lang="en-US" smtClean="0"/>
              <a:t>‹#›</a:t>
            </a:fld>
            <a:endParaRPr lang="en-US"/>
          </a:p>
        </p:txBody>
      </p:sp>
    </p:spTree>
    <p:extLst>
      <p:ext uri="{BB962C8B-B14F-4D97-AF65-F5344CB8AC3E}">
        <p14:creationId xmlns:p14="http://schemas.microsoft.com/office/powerpoint/2010/main" val="4332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35D0-DC5A-4E2A-869A-D6D69CD510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82CCA-BBC7-4ADA-9B11-C0B24A9879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D6F793-47BF-4955-8DC3-76CF4DD4AB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2DEE08-8BCA-4B20-AAE2-E1F8C6C29D7F}"/>
              </a:ext>
            </a:extLst>
          </p:cNvPr>
          <p:cNvSpPr>
            <a:spLocks noGrp="1"/>
          </p:cNvSpPr>
          <p:nvPr>
            <p:ph type="dt" sz="half" idx="10"/>
          </p:nvPr>
        </p:nvSpPr>
        <p:spPr/>
        <p:txBody>
          <a:bodyPr/>
          <a:lstStyle/>
          <a:p>
            <a:fld id="{DA2AD745-4463-4B27-B371-F0B82C69848E}" type="datetimeFigureOut">
              <a:rPr lang="en-US" smtClean="0"/>
              <a:t>1/28/2019</a:t>
            </a:fld>
            <a:endParaRPr lang="en-US"/>
          </a:p>
        </p:txBody>
      </p:sp>
      <p:sp>
        <p:nvSpPr>
          <p:cNvPr id="6" name="Footer Placeholder 5">
            <a:extLst>
              <a:ext uri="{FF2B5EF4-FFF2-40B4-BE49-F238E27FC236}">
                <a16:creationId xmlns:a16="http://schemas.microsoft.com/office/drawing/2014/main" id="{BE17B595-11BA-4AB1-8DE5-849AC9259C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F7406-B784-47C8-8CF6-97319C4FB5A7}"/>
              </a:ext>
            </a:extLst>
          </p:cNvPr>
          <p:cNvSpPr>
            <a:spLocks noGrp="1"/>
          </p:cNvSpPr>
          <p:nvPr>
            <p:ph type="sldNum" sz="quarter" idx="12"/>
          </p:nvPr>
        </p:nvSpPr>
        <p:spPr/>
        <p:txBody>
          <a:bodyPr/>
          <a:lstStyle/>
          <a:p>
            <a:fld id="{A76FF602-6B5D-4F43-9130-842C5DF0DF12}" type="slidenum">
              <a:rPr lang="en-US" smtClean="0"/>
              <a:t>‹#›</a:t>
            </a:fld>
            <a:endParaRPr lang="en-US"/>
          </a:p>
        </p:txBody>
      </p:sp>
    </p:spTree>
    <p:extLst>
      <p:ext uri="{BB962C8B-B14F-4D97-AF65-F5344CB8AC3E}">
        <p14:creationId xmlns:p14="http://schemas.microsoft.com/office/powerpoint/2010/main" val="358109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6E92-ABC9-47F2-81FD-F1157A80CF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0D2602-F38E-43CE-84A5-1ED51DDE1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02FDDF-51DF-4CFD-B1FD-FD9D29053D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ECD1DD-5D80-481E-8A08-82D94A6D7B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3C03B1-DFB6-441B-80DD-322B948C28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3CED5F-6CDD-4841-9DB8-C7EA12DE5A1E}"/>
              </a:ext>
            </a:extLst>
          </p:cNvPr>
          <p:cNvSpPr>
            <a:spLocks noGrp="1"/>
          </p:cNvSpPr>
          <p:nvPr>
            <p:ph type="dt" sz="half" idx="10"/>
          </p:nvPr>
        </p:nvSpPr>
        <p:spPr/>
        <p:txBody>
          <a:bodyPr/>
          <a:lstStyle/>
          <a:p>
            <a:fld id="{DA2AD745-4463-4B27-B371-F0B82C69848E}" type="datetimeFigureOut">
              <a:rPr lang="en-US" smtClean="0"/>
              <a:t>1/28/2019</a:t>
            </a:fld>
            <a:endParaRPr lang="en-US"/>
          </a:p>
        </p:txBody>
      </p:sp>
      <p:sp>
        <p:nvSpPr>
          <p:cNvPr id="8" name="Footer Placeholder 7">
            <a:extLst>
              <a:ext uri="{FF2B5EF4-FFF2-40B4-BE49-F238E27FC236}">
                <a16:creationId xmlns:a16="http://schemas.microsoft.com/office/drawing/2014/main" id="{65FBE244-D6FA-4EB9-B21C-A8196049B6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88CB83-FF84-4808-A8B4-FD909625D55C}"/>
              </a:ext>
            </a:extLst>
          </p:cNvPr>
          <p:cNvSpPr>
            <a:spLocks noGrp="1"/>
          </p:cNvSpPr>
          <p:nvPr>
            <p:ph type="sldNum" sz="quarter" idx="12"/>
          </p:nvPr>
        </p:nvSpPr>
        <p:spPr/>
        <p:txBody>
          <a:bodyPr/>
          <a:lstStyle/>
          <a:p>
            <a:fld id="{A76FF602-6B5D-4F43-9130-842C5DF0DF12}" type="slidenum">
              <a:rPr lang="en-US" smtClean="0"/>
              <a:t>‹#›</a:t>
            </a:fld>
            <a:endParaRPr lang="en-US"/>
          </a:p>
        </p:txBody>
      </p:sp>
    </p:spTree>
    <p:extLst>
      <p:ext uri="{BB962C8B-B14F-4D97-AF65-F5344CB8AC3E}">
        <p14:creationId xmlns:p14="http://schemas.microsoft.com/office/powerpoint/2010/main" val="62462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AFB27-FF06-406D-8428-386189FF8C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3C2C62-1298-438E-B3C0-AB552080FA04}"/>
              </a:ext>
            </a:extLst>
          </p:cNvPr>
          <p:cNvSpPr>
            <a:spLocks noGrp="1"/>
          </p:cNvSpPr>
          <p:nvPr>
            <p:ph type="dt" sz="half" idx="10"/>
          </p:nvPr>
        </p:nvSpPr>
        <p:spPr/>
        <p:txBody>
          <a:bodyPr/>
          <a:lstStyle/>
          <a:p>
            <a:fld id="{DA2AD745-4463-4B27-B371-F0B82C69848E}" type="datetimeFigureOut">
              <a:rPr lang="en-US" smtClean="0"/>
              <a:t>1/28/2019</a:t>
            </a:fld>
            <a:endParaRPr lang="en-US"/>
          </a:p>
        </p:txBody>
      </p:sp>
      <p:sp>
        <p:nvSpPr>
          <p:cNvPr id="4" name="Footer Placeholder 3">
            <a:extLst>
              <a:ext uri="{FF2B5EF4-FFF2-40B4-BE49-F238E27FC236}">
                <a16:creationId xmlns:a16="http://schemas.microsoft.com/office/drawing/2014/main" id="{3A04ACF7-377F-4B1D-955B-80399B3643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BD321E-F0AE-44D7-9629-5DADEDF661DE}"/>
              </a:ext>
            </a:extLst>
          </p:cNvPr>
          <p:cNvSpPr>
            <a:spLocks noGrp="1"/>
          </p:cNvSpPr>
          <p:nvPr>
            <p:ph type="sldNum" sz="quarter" idx="12"/>
          </p:nvPr>
        </p:nvSpPr>
        <p:spPr/>
        <p:txBody>
          <a:bodyPr/>
          <a:lstStyle/>
          <a:p>
            <a:fld id="{A76FF602-6B5D-4F43-9130-842C5DF0DF12}" type="slidenum">
              <a:rPr lang="en-US" smtClean="0"/>
              <a:t>‹#›</a:t>
            </a:fld>
            <a:endParaRPr lang="en-US"/>
          </a:p>
        </p:txBody>
      </p:sp>
    </p:spTree>
    <p:extLst>
      <p:ext uri="{BB962C8B-B14F-4D97-AF65-F5344CB8AC3E}">
        <p14:creationId xmlns:p14="http://schemas.microsoft.com/office/powerpoint/2010/main" val="206337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891BD8-CAF0-48F7-9E33-9EA0B66D1DAC}"/>
              </a:ext>
            </a:extLst>
          </p:cNvPr>
          <p:cNvSpPr>
            <a:spLocks noGrp="1"/>
          </p:cNvSpPr>
          <p:nvPr>
            <p:ph type="dt" sz="half" idx="10"/>
          </p:nvPr>
        </p:nvSpPr>
        <p:spPr/>
        <p:txBody>
          <a:bodyPr/>
          <a:lstStyle/>
          <a:p>
            <a:fld id="{DA2AD745-4463-4B27-B371-F0B82C69848E}" type="datetimeFigureOut">
              <a:rPr lang="en-US" smtClean="0"/>
              <a:t>1/28/2019</a:t>
            </a:fld>
            <a:endParaRPr lang="en-US"/>
          </a:p>
        </p:txBody>
      </p:sp>
      <p:sp>
        <p:nvSpPr>
          <p:cNvPr id="3" name="Footer Placeholder 2">
            <a:extLst>
              <a:ext uri="{FF2B5EF4-FFF2-40B4-BE49-F238E27FC236}">
                <a16:creationId xmlns:a16="http://schemas.microsoft.com/office/drawing/2014/main" id="{193D525C-AFEF-4EB8-984E-712B2C06B8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AF21DF-E568-4886-BB96-CA6F8EBEAC27}"/>
              </a:ext>
            </a:extLst>
          </p:cNvPr>
          <p:cNvSpPr>
            <a:spLocks noGrp="1"/>
          </p:cNvSpPr>
          <p:nvPr>
            <p:ph type="sldNum" sz="quarter" idx="12"/>
          </p:nvPr>
        </p:nvSpPr>
        <p:spPr/>
        <p:txBody>
          <a:bodyPr/>
          <a:lstStyle/>
          <a:p>
            <a:fld id="{A76FF602-6B5D-4F43-9130-842C5DF0DF12}" type="slidenum">
              <a:rPr lang="en-US" smtClean="0"/>
              <a:t>‹#›</a:t>
            </a:fld>
            <a:endParaRPr lang="en-US"/>
          </a:p>
        </p:txBody>
      </p:sp>
    </p:spTree>
    <p:extLst>
      <p:ext uri="{BB962C8B-B14F-4D97-AF65-F5344CB8AC3E}">
        <p14:creationId xmlns:p14="http://schemas.microsoft.com/office/powerpoint/2010/main" val="153620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08B2-4B83-47BB-90C2-54F35D292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0C62BF-A7E3-4132-ABF8-4679BF216C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C20B72-3860-4995-94F1-721681DE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E96329-A5AD-44CD-B84D-B3757DC47C3E}"/>
              </a:ext>
            </a:extLst>
          </p:cNvPr>
          <p:cNvSpPr>
            <a:spLocks noGrp="1"/>
          </p:cNvSpPr>
          <p:nvPr>
            <p:ph type="dt" sz="half" idx="10"/>
          </p:nvPr>
        </p:nvSpPr>
        <p:spPr/>
        <p:txBody>
          <a:bodyPr/>
          <a:lstStyle/>
          <a:p>
            <a:fld id="{DA2AD745-4463-4B27-B371-F0B82C69848E}" type="datetimeFigureOut">
              <a:rPr lang="en-US" smtClean="0"/>
              <a:t>1/28/2019</a:t>
            </a:fld>
            <a:endParaRPr lang="en-US"/>
          </a:p>
        </p:txBody>
      </p:sp>
      <p:sp>
        <p:nvSpPr>
          <p:cNvPr id="6" name="Footer Placeholder 5">
            <a:extLst>
              <a:ext uri="{FF2B5EF4-FFF2-40B4-BE49-F238E27FC236}">
                <a16:creationId xmlns:a16="http://schemas.microsoft.com/office/drawing/2014/main" id="{CFBBBB10-CA9D-4B00-A98F-46305FD9A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6ABEEB-F1DC-490E-AD3E-51BA616C67EA}"/>
              </a:ext>
            </a:extLst>
          </p:cNvPr>
          <p:cNvSpPr>
            <a:spLocks noGrp="1"/>
          </p:cNvSpPr>
          <p:nvPr>
            <p:ph type="sldNum" sz="quarter" idx="12"/>
          </p:nvPr>
        </p:nvSpPr>
        <p:spPr/>
        <p:txBody>
          <a:bodyPr/>
          <a:lstStyle/>
          <a:p>
            <a:fld id="{A76FF602-6B5D-4F43-9130-842C5DF0DF12}" type="slidenum">
              <a:rPr lang="en-US" smtClean="0"/>
              <a:t>‹#›</a:t>
            </a:fld>
            <a:endParaRPr lang="en-US"/>
          </a:p>
        </p:txBody>
      </p:sp>
    </p:spTree>
    <p:extLst>
      <p:ext uri="{BB962C8B-B14F-4D97-AF65-F5344CB8AC3E}">
        <p14:creationId xmlns:p14="http://schemas.microsoft.com/office/powerpoint/2010/main" val="180315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A12D-3C00-4E65-873B-F0C69BA1CA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8DF257-FD24-4707-8AAA-A6F7961109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70F17C-A9B6-4EB3-A1DA-95D86A4AE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AA494D-EEB8-4413-ADE0-13FD4358733E}"/>
              </a:ext>
            </a:extLst>
          </p:cNvPr>
          <p:cNvSpPr>
            <a:spLocks noGrp="1"/>
          </p:cNvSpPr>
          <p:nvPr>
            <p:ph type="dt" sz="half" idx="10"/>
          </p:nvPr>
        </p:nvSpPr>
        <p:spPr/>
        <p:txBody>
          <a:bodyPr/>
          <a:lstStyle/>
          <a:p>
            <a:fld id="{DA2AD745-4463-4B27-B371-F0B82C69848E}" type="datetimeFigureOut">
              <a:rPr lang="en-US" smtClean="0"/>
              <a:t>1/28/2019</a:t>
            </a:fld>
            <a:endParaRPr lang="en-US"/>
          </a:p>
        </p:txBody>
      </p:sp>
      <p:sp>
        <p:nvSpPr>
          <p:cNvPr id="6" name="Footer Placeholder 5">
            <a:extLst>
              <a:ext uri="{FF2B5EF4-FFF2-40B4-BE49-F238E27FC236}">
                <a16:creationId xmlns:a16="http://schemas.microsoft.com/office/drawing/2014/main" id="{C1543237-01F5-4434-8470-45DFE344C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257FE-5804-4A16-B260-D30969CE082B}"/>
              </a:ext>
            </a:extLst>
          </p:cNvPr>
          <p:cNvSpPr>
            <a:spLocks noGrp="1"/>
          </p:cNvSpPr>
          <p:nvPr>
            <p:ph type="sldNum" sz="quarter" idx="12"/>
          </p:nvPr>
        </p:nvSpPr>
        <p:spPr/>
        <p:txBody>
          <a:bodyPr/>
          <a:lstStyle/>
          <a:p>
            <a:fld id="{A76FF602-6B5D-4F43-9130-842C5DF0DF12}" type="slidenum">
              <a:rPr lang="en-US" smtClean="0"/>
              <a:t>‹#›</a:t>
            </a:fld>
            <a:endParaRPr lang="en-US"/>
          </a:p>
        </p:txBody>
      </p:sp>
    </p:spTree>
    <p:extLst>
      <p:ext uri="{BB962C8B-B14F-4D97-AF65-F5344CB8AC3E}">
        <p14:creationId xmlns:p14="http://schemas.microsoft.com/office/powerpoint/2010/main" val="125200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5837E0-E122-42E3-A783-8817F3F733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E5549-F7BF-4445-A91E-8CD3AC394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E8B6C-AB19-4255-B148-1E8EF082E9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AD745-4463-4B27-B371-F0B82C69848E}" type="datetimeFigureOut">
              <a:rPr lang="en-US" smtClean="0"/>
              <a:t>1/28/2019</a:t>
            </a:fld>
            <a:endParaRPr lang="en-US"/>
          </a:p>
        </p:txBody>
      </p:sp>
      <p:sp>
        <p:nvSpPr>
          <p:cNvPr id="5" name="Footer Placeholder 4">
            <a:extLst>
              <a:ext uri="{FF2B5EF4-FFF2-40B4-BE49-F238E27FC236}">
                <a16:creationId xmlns:a16="http://schemas.microsoft.com/office/drawing/2014/main" id="{59022F4F-20A5-4C2B-9CEB-856028C41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6BDEEF-FFEA-409F-B9B9-F63BF79690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FF602-6B5D-4F43-9130-842C5DF0DF12}" type="slidenum">
              <a:rPr lang="en-US" smtClean="0"/>
              <a:t>‹#›</a:t>
            </a:fld>
            <a:endParaRPr lang="en-US"/>
          </a:p>
        </p:txBody>
      </p:sp>
    </p:spTree>
    <p:extLst>
      <p:ext uri="{BB962C8B-B14F-4D97-AF65-F5344CB8AC3E}">
        <p14:creationId xmlns:p14="http://schemas.microsoft.com/office/powerpoint/2010/main" val="2705403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9A40EA-655E-4522-B746-3E94AA631D83}"/>
              </a:ext>
            </a:extLst>
          </p:cNvPr>
          <p:cNvSpPr>
            <a:spLocks noGrp="1"/>
          </p:cNvSpPr>
          <p:nvPr>
            <p:ph type="ctrTitle"/>
          </p:nvPr>
        </p:nvSpPr>
        <p:spPr>
          <a:xfrm>
            <a:off x="3045368" y="2043663"/>
            <a:ext cx="6105194" cy="2031055"/>
          </a:xfrm>
        </p:spPr>
        <p:txBody>
          <a:bodyPr>
            <a:normAutofit/>
          </a:bodyPr>
          <a:lstStyle/>
          <a:p>
            <a:r>
              <a:rPr lang="en-GB" sz="4700">
                <a:solidFill>
                  <a:srgbClr val="FFFFFF"/>
                </a:solidFill>
              </a:rPr>
              <a:t>Fluid and Electrolyte Management of the Surgical Patient</a:t>
            </a:r>
            <a:endParaRPr lang="en-US" sz="4700">
              <a:solidFill>
                <a:srgbClr val="FFFFFF"/>
              </a:solidFill>
            </a:endParaRPr>
          </a:p>
        </p:txBody>
      </p:sp>
      <p:sp>
        <p:nvSpPr>
          <p:cNvPr id="3" name="Subtitle 2">
            <a:extLst>
              <a:ext uri="{FF2B5EF4-FFF2-40B4-BE49-F238E27FC236}">
                <a16:creationId xmlns:a16="http://schemas.microsoft.com/office/drawing/2014/main" id="{90F5E30E-43D2-42C4-BA53-53C692BBD7E3}"/>
              </a:ext>
            </a:extLst>
          </p:cNvPr>
          <p:cNvSpPr>
            <a:spLocks noGrp="1"/>
          </p:cNvSpPr>
          <p:nvPr>
            <p:ph type="subTitle" idx="1"/>
          </p:nvPr>
        </p:nvSpPr>
        <p:spPr>
          <a:xfrm>
            <a:off x="3045368" y="4074718"/>
            <a:ext cx="6105194" cy="682079"/>
          </a:xfrm>
        </p:spPr>
        <p:txBody>
          <a:bodyPr>
            <a:normAutofit/>
          </a:bodyPr>
          <a:lstStyle/>
          <a:p>
            <a:r>
              <a:rPr lang="en-US">
                <a:solidFill>
                  <a:srgbClr val="FFFFFF"/>
                </a:solidFill>
              </a:rPr>
              <a:t>Dr Ojuka</a:t>
            </a:r>
          </a:p>
        </p:txBody>
      </p:sp>
    </p:spTree>
    <p:extLst>
      <p:ext uri="{BB962C8B-B14F-4D97-AF65-F5344CB8AC3E}">
        <p14:creationId xmlns:p14="http://schemas.microsoft.com/office/powerpoint/2010/main" val="811129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B00D9504-1DB6-4FA1-B4B4-97191B6E596B}"/>
              </a:ext>
            </a:extLst>
          </p:cNvPr>
          <p:cNvSpPr>
            <a:spLocks noGrp="1" noChangeArrowheads="1"/>
          </p:cNvSpPr>
          <p:nvPr>
            <p:ph type="title"/>
          </p:nvPr>
        </p:nvSpPr>
        <p:spPr/>
        <p:txBody>
          <a:bodyPr/>
          <a:lstStyle/>
          <a:p>
            <a:r>
              <a:rPr lang="en-GB" altLang="en-US"/>
              <a:t>Fluid compartments</a:t>
            </a:r>
          </a:p>
        </p:txBody>
      </p:sp>
      <p:sp>
        <p:nvSpPr>
          <p:cNvPr id="410627" name="Rectangle 3">
            <a:extLst>
              <a:ext uri="{FF2B5EF4-FFF2-40B4-BE49-F238E27FC236}">
                <a16:creationId xmlns:a16="http://schemas.microsoft.com/office/drawing/2014/main" id="{1BD59B7E-1FDA-4691-B3DB-EEF756E1FA11}"/>
              </a:ext>
            </a:extLst>
          </p:cNvPr>
          <p:cNvSpPr>
            <a:spLocks noChangeArrowheads="1"/>
          </p:cNvSpPr>
          <p:nvPr/>
        </p:nvSpPr>
        <p:spPr bwMode="auto">
          <a:xfrm>
            <a:off x="2495550" y="2476500"/>
            <a:ext cx="723900" cy="3143250"/>
          </a:xfrm>
          <a:prstGeom prst="rect">
            <a:avLst/>
          </a:prstGeom>
          <a:solidFill>
            <a:srgbClr val="CC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28" name="Rectangle 4">
            <a:extLst>
              <a:ext uri="{FF2B5EF4-FFF2-40B4-BE49-F238E27FC236}">
                <a16:creationId xmlns:a16="http://schemas.microsoft.com/office/drawing/2014/main" id="{19D20C5C-1AB9-456F-953D-44FAE408DC10}"/>
              </a:ext>
            </a:extLst>
          </p:cNvPr>
          <p:cNvSpPr>
            <a:spLocks noChangeArrowheads="1"/>
          </p:cNvSpPr>
          <p:nvPr/>
        </p:nvSpPr>
        <p:spPr bwMode="auto">
          <a:xfrm>
            <a:off x="321945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29" name="Rectangle 5">
            <a:extLst>
              <a:ext uri="{FF2B5EF4-FFF2-40B4-BE49-F238E27FC236}">
                <a16:creationId xmlns:a16="http://schemas.microsoft.com/office/drawing/2014/main" id="{4240F793-F20E-46F8-96F1-198C6C776808}"/>
              </a:ext>
            </a:extLst>
          </p:cNvPr>
          <p:cNvSpPr>
            <a:spLocks noChangeArrowheads="1"/>
          </p:cNvSpPr>
          <p:nvPr/>
        </p:nvSpPr>
        <p:spPr bwMode="auto">
          <a:xfrm>
            <a:off x="5124450" y="2476500"/>
            <a:ext cx="5048250" cy="3143250"/>
          </a:xfrm>
          <a:prstGeom prst="rect">
            <a:avLst/>
          </a:prstGeom>
          <a:solidFill>
            <a:schemeClr val="accent1"/>
          </a:solidFill>
          <a:ln w="53975">
            <a:solidFill>
              <a:srgbClr val="000000"/>
            </a:solidFill>
            <a:prstDash val="dash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30" name="Text Box 6">
            <a:extLst>
              <a:ext uri="{FF2B5EF4-FFF2-40B4-BE49-F238E27FC236}">
                <a16:creationId xmlns:a16="http://schemas.microsoft.com/office/drawing/2014/main" id="{C7A21832-DCF7-4BA8-A91F-7A3D6494F1F1}"/>
              </a:ext>
            </a:extLst>
          </p:cNvPr>
          <p:cNvSpPr txBox="1">
            <a:spLocks noChangeArrowheads="1"/>
          </p:cNvSpPr>
          <p:nvPr/>
        </p:nvSpPr>
        <p:spPr bwMode="auto">
          <a:xfrm>
            <a:off x="6038850" y="32766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ICF</a:t>
            </a:r>
          </a:p>
        </p:txBody>
      </p:sp>
      <p:sp>
        <p:nvSpPr>
          <p:cNvPr id="410631" name="AutoShape 7">
            <a:extLst>
              <a:ext uri="{FF2B5EF4-FFF2-40B4-BE49-F238E27FC236}">
                <a16:creationId xmlns:a16="http://schemas.microsoft.com/office/drawing/2014/main" id="{8BA931AE-8572-4A53-827D-DF07DF6B5F39}"/>
              </a:ext>
            </a:extLst>
          </p:cNvPr>
          <p:cNvSpPr>
            <a:spLocks/>
          </p:cNvSpPr>
          <p:nvPr/>
        </p:nvSpPr>
        <p:spPr bwMode="auto">
          <a:xfrm rot="5453046">
            <a:off x="3613944" y="4561682"/>
            <a:ext cx="303213" cy="2762250"/>
          </a:xfrm>
          <a:prstGeom prst="rightBrace">
            <a:avLst>
              <a:gd name="adj1" fmla="val 75916"/>
              <a:gd name="adj2" fmla="val 50343"/>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32" name="Text Box 8">
            <a:extLst>
              <a:ext uri="{FF2B5EF4-FFF2-40B4-BE49-F238E27FC236}">
                <a16:creationId xmlns:a16="http://schemas.microsoft.com/office/drawing/2014/main" id="{5F9FB9A3-A7F2-4E19-B71A-5FC878957729}"/>
              </a:ext>
            </a:extLst>
          </p:cNvPr>
          <p:cNvSpPr txBox="1">
            <a:spLocks noChangeArrowheads="1"/>
          </p:cNvSpPr>
          <p:nvPr/>
        </p:nvSpPr>
        <p:spPr bwMode="auto">
          <a:xfrm>
            <a:off x="3295650" y="615315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ECF</a:t>
            </a:r>
          </a:p>
        </p:txBody>
      </p:sp>
      <p:sp>
        <p:nvSpPr>
          <p:cNvPr id="410633" name="Text Box 9">
            <a:extLst>
              <a:ext uri="{FF2B5EF4-FFF2-40B4-BE49-F238E27FC236}">
                <a16:creationId xmlns:a16="http://schemas.microsoft.com/office/drawing/2014/main" id="{A464F8A2-FB6B-4A4B-89FA-8894F902973C}"/>
              </a:ext>
            </a:extLst>
          </p:cNvPr>
          <p:cNvSpPr txBox="1">
            <a:spLocks noChangeArrowheads="1"/>
          </p:cNvSpPr>
          <p:nvPr/>
        </p:nvSpPr>
        <p:spPr bwMode="auto">
          <a:xfrm>
            <a:off x="3219450" y="37719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Interstitial </a:t>
            </a:r>
          </a:p>
        </p:txBody>
      </p:sp>
      <p:sp>
        <p:nvSpPr>
          <p:cNvPr id="410634" name="Text Box 10">
            <a:extLst>
              <a:ext uri="{FF2B5EF4-FFF2-40B4-BE49-F238E27FC236}">
                <a16:creationId xmlns:a16="http://schemas.microsoft.com/office/drawing/2014/main" id="{364C180E-60E2-4A13-8367-2B72B1C6862E}"/>
              </a:ext>
            </a:extLst>
          </p:cNvPr>
          <p:cNvSpPr txBox="1">
            <a:spLocks noChangeArrowheads="1"/>
          </p:cNvSpPr>
          <p:nvPr/>
        </p:nvSpPr>
        <p:spPr bwMode="auto">
          <a:xfrm rot="16219057">
            <a:off x="1787526" y="3606285"/>
            <a:ext cx="2149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00000"/>
                </a:solidFill>
              </a:rPr>
              <a:t>Plasma</a:t>
            </a:r>
            <a:endParaRPr lang="en-GB" altLang="en-US"/>
          </a:p>
        </p:txBody>
      </p:sp>
      <p:sp>
        <p:nvSpPr>
          <p:cNvPr id="410635" name="Line 11">
            <a:extLst>
              <a:ext uri="{FF2B5EF4-FFF2-40B4-BE49-F238E27FC236}">
                <a16:creationId xmlns:a16="http://schemas.microsoft.com/office/drawing/2014/main" id="{51AF53A6-B1CF-4AB7-AE72-C80ED535F5BC}"/>
              </a:ext>
            </a:extLst>
          </p:cNvPr>
          <p:cNvSpPr>
            <a:spLocks noChangeShapeType="1"/>
          </p:cNvSpPr>
          <p:nvPr/>
        </p:nvSpPr>
        <p:spPr bwMode="auto">
          <a:xfrm flipV="1">
            <a:off x="3219450" y="2209800"/>
            <a:ext cx="0" cy="3695700"/>
          </a:xfrm>
          <a:prstGeom prst="line">
            <a:avLst/>
          </a:prstGeom>
          <a:noFill/>
          <a:ln w="5715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36" name="Text Box 12">
            <a:extLst>
              <a:ext uri="{FF2B5EF4-FFF2-40B4-BE49-F238E27FC236}">
                <a16:creationId xmlns:a16="http://schemas.microsoft.com/office/drawing/2014/main" id="{ADBB9204-7D15-4A73-AFB1-13378D307C59}"/>
              </a:ext>
            </a:extLst>
          </p:cNvPr>
          <p:cNvSpPr txBox="1">
            <a:spLocks noChangeArrowheads="1"/>
          </p:cNvSpPr>
          <p:nvPr/>
        </p:nvSpPr>
        <p:spPr bwMode="auto">
          <a:xfrm>
            <a:off x="2400300" y="1543051"/>
            <a:ext cx="19621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Capillary Membrane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9474" name="Rectangle 2">
            <a:extLst>
              <a:ext uri="{FF2B5EF4-FFF2-40B4-BE49-F238E27FC236}">
                <a16:creationId xmlns:a16="http://schemas.microsoft.com/office/drawing/2014/main" id="{821C60AE-56FE-4809-91EA-EE523B5CC745}"/>
              </a:ext>
            </a:extLst>
          </p:cNvPr>
          <p:cNvSpPr>
            <a:spLocks noGrp="1" noChangeArrowheads="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altLang="en-US" sz="2400">
                <a:solidFill>
                  <a:srgbClr val="FFFFFF"/>
                </a:solidFill>
              </a:rPr>
              <a:t>Maintenance requirements</a:t>
            </a:r>
          </a:p>
        </p:txBody>
      </p:sp>
      <p:graphicFrame>
        <p:nvGraphicFramePr>
          <p:cNvPr id="489477" name="Rectangle 3">
            <a:extLst>
              <a:ext uri="{FF2B5EF4-FFF2-40B4-BE49-F238E27FC236}">
                <a16:creationId xmlns:a16="http://schemas.microsoft.com/office/drawing/2014/main" id="{6162ADD5-283E-4956-B37F-9048E6DF3848}"/>
              </a:ext>
            </a:extLst>
          </p:cNvPr>
          <p:cNvGraphicFramePr/>
          <p:nvPr>
            <p:extLst>
              <p:ext uri="{D42A27DB-BD31-4B8C-83A1-F6EECF244321}">
                <p14:modId xmlns:p14="http://schemas.microsoft.com/office/powerpoint/2010/main" val="3212188394"/>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6114794"/>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0498" name="Rectangle 2">
            <a:extLst>
              <a:ext uri="{FF2B5EF4-FFF2-40B4-BE49-F238E27FC236}">
                <a16:creationId xmlns:a16="http://schemas.microsoft.com/office/drawing/2014/main" id="{AA1233FB-6DCC-4B41-A0F8-60A22C38CAF7}"/>
              </a:ext>
            </a:extLst>
          </p:cNvPr>
          <p:cNvSpPr>
            <a:spLocks noGrp="1" noChangeArrowheads="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altLang="en-US" sz="2600">
                <a:solidFill>
                  <a:srgbClr val="FFFFFF"/>
                </a:solidFill>
              </a:rPr>
              <a:t>Surgical fluid losses </a:t>
            </a:r>
          </a:p>
        </p:txBody>
      </p:sp>
      <p:graphicFrame>
        <p:nvGraphicFramePr>
          <p:cNvPr id="490501" name="Rectangle 3">
            <a:extLst>
              <a:ext uri="{FF2B5EF4-FFF2-40B4-BE49-F238E27FC236}">
                <a16:creationId xmlns:a16="http://schemas.microsoft.com/office/drawing/2014/main" id="{68715641-23FF-4AD3-8838-01541046002A}"/>
              </a:ext>
            </a:extLst>
          </p:cNvPr>
          <p:cNvGraphicFramePr/>
          <p:nvPr>
            <p:extLst>
              <p:ext uri="{D42A27DB-BD31-4B8C-83A1-F6EECF244321}">
                <p14:modId xmlns:p14="http://schemas.microsoft.com/office/powerpoint/2010/main" val="2671587869"/>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021752"/>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1522" name="Rectangle 2">
            <a:extLst>
              <a:ext uri="{FF2B5EF4-FFF2-40B4-BE49-F238E27FC236}">
                <a16:creationId xmlns:a16="http://schemas.microsoft.com/office/drawing/2014/main" id="{D5F261C5-3BAF-46A2-AD00-924765E8A651}"/>
              </a:ext>
            </a:extLst>
          </p:cNvPr>
          <p:cNvSpPr>
            <a:spLocks noGrp="1" noChangeArrowheads="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altLang="en-US" sz="2600">
                <a:solidFill>
                  <a:srgbClr val="FFFFFF"/>
                </a:solidFill>
              </a:rPr>
              <a:t>Third space loss</a:t>
            </a:r>
          </a:p>
        </p:txBody>
      </p:sp>
      <p:graphicFrame>
        <p:nvGraphicFramePr>
          <p:cNvPr id="491525" name="Rectangle 3">
            <a:extLst>
              <a:ext uri="{FF2B5EF4-FFF2-40B4-BE49-F238E27FC236}">
                <a16:creationId xmlns:a16="http://schemas.microsoft.com/office/drawing/2014/main" id="{70606AC4-833A-4BF4-A2A8-E077F5BBA541}"/>
              </a:ext>
            </a:extLst>
          </p:cNvPr>
          <p:cNvGraphicFramePr/>
          <p:nvPr>
            <p:extLst>
              <p:ext uri="{D42A27DB-BD31-4B8C-83A1-F6EECF244321}">
                <p14:modId xmlns:p14="http://schemas.microsoft.com/office/powerpoint/2010/main" val="4111307113"/>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1916577"/>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3570" name="Rectangle 2">
            <a:extLst>
              <a:ext uri="{FF2B5EF4-FFF2-40B4-BE49-F238E27FC236}">
                <a16:creationId xmlns:a16="http://schemas.microsoft.com/office/drawing/2014/main" id="{5EDA3936-7213-44A2-9442-443E3C223A0D}"/>
              </a:ext>
            </a:extLst>
          </p:cNvPr>
          <p:cNvSpPr>
            <a:spLocks noGrp="1" noChangeArrowheads="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altLang="en-US" sz="2600">
                <a:solidFill>
                  <a:srgbClr val="FFFFFF"/>
                </a:solidFill>
              </a:rPr>
              <a:t>Crystalloid solution </a:t>
            </a:r>
          </a:p>
        </p:txBody>
      </p:sp>
      <p:graphicFrame>
        <p:nvGraphicFramePr>
          <p:cNvPr id="493573" name="Rectangle 3">
            <a:extLst>
              <a:ext uri="{FF2B5EF4-FFF2-40B4-BE49-F238E27FC236}">
                <a16:creationId xmlns:a16="http://schemas.microsoft.com/office/drawing/2014/main" id="{A1BFCE55-DC29-433F-B5C0-E447933B8263}"/>
              </a:ext>
            </a:extLst>
          </p:cNvPr>
          <p:cNvGraphicFramePr/>
          <p:nvPr>
            <p:extLst>
              <p:ext uri="{D42A27DB-BD31-4B8C-83A1-F6EECF244321}">
                <p14:modId xmlns:p14="http://schemas.microsoft.com/office/powerpoint/2010/main" val="841740459"/>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4714600"/>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4594" name="Rectangle 2">
            <a:extLst>
              <a:ext uri="{FF2B5EF4-FFF2-40B4-BE49-F238E27FC236}">
                <a16:creationId xmlns:a16="http://schemas.microsoft.com/office/drawing/2014/main" id="{487E2196-89BF-4C9C-8EE7-86DAB272E14A}"/>
              </a:ext>
            </a:extLst>
          </p:cNvPr>
          <p:cNvSpPr>
            <a:spLocks noGrp="1" noChangeArrowheads="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altLang="en-US" sz="2600">
                <a:solidFill>
                  <a:srgbClr val="FFFFFF"/>
                </a:solidFill>
              </a:rPr>
              <a:t>Colloids</a:t>
            </a:r>
          </a:p>
        </p:txBody>
      </p:sp>
      <p:graphicFrame>
        <p:nvGraphicFramePr>
          <p:cNvPr id="494597" name="Rectangle 3">
            <a:extLst>
              <a:ext uri="{FF2B5EF4-FFF2-40B4-BE49-F238E27FC236}">
                <a16:creationId xmlns:a16="http://schemas.microsoft.com/office/drawing/2014/main" id="{A575E0E5-AC7D-403C-B335-B94C9A3ADA4D}"/>
              </a:ext>
            </a:extLst>
          </p:cNvPr>
          <p:cNvGraphicFramePr/>
          <p:nvPr>
            <p:extLst>
              <p:ext uri="{D42A27DB-BD31-4B8C-83A1-F6EECF244321}">
                <p14:modId xmlns:p14="http://schemas.microsoft.com/office/powerpoint/2010/main" val="3007630399"/>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5447314"/>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5618" name="Rectangle 2">
            <a:extLst>
              <a:ext uri="{FF2B5EF4-FFF2-40B4-BE49-F238E27FC236}">
                <a16:creationId xmlns:a16="http://schemas.microsoft.com/office/drawing/2014/main" id="{552CCBF0-58C2-4668-AAEF-C7C55998BFDB}"/>
              </a:ext>
            </a:extLst>
          </p:cNvPr>
          <p:cNvSpPr>
            <a:spLocks noGrp="1" noChangeArrowheads="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altLang="en-US" sz="2400">
                <a:solidFill>
                  <a:srgbClr val="FFFFFF"/>
                </a:solidFill>
              </a:rPr>
              <a:t>Complications </a:t>
            </a:r>
          </a:p>
        </p:txBody>
      </p:sp>
      <p:graphicFrame>
        <p:nvGraphicFramePr>
          <p:cNvPr id="495621" name="Rectangle 3">
            <a:extLst>
              <a:ext uri="{FF2B5EF4-FFF2-40B4-BE49-F238E27FC236}">
                <a16:creationId xmlns:a16="http://schemas.microsoft.com/office/drawing/2014/main" id="{5704B63C-5425-4033-84A1-9934CD512E68}"/>
              </a:ext>
            </a:extLst>
          </p:cNvPr>
          <p:cNvGraphicFramePr/>
          <p:nvPr>
            <p:extLst>
              <p:ext uri="{D42A27DB-BD31-4B8C-83A1-F6EECF244321}">
                <p14:modId xmlns:p14="http://schemas.microsoft.com/office/powerpoint/2010/main" val="1605901213"/>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4336490"/>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a:extLst>
              <a:ext uri="{FF2B5EF4-FFF2-40B4-BE49-F238E27FC236}">
                <a16:creationId xmlns:a16="http://schemas.microsoft.com/office/drawing/2014/main" id="{9EE422B0-AF70-4D0B-AC82-DCD223D6C8E3}"/>
              </a:ext>
            </a:extLst>
          </p:cNvPr>
          <p:cNvSpPr>
            <a:spLocks noGrp="1" noChangeArrowheads="1"/>
          </p:cNvSpPr>
          <p:nvPr>
            <p:ph type="title"/>
          </p:nvPr>
        </p:nvSpPr>
        <p:spPr/>
        <p:txBody>
          <a:bodyPr/>
          <a:lstStyle/>
          <a:p>
            <a:r>
              <a:rPr lang="en-US" altLang="zh-TW" sz="3200" b="1" i="1">
                <a:effectLst>
                  <a:outerShdw blurRad="38100" dist="38100" dir="2700000" algn="tl">
                    <a:srgbClr val="000000"/>
                  </a:outerShdw>
                </a:effectLst>
                <a:latin typeface="Book Antiqua" panose="02040602050305030304" pitchFamily="18" charset="0"/>
                <a:ea typeface="新細明體" panose="020B0604030504040204" pitchFamily="18" charset="-120"/>
              </a:rPr>
              <a:t>The Influence of Colloid &amp; Crystalloid on Blood Volume:</a:t>
            </a:r>
          </a:p>
        </p:txBody>
      </p:sp>
      <p:sp>
        <p:nvSpPr>
          <p:cNvPr id="820227" name="Line 3">
            <a:extLst>
              <a:ext uri="{FF2B5EF4-FFF2-40B4-BE49-F238E27FC236}">
                <a16:creationId xmlns:a16="http://schemas.microsoft.com/office/drawing/2014/main" id="{7736AD4A-C6E7-4ABC-A9C4-C5A1E8720DA6}"/>
              </a:ext>
            </a:extLst>
          </p:cNvPr>
          <p:cNvSpPr>
            <a:spLocks noChangeShapeType="1"/>
          </p:cNvSpPr>
          <p:nvPr/>
        </p:nvSpPr>
        <p:spPr bwMode="auto">
          <a:xfrm>
            <a:off x="2667000" y="2667000"/>
            <a:ext cx="0" cy="3124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228" name="Line 4">
            <a:extLst>
              <a:ext uri="{FF2B5EF4-FFF2-40B4-BE49-F238E27FC236}">
                <a16:creationId xmlns:a16="http://schemas.microsoft.com/office/drawing/2014/main" id="{A8ADF13B-F37F-4971-BBD9-5B549B258F39}"/>
              </a:ext>
            </a:extLst>
          </p:cNvPr>
          <p:cNvSpPr>
            <a:spLocks noChangeShapeType="1"/>
          </p:cNvSpPr>
          <p:nvPr/>
        </p:nvSpPr>
        <p:spPr bwMode="auto">
          <a:xfrm>
            <a:off x="2667000" y="3048000"/>
            <a:ext cx="685800"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229" name="Line 5">
            <a:extLst>
              <a:ext uri="{FF2B5EF4-FFF2-40B4-BE49-F238E27FC236}">
                <a16:creationId xmlns:a16="http://schemas.microsoft.com/office/drawing/2014/main" id="{20AD0666-1B25-460B-9067-875A31B2890F}"/>
              </a:ext>
            </a:extLst>
          </p:cNvPr>
          <p:cNvSpPr>
            <a:spLocks noChangeShapeType="1"/>
          </p:cNvSpPr>
          <p:nvPr/>
        </p:nvSpPr>
        <p:spPr bwMode="auto">
          <a:xfrm>
            <a:off x="2667000" y="3962400"/>
            <a:ext cx="685800"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230" name="Line 6">
            <a:extLst>
              <a:ext uri="{FF2B5EF4-FFF2-40B4-BE49-F238E27FC236}">
                <a16:creationId xmlns:a16="http://schemas.microsoft.com/office/drawing/2014/main" id="{5F6A6C51-7BF4-4F16-9A8C-187F47339A74}"/>
              </a:ext>
            </a:extLst>
          </p:cNvPr>
          <p:cNvSpPr>
            <a:spLocks noChangeShapeType="1"/>
          </p:cNvSpPr>
          <p:nvPr/>
        </p:nvSpPr>
        <p:spPr bwMode="auto">
          <a:xfrm>
            <a:off x="2667000" y="4876800"/>
            <a:ext cx="685800"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231" name="Line 7">
            <a:extLst>
              <a:ext uri="{FF2B5EF4-FFF2-40B4-BE49-F238E27FC236}">
                <a16:creationId xmlns:a16="http://schemas.microsoft.com/office/drawing/2014/main" id="{0AEACBDE-7C95-4A89-8D7B-10FEF3DAFF58}"/>
              </a:ext>
            </a:extLst>
          </p:cNvPr>
          <p:cNvSpPr>
            <a:spLocks noChangeShapeType="1"/>
          </p:cNvSpPr>
          <p:nvPr/>
        </p:nvSpPr>
        <p:spPr bwMode="auto">
          <a:xfrm>
            <a:off x="2667000" y="5791200"/>
            <a:ext cx="685800"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232" name="Text Box 8">
            <a:extLst>
              <a:ext uri="{FF2B5EF4-FFF2-40B4-BE49-F238E27FC236}">
                <a16:creationId xmlns:a16="http://schemas.microsoft.com/office/drawing/2014/main" id="{BC3ECC04-A3ED-44D9-8F8F-C156CFEE9E90}"/>
              </a:ext>
            </a:extLst>
          </p:cNvPr>
          <p:cNvSpPr txBox="1">
            <a:spLocks noChangeArrowheads="1"/>
          </p:cNvSpPr>
          <p:nvPr/>
        </p:nvSpPr>
        <p:spPr bwMode="auto">
          <a:xfrm>
            <a:off x="3267075" y="2895600"/>
            <a:ext cx="788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1000cc</a:t>
            </a:r>
          </a:p>
        </p:txBody>
      </p:sp>
      <p:sp>
        <p:nvSpPr>
          <p:cNvPr id="820233" name="Text Box 9">
            <a:extLst>
              <a:ext uri="{FF2B5EF4-FFF2-40B4-BE49-F238E27FC236}">
                <a16:creationId xmlns:a16="http://schemas.microsoft.com/office/drawing/2014/main" id="{8578D623-2A7B-43F7-B216-71D52FB3B586}"/>
              </a:ext>
            </a:extLst>
          </p:cNvPr>
          <p:cNvSpPr txBox="1">
            <a:spLocks noChangeArrowheads="1"/>
          </p:cNvSpPr>
          <p:nvPr/>
        </p:nvSpPr>
        <p:spPr bwMode="auto">
          <a:xfrm>
            <a:off x="3352800" y="3810000"/>
            <a:ext cx="788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500cc</a:t>
            </a:r>
          </a:p>
        </p:txBody>
      </p:sp>
      <p:sp>
        <p:nvSpPr>
          <p:cNvPr id="820234" name="Text Box 10">
            <a:extLst>
              <a:ext uri="{FF2B5EF4-FFF2-40B4-BE49-F238E27FC236}">
                <a16:creationId xmlns:a16="http://schemas.microsoft.com/office/drawing/2014/main" id="{445AB12A-D515-44FC-A6B8-292F42ABB8F2}"/>
              </a:ext>
            </a:extLst>
          </p:cNvPr>
          <p:cNvSpPr txBox="1">
            <a:spLocks noChangeArrowheads="1"/>
          </p:cNvSpPr>
          <p:nvPr/>
        </p:nvSpPr>
        <p:spPr bwMode="auto">
          <a:xfrm>
            <a:off x="3352800" y="4724400"/>
            <a:ext cx="788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500cc</a:t>
            </a:r>
          </a:p>
        </p:txBody>
      </p:sp>
      <p:sp>
        <p:nvSpPr>
          <p:cNvPr id="820235" name="Text Box 11">
            <a:extLst>
              <a:ext uri="{FF2B5EF4-FFF2-40B4-BE49-F238E27FC236}">
                <a16:creationId xmlns:a16="http://schemas.microsoft.com/office/drawing/2014/main" id="{3B23017B-6F7F-4165-88D5-C8ACE5E2279B}"/>
              </a:ext>
            </a:extLst>
          </p:cNvPr>
          <p:cNvSpPr txBox="1">
            <a:spLocks noChangeArrowheads="1"/>
          </p:cNvSpPr>
          <p:nvPr/>
        </p:nvSpPr>
        <p:spPr bwMode="auto">
          <a:xfrm>
            <a:off x="3352800" y="5638800"/>
            <a:ext cx="788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500cc</a:t>
            </a:r>
          </a:p>
        </p:txBody>
      </p:sp>
      <p:sp>
        <p:nvSpPr>
          <p:cNvPr id="820236" name="Line 12">
            <a:extLst>
              <a:ext uri="{FF2B5EF4-FFF2-40B4-BE49-F238E27FC236}">
                <a16:creationId xmlns:a16="http://schemas.microsoft.com/office/drawing/2014/main" id="{85202882-9E5B-4175-9D39-F507C108B6CC}"/>
              </a:ext>
            </a:extLst>
          </p:cNvPr>
          <p:cNvSpPr>
            <a:spLocks noChangeShapeType="1"/>
          </p:cNvSpPr>
          <p:nvPr/>
        </p:nvSpPr>
        <p:spPr bwMode="auto">
          <a:xfrm>
            <a:off x="4038600" y="2667000"/>
            <a:ext cx="0" cy="3124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237" name="Line 13">
            <a:extLst>
              <a:ext uri="{FF2B5EF4-FFF2-40B4-BE49-F238E27FC236}">
                <a16:creationId xmlns:a16="http://schemas.microsoft.com/office/drawing/2014/main" id="{B507EC67-E0AC-4C1C-9FFF-C4260FE280E8}"/>
              </a:ext>
            </a:extLst>
          </p:cNvPr>
          <p:cNvSpPr>
            <a:spLocks noChangeShapeType="1"/>
          </p:cNvSpPr>
          <p:nvPr/>
        </p:nvSpPr>
        <p:spPr bwMode="auto">
          <a:xfrm>
            <a:off x="4038600" y="2438400"/>
            <a:ext cx="3429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238" name="Line 14">
            <a:extLst>
              <a:ext uri="{FF2B5EF4-FFF2-40B4-BE49-F238E27FC236}">
                <a16:creationId xmlns:a16="http://schemas.microsoft.com/office/drawing/2014/main" id="{9B7A859B-B215-49A6-B6BC-F682986A6F2A}"/>
              </a:ext>
            </a:extLst>
          </p:cNvPr>
          <p:cNvSpPr>
            <a:spLocks noChangeShapeType="1"/>
          </p:cNvSpPr>
          <p:nvPr/>
        </p:nvSpPr>
        <p:spPr bwMode="auto">
          <a:xfrm>
            <a:off x="4038600" y="2362200"/>
            <a:ext cx="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239" name="Line 15">
            <a:extLst>
              <a:ext uri="{FF2B5EF4-FFF2-40B4-BE49-F238E27FC236}">
                <a16:creationId xmlns:a16="http://schemas.microsoft.com/office/drawing/2014/main" id="{F9A1D632-D2B0-41CE-AB7A-2BDE9F48293A}"/>
              </a:ext>
            </a:extLst>
          </p:cNvPr>
          <p:cNvSpPr>
            <a:spLocks noChangeShapeType="1"/>
          </p:cNvSpPr>
          <p:nvPr/>
        </p:nvSpPr>
        <p:spPr bwMode="auto">
          <a:xfrm>
            <a:off x="4724400" y="2362200"/>
            <a:ext cx="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240" name="Line 16">
            <a:extLst>
              <a:ext uri="{FF2B5EF4-FFF2-40B4-BE49-F238E27FC236}">
                <a16:creationId xmlns:a16="http://schemas.microsoft.com/office/drawing/2014/main" id="{2B01C501-07BC-4A36-ABD8-DDF2BB8917FE}"/>
              </a:ext>
            </a:extLst>
          </p:cNvPr>
          <p:cNvSpPr>
            <a:spLocks noChangeShapeType="1"/>
          </p:cNvSpPr>
          <p:nvPr/>
        </p:nvSpPr>
        <p:spPr bwMode="auto">
          <a:xfrm>
            <a:off x="5410200" y="2362200"/>
            <a:ext cx="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241" name="Line 17">
            <a:extLst>
              <a:ext uri="{FF2B5EF4-FFF2-40B4-BE49-F238E27FC236}">
                <a16:creationId xmlns:a16="http://schemas.microsoft.com/office/drawing/2014/main" id="{EAA23CD3-198A-4F4D-B53A-FBFF2B656F60}"/>
              </a:ext>
            </a:extLst>
          </p:cNvPr>
          <p:cNvSpPr>
            <a:spLocks noChangeShapeType="1"/>
          </p:cNvSpPr>
          <p:nvPr/>
        </p:nvSpPr>
        <p:spPr bwMode="auto">
          <a:xfrm>
            <a:off x="6096000" y="2362200"/>
            <a:ext cx="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242" name="Line 18">
            <a:extLst>
              <a:ext uri="{FF2B5EF4-FFF2-40B4-BE49-F238E27FC236}">
                <a16:creationId xmlns:a16="http://schemas.microsoft.com/office/drawing/2014/main" id="{50CEAA08-C084-4014-8361-2D98C4163128}"/>
              </a:ext>
            </a:extLst>
          </p:cNvPr>
          <p:cNvSpPr>
            <a:spLocks noChangeShapeType="1"/>
          </p:cNvSpPr>
          <p:nvPr/>
        </p:nvSpPr>
        <p:spPr bwMode="auto">
          <a:xfrm>
            <a:off x="6781800" y="2362200"/>
            <a:ext cx="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243" name="Line 19">
            <a:extLst>
              <a:ext uri="{FF2B5EF4-FFF2-40B4-BE49-F238E27FC236}">
                <a16:creationId xmlns:a16="http://schemas.microsoft.com/office/drawing/2014/main" id="{8D087A8A-08CF-4590-AC4E-B3C88EE3593B}"/>
              </a:ext>
            </a:extLst>
          </p:cNvPr>
          <p:cNvSpPr>
            <a:spLocks noChangeShapeType="1"/>
          </p:cNvSpPr>
          <p:nvPr/>
        </p:nvSpPr>
        <p:spPr bwMode="auto">
          <a:xfrm>
            <a:off x="7467600" y="2362200"/>
            <a:ext cx="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244" name="Text Box 20">
            <a:extLst>
              <a:ext uri="{FF2B5EF4-FFF2-40B4-BE49-F238E27FC236}">
                <a16:creationId xmlns:a16="http://schemas.microsoft.com/office/drawing/2014/main" id="{7993A9A8-FE29-44CB-A20C-F576FE8DCD35}"/>
              </a:ext>
            </a:extLst>
          </p:cNvPr>
          <p:cNvSpPr txBox="1">
            <a:spLocks noChangeArrowheads="1"/>
          </p:cNvSpPr>
          <p:nvPr/>
        </p:nvSpPr>
        <p:spPr bwMode="auto">
          <a:xfrm>
            <a:off x="4467225" y="2133600"/>
            <a:ext cx="514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200</a:t>
            </a:r>
          </a:p>
        </p:txBody>
      </p:sp>
      <p:sp>
        <p:nvSpPr>
          <p:cNvPr id="820245" name="Text Box 21">
            <a:extLst>
              <a:ext uri="{FF2B5EF4-FFF2-40B4-BE49-F238E27FC236}">
                <a16:creationId xmlns:a16="http://schemas.microsoft.com/office/drawing/2014/main" id="{F0DB4055-349D-4C22-A421-70DAEE9AA27A}"/>
              </a:ext>
            </a:extLst>
          </p:cNvPr>
          <p:cNvSpPr txBox="1">
            <a:spLocks noChangeArrowheads="1"/>
          </p:cNvSpPr>
          <p:nvPr/>
        </p:nvSpPr>
        <p:spPr bwMode="auto">
          <a:xfrm>
            <a:off x="5838825" y="2133600"/>
            <a:ext cx="514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600</a:t>
            </a:r>
          </a:p>
        </p:txBody>
      </p:sp>
      <p:sp>
        <p:nvSpPr>
          <p:cNvPr id="820246" name="Text Box 22">
            <a:extLst>
              <a:ext uri="{FF2B5EF4-FFF2-40B4-BE49-F238E27FC236}">
                <a16:creationId xmlns:a16="http://schemas.microsoft.com/office/drawing/2014/main" id="{574945D2-6203-4FC9-988F-F1C7814352D5}"/>
              </a:ext>
            </a:extLst>
          </p:cNvPr>
          <p:cNvSpPr txBox="1">
            <a:spLocks noChangeArrowheads="1"/>
          </p:cNvSpPr>
          <p:nvPr/>
        </p:nvSpPr>
        <p:spPr bwMode="auto">
          <a:xfrm>
            <a:off x="7124700" y="21336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1000</a:t>
            </a:r>
          </a:p>
        </p:txBody>
      </p:sp>
      <p:sp>
        <p:nvSpPr>
          <p:cNvPr id="820247" name="Rectangle 23">
            <a:extLst>
              <a:ext uri="{FF2B5EF4-FFF2-40B4-BE49-F238E27FC236}">
                <a16:creationId xmlns:a16="http://schemas.microsoft.com/office/drawing/2014/main" id="{0BA27B54-1BF0-4A74-A98C-9BD4DE240C0D}"/>
              </a:ext>
            </a:extLst>
          </p:cNvPr>
          <p:cNvSpPr>
            <a:spLocks noChangeArrowheads="1"/>
          </p:cNvSpPr>
          <p:nvPr/>
        </p:nvSpPr>
        <p:spPr bwMode="auto">
          <a:xfrm>
            <a:off x="4038601" y="2895600"/>
            <a:ext cx="600075" cy="304800"/>
          </a:xfrm>
          <a:prstGeom prst="rect">
            <a:avLst/>
          </a:prstGeom>
          <a:gradFill rotWithShape="0">
            <a:gsLst>
              <a:gs pos="0">
                <a:schemeClr val="accent1"/>
              </a:gs>
              <a:gs pos="50000">
                <a:schemeClr val="bg1"/>
              </a:gs>
              <a:gs pos="100000">
                <a:schemeClr val="accent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48" name="Rectangle 24">
            <a:extLst>
              <a:ext uri="{FF2B5EF4-FFF2-40B4-BE49-F238E27FC236}">
                <a16:creationId xmlns:a16="http://schemas.microsoft.com/office/drawing/2014/main" id="{FEA6A941-4CE0-419D-82E9-506BBF2AAEB7}"/>
              </a:ext>
            </a:extLst>
          </p:cNvPr>
          <p:cNvSpPr>
            <a:spLocks noChangeArrowheads="1"/>
          </p:cNvSpPr>
          <p:nvPr/>
        </p:nvSpPr>
        <p:spPr bwMode="auto">
          <a:xfrm>
            <a:off x="4038600" y="3810000"/>
            <a:ext cx="2057400" cy="304800"/>
          </a:xfrm>
          <a:prstGeom prst="rect">
            <a:avLst/>
          </a:prstGeom>
          <a:gradFill rotWithShape="0">
            <a:gsLst>
              <a:gs pos="0">
                <a:srgbClr val="FF6600"/>
              </a:gs>
              <a:gs pos="50000">
                <a:schemeClr val="bg1"/>
              </a:gs>
              <a:gs pos="100000">
                <a:srgbClr val="FF660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49" name="Rectangle 25">
            <a:extLst>
              <a:ext uri="{FF2B5EF4-FFF2-40B4-BE49-F238E27FC236}">
                <a16:creationId xmlns:a16="http://schemas.microsoft.com/office/drawing/2014/main" id="{C1F96046-6F1C-417A-8523-7368FA8820AC}"/>
              </a:ext>
            </a:extLst>
          </p:cNvPr>
          <p:cNvSpPr>
            <a:spLocks noChangeArrowheads="1"/>
          </p:cNvSpPr>
          <p:nvPr/>
        </p:nvSpPr>
        <p:spPr bwMode="auto">
          <a:xfrm>
            <a:off x="4038600" y="4724400"/>
            <a:ext cx="2914650" cy="304800"/>
          </a:xfrm>
          <a:prstGeom prst="rect">
            <a:avLst/>
          </a:prstGeom>
          <a:gradFill rotWithShape="0">
            <a:gsLst>
              <a:gs pos="0">
                <a:srgbClr val="008000"/>
              </a:gs>
              <a:gs pos="50000">
                <a:schemeClr val="bg1"/>
              </a:gs>
              <a:gs pos="100000">
                <a:srgbClr val="00800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50" name="Rectangle 26">
            <a:extLst>
              <a:ext uri="{FF2B5EF4-FFF2-40B4-BE49-F238E27FC236}">
                <a16:creationId xmlns:a16="http://schemas.microsoft.com/office/drawing/2014/main" id="{C016142B-3CE7-45A8-A8BF-FB8F2253EB3A}"/>
              </a:ext>
            </a:extLst>
          </p:cNvPr>
          <p:cNvSpPr>
            <a:spLocks noChangeArrowheads="1"/>
          </p:cNvSpPr>
          <p:nvPr/>
        </p:nvSpPr>
        <p:spPr bwMode="auto">
          <a:xfrm>
            <a:off x="4038600" y="5638800"/>
            <a:ext cx="3257550" cy="304800"/>
          </a:xfrm>
          <a:prstGeom prst="rect">
            <a:avLst/>
          </a:prstGeom>
          <a:gradFill rotWithShape="0">
            <a:gsLst>
              <a:gs pos="0">
                <a:srgbClr val="003366"/>
              </a:gs>
              <a:gs pos="50000">
                <a:schemeClr val="bg1"/>
              </a:gs>
              <a:gs pos="100000">
                <a:srgbClr val="003366"/>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51" name="Text Box 27">
            <a:extLst>
              <a:ext uri="{FF2B5EF4-FFF2-40B4-BE49-F238E27FC236}">
                <a16:creationId xmlns:a16="http://schemas.microsoft.com/office/drawing/2014/main" id="{9C67A903-E560-4B55-AC13-DD35B3CAC733}"/>
              </a:ext>
            </a:extLst>
          </p:cNvPr>
          <p:cNvSpPr txBox="1">
            <a:spLocks noChangeArrowheads="1"/>
          </p:cNvSpPr>
          <p:nvPr/>
        </p:nvSpPr>
        <p:spPr bwMode="auto">
          <a:xfrm>
            <a:off x="4638675" y="2895600"/>
            <a:ext cx="171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Lactated Ringers</a:t>
            </a:r>
          </a:p>
        </p:txBody>
      </p:sp>
      <p:sp>
        <p:nvSpPr>
          <p:cNvPr id="820252" name="Text Box 28">
            <a:extLst>
              <a:ext uri="{FF2B5EF4-FFF2-40B4-BE49-F238E27FC236}">
                <a16:creationId xmlns:a16="http://schemas.microsoft.com/office/drawing/2014/main" id="{B9E1A766-B557-422F-9480-F12D7FAAEC9D}"/>
              </a:ext>
            </a:extLst>
          </p:cNvPr>
          <p:cNvSpPr txBox="1">
            <a:spLocks noChangeArrowheads="1"/>
          </p:cNvSpPr>
          <p:nvPr/>
        </p:nvSpPr>
        <p:spPr bwMode="auto">
          <a:xfrm>
            <a:off x="6096000" y="3810000"/>
            <a:ext cx="171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5% Albumin</a:t>
            </a:r>
          </a:p>
        </p:txBody>
      </p:sp>
      <p:sp>
        <p:nvSpPr>
          <p:cNvPr id="820253" name="Text Box 29">
            <a:extLst>
              <a:ext uri="{FF2B5EF4-FFF2-40B4-BE49-F238E27FC236}">
                <a16:creationId xmlns:a16="http://schemas.microsoft.com/office/drawing/2014/main" id="{EE65044C-C993-4CD6-86E0-4EF063729C91}"/>
              </a:ext>
            </a:extLst>
          </p:cNvPr>
          <p:cNvSpPr txBox="1">
            <a:spLocks noChangeArrowheads="1"/>
          </p:cNvSpPr>
          <p:nvPr/>
        </p:nvSpPr>
        <p:spPr bwMode="auto">
          <a:xfrm>
            <a:off x="6953250" y="4724400"/>
            <a:ext cx="171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6% Hetastarch</a:t>
            </a:r>
          </a:p>
        </p:txBody>
      </p:sp>
      <p:sp>
        <p:nvSpPr>
          <p:cNvPr id="820254" name="Text Box 30">
            <a:extLst>
              <a:ext uri="{FF2B5EF4-FFF2-40B4-BE49-F238E27FC236}">
                <a16:creationId xmlns:a16="http://schemas.microsoft.com/office/drawing/2014/main" id="{5E908192-EFB7-454B-BFDA-0DC8CCDA441E}"/>
              </a:ext>
            </a:extLst>
          </p:cNvPr>
          <p:cNvSpPr txBox="1">
            <a:spLocks noChangeArrowheads="1"/>
          </p:cNvSpPr>
          <p:nvPr/>
        </p:nvSpPr>
        <p:spPr bwMode="auto">
          <a:xfrm>
            <a:off x="7296150" y="5638800"/>
            <a:ext cx="171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Whole blood</a:t>
            </a:r>
          </a:p>
        </p:txBody>
      </p:sp>
      <p:sp>
        <p:nvSpPr>
          <p:cNvPr id="820255" name="Text Box 31">
            <a:extLst>
              <a:ext uri="{FF2B5EF4-FFF2-40B4-BE49-F238E27FC236}">
                <a16:creationId xmlns:a16="http://schemas.microsoft.com/office/drawing/2014/main" id="{8F83A40D-9EEF-408C-9C0B-8034933ACB66}"/>
              </a:ext>
            </a:extLst>
          </p:cNvPr>
          <p:cNvSpPr txBox="1">
            <a:spLocks noChangeArrowheads="1"/>
          </p:cNvSpPr>
          <p:nvPr/>
        </p:nvSpPr>
        <p:spPr bwMode="auto">
          <a:xfrm>
            <a:off x="5324475" y="1828800"/>
            <a:ext cx="171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Blood volume</a:t>
            </a:r>
          </a:p>
        </p:txBody>
      </p:sp>
      <p:sp>
        <p:nvSpPr>
          <p:cNvPr id="820256" name="Text Box 32">
            <a:extLst>
              <a:ext uri="{FF2B5EF4-FFF2-40B4-BE49-F238E27FC236}">
                <a16:creationId xmlns:a16="http://schemas.microsoft.com/office/drawing/2014/main" id="{CE1BB828-7328-47A8-941D-D30332B8C110}"/>
              </a:ext>
            </a:extLst>
          </p:cNvPr>
          <p:cNvSpPr txBox="1">
            <a:spLocks noChangeArrowheads="1"/>
          </p:cNvSpPr>
          <p:nvPr/>
        </p:nvSpPr>
        <p:spPr bwMode="auto">
          <a:xfrm>
            <a:off x="2238375" y="2057400"/>
            <a:ext cx="1028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Infusion </a:t>
            </a:r>
          </a:p>
          <a:p>
            <a:pPr eaLnBrk="1" hangingPunct="1"/>
            <a:r>
              <a:rPr kumimoji="1" lang="en-US" altLang="zh-TW" sz="1400">
                <a:latin typeface="Book Antiqua" panose="02040602050305030304" pitchFamily="18" charset="0"/>
                <a:ea typeface="新細明體" panose="020B0604030504040204" pitchFamily="18" charset="-120"/>
              </a:rPr>
              <a:t>volume</a:t>
            </a:r>
          </a:p>
        </p:txBody>
      </p:sp>
    </p:spTree>
    <p:extLst>
      <p:ext uri="{BB962C8B-B14F-4D97-AF65-F5344CB8AC3E}">
        <p14:creationId xmlns:p14="http://schemas.microsoft.com/office/powerpoint/2010/main" val="3374433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A7810970-3BD2-4DB9-9DCB-B5097AD9E8CB}"/>
              </a:ext>
            </a:extLst>
          </p:cNvPr>
          <p:cNvSpPr>
            <a:spLocks noGrp="1" noChangeArrowheads="1"/>
          </p:cNvSpPr>
          <p:nvPr>
            <p:ph type="title"/>
          </p:nvPr>
        </p:nvSpPr>
        <p:spPr/>
        <p:txBody>
          <a:bodyPr/>
          <a:lstStyle/>
          <a:p>
            <a:r>
              <a:rPr lang="en-US" altLang="en-US"/>
              <a:t>Transfusion consideration </a:t>
            </a:r>
          </a:p>
        </p:txBody>
      </p:sp>
      <p:sp>
        <p:nvSpPr>
          <p:cNvPr id="497667" name="Rectangle 3">
            <a:extLst>
              <a:ext uri="{FF2B5EF4-FFF2-40B4-BE49-F238E27FC236}">
                <a16:creationId xmlns:a16="http://schemas.microsoft.com/office/drawing/2014/main" id="{47F334B9-6F7E-491E-875F-02631A5C0208}"/>
              </a:ext>
            </a:extLst>
          </p:cNvPr>
          <p:cNvSpPr>
            <a:spLocks noGrp="1" noChangeArrowheads="1"/>
          </p:cNvSpPr>
          <p:nvPr>
            <p:ph type="body" idx="1"/>
          </p:nvPr>
        </p:nvSpPr>
        <p:spPr/>
        <p:txBody>
          <a:bodyPr/>
          <a:lstStyle/>
          <a:p>
            <a:r>
              <a:rPr lang="en-US" altLang="en-US"/>
              <a:t>HB &lt;7 mg /dl increase CO</a:t>
            </a:r>
            <a:endParaRPr lang="fa-IR" altLang="en-US"/>
          </a:p>
          <a:p>
            <a:r>
              <a:rPr lang="en-US" altLang="en-US"/>
              <a:t>Ideal Hb is 7-8 mg/dl</a:t>
            </a:r>
          </a:p>
          <a:p>
            <a:r>
              <a:rPr lang="en-US" altLang="en-US"/>
              <a:t> In  IHD patients or pulmonary disease  &gt; 10 mg/dl</a:t>
            </a:r>
          </a:p>
        </p:txBody>
      </p:sp>
    </p:spTree>
    <p:extLst>
      <p:ext uri="{BB962C8B-B14F-4D97-AF65-F5344CB8AC3E}">
        <p14:creationId xmlns:p14="http://schemas.microsoft.com/office/powerpoint/2010/main" val="30833182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id="{2A1462AF-97E6-4397-9443-C739E83E9476}"/>
              </a:ext>
            </a:extLst>
          </p:cNvPr>
          <p:cNvSpPr>
            <a:spLocks noGrp="1" noChangeArrowheads="1"/>
          </p:cNvSpPr>
          <p:nvPr>
            <p:ph type="title"/>
          </p:nvPr>
        </p:nvSpPr>
        <p:spPr/>
        <p:txBody>
          <a:bodyPr/>
          <a:lstStyle/>
          <a:p>
            <a:r>
              <a:rPr lang="en-GB" altLang="en-US"/>
              <a:t>Fluid compartments</a:t>
            </a:r>
          </a:p>
        </p:txBody>
      </p:sp>
      <p:sp>
        <p:nvSpPr>
          <p:cNvPr id="411651" name="Rectangle 3">
            <a:extLst>
              <a:ext uri="{FF2B5EF4-FFF2-40B4-BE49-F238E27FC236}">
                <a16:creationId xmlns:a16="http://schemas.microsoft.com/office/drawing/2014/main" id="{2B153002-90DF-4EC2-A8A5-157249982CAE}"/>
              </a:ext>
            </a:extLst>
          </p:cNvPr>
          <p:cNvSpPr>
            <a:spLocks noChangeArrowheads="1"/>
          </p:cNvSpPr>
          <p:nvPr/>
        </p:nvSpPr>
        <p:spPr bwMode="auto">
          <a:xfrm>
            <a:off x="2495550" y="2476500"/>
            <a:ext cx="723900" cy="3143250"/>
          </a:xfrm>
          <a:prstGeom prst="rect">
            <a:avLst/>
          </a:prstGeom>
          <a:solidFill>
            <a:srgbClr val="CC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2" name="Rectangle 4">
            <a:extLst>
              <a:ext uri="{FF2B5EF4-FFF2-40B4-BE49-F238E27FC236}">
                <a16:creationId xmlns:a16="http://schemas.microsoft.com/office/drawing/2014/main" id="{45841E86-679A-4F10-80B6-D94823E9F861}"/>
              </a:ext>
            </a:extLst>
          </p:cNvPr>
          <p:cNvSpPr>
            <a:spLocks noChangeArrowheads="1"/>
          </p:cNvSpPr>
          <p:nvPr/>
        </p:nvSpPr>
        <p:spPr bwMode="auto">
          <a:xfrm>
            <a:off x="321945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3" name="Rectangle 5">
            <a:extLst>
              <a:ext uri="{FF2B5EF4-FFF2-40B4-BE49-F238E27FC236}">
                <a16:creationId xmlns:a16="http://schemas.microsoft.com/office/drawing/2014/main" id="{67F18706-BA63-42FA-B942-FACA5D503B06}"/>
              </a:ext>
            </a:extLst>
          </p:cNvPr>
          <p:cNvSpPr>
            <a:spLocks noChangeArrowheads="1"/>
          </p:cNvSpPr>
          <p:nvPr/>
        </p:nvSpPr>
        <p:spPr bwMode="auto">
          <a:xfrm>
            <a:off x="5124450" y="2476500"/>
            <a:ext cx="5048250" cy="3143250"/>
          </a:xfrm>
          <a:prstGeom prst="rect">
            <a:avLst/>
          </a:prstGeom>
          <a:solidFill>
            <a:schemeClr val="accent1"/>
          </a:solidFill>
          <a:ln w="53975">
            <a:solidFill>
              <a:srgbClr val="000000"/>
            </a:solidFill>
            <a:prstDash val="dash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4" name="Text Box 6">
            <a:extLst>
              <a:ext uri="{FF2B5EF4-FFF2-40B4-BE49-F238E27FC236}">
                <a16:creationId xmlns:a16="http://schemas.microsoft.com/office/drawing/2014/main" id="{A62AC580-D198-4E0C-ADA1-7E3EF5EECC20}"/>
              </a:ext>
            </a:extLst>
          </p:cNvPr>
          <p:cNvSpPr txBox="1">
            <a:spLocks noChangeArrowheads="1"/>
          </p:cNvSpPr>
          <p:nvPr/>
        </p:nvSpPr>
        <p:spPr bwMode="auto">
          <a:xfrm>
            <a:off x="6038850" y="32766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ICF</a:t>
            </a:r>
          </a:p>
        </p:txBody>
      </p:sp>
      <p:sp>
        <p:nvSpPr>
          <p:cNvPr id="411655" name="AutoShape 7">
            <a:extLst>
              <a:ext uri="{FF2B5EF4-FFF2-40B4-BE49-F238E27FC236}">
                <a16:creationId xmlns:a16="http://schemas.microsoft.com/office/drawing/2014/main" id="{FC47F883-F781-4BFA-9452-63FDBBC59B75}"/>
              </a:ext>
            </a:extLst>
          </p:cNvPr>
          <p:cNvSpPr>
            <a:spLocks/>
          </p:cNvSpPr>
          <p:nvPr/>
        </p:nvSpPr>
        <p:spPr bwMode="auto">
          <a:xfrm rot="5453046">
            <a:off x="3613944" y="4561682"/>
            <a:ext cx="303213" cy="2762250"/>
          </a:xfrm>
          <a:prstGeom prst="rightBrace">
            <a:avLst>
              <a:gd name="adj1" fmla="val 75916"/>
              <a:gd name="adj2" fmla="val 50343"/>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6" name="Text Box 8">
            <a:extLst>
              <a:ext uri="{FF2B5EF4-FFF2-40B4-BE49-F238E27FC236}">
                <a16:creationId xmlns:a16="http://schemas.microsoft.com/office/drawing/2014/main" id="{E9C6128E-EC6C-4808-8D67-3F2D4A6E4447}"/>
              </a:ext>
            </a:extLst>
          </p:cNvPr>
          <p:cNvSpPr txBox="1">
            <a:spLocks noChangeArrowheads="1"/>
          </p:cNvSpPr>
          <p:nvPr/>
        </p:nvSpPr>
        <p:spPr bwMode="auto">
          <a:xfrm>
            <a:off x="3295650" y="615315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ECF</a:t>
            </a:r>
          </a:p>
        </p:txBody>
      </p:sp>
      <p:sp>
        <p:nvSpPr>
          <p:cNvPr id="411657" name="Text Box 9">
            <a:extLst>
              <a:ext uri="{FF2B5EF4-FFF2-40B4-BE49-F238E27FC236}">
                <a16:creationId xmlns:a16="http://schemas.microsoft.com/office/drawing/2014/main" id="{CC2930F0-0D8B-4563-9282-7803A06F6761}"/>
              </a:ext>
            </a:extLst>
          </p:cNvPr>
          <p:cNvSpPr txBox="1">
            <a:spLocks noChangeArrowheads="1"/>
          </p:cNvSpPr>
          <p:nvPr/>
        </p:nvSpPr>
        <p:spPr bwMode="auto">
          <a:xfrm>
            <a:off x="3219450" y="37719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Interstitial </a:t>
            </a:r>
          </a:p>
        </p:txBody>
      </p:sp>
      <p:sp>
        <p:nvSpPr>
          <p:cNvPr id="411658" name="Text Box 10">
            <a:extLst>
              <a:ext uri="{FF2B5EF4-FFF2-40B4-BE49-F238E27FC236}">
                <a16:creationId xmlns:a16="http://schemas.microsoft.com/office/drawing/2014/main" id="{3CF56DDB-5192-4338-BAEC-8D1A86E3A811}"/>
              </a:ext>
            </a:extLst>
          </p:cNvPr>
          <p:cNvSpPr txBox="1">
            <a:spLocks noChangeArrowheads="1"/>
          </p:cNvSpPr>
          <p:nvPr/>
        </p:nvSpPr>
        <p:spPr bwMode="auto">
          <a:xfrm rot="16219057">
            <a:off x="1787526" y="3606285"/>
            <a:ext cx="2149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00000"/>
                </a:solidFill>
              </a:rPr>
              <a:t>Plasma</a:t>
            </a:r>
            <a:endParaRPr lang="en-GB" altLang="en-US"/>
          </a:p>
        </p:txBody>
      </p:sp>
      <p:sp>
        <p:nvSpPr>
          <p:cNvPr id="411659" name="Line 11">
            <a:extLst>
              <a:ext uri="{FF2B5EF4-FFF2-40B4-BE49-F238E27FC236}">
                <a16:creationId xmlns:a16="http://schemas.microsoft.com/office/drawing/2014/main" id="{7F87C20C-08CB-4497-BBC1-CD68E82AB6A3}"/>
              </a:ext>
            </a:extLst>
          </p:cNvPr>
          <p:cNvSpPr>
            <a:spLocks noChangeShapeType="1"/>
          </p:cNvSpPr>
          <p:nvPr/>
        </p:nvSpPr>
        <p:spPr bwMode="auto">
          <a:xfrm flipV="1">
            <a:off x="3219450" y="2209800"/>
            <a:ext cx="0" cy="3695700"/>
          </a:xfrm>
          <a:prstGeom prst="line">
            <a:avLst/>
          </a:prstGeom>
          <a:noFill/>
          <a:ln w="5715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0" name="Text Box 12">
            <a:extLst>
              <a:ext uri="{FF2B5EF4-FFF2-40B4-BE49-F238E27FC236}">
                <a16:creationId xmlns:a16="http://schemas.microsoft.com/office/drawing/2014/main" id="{6EC760EF-F478-463A-A8FE-F7B1FF13FE47}"/>
              </a:ext>
            </a:extLst>
          </p:cNvPr>
          <p:cNvSpPr txBox="1">
            <a:spLocks noChangeArrowheads="1"/>
          </p:cNvSpPr>
          <p:nvPr/>
        </p:nvSpPr>
        <p:spPr bwMode="auto">
          <a:xfrm>
            <a:off x="2400300" y="1543051"/>
            <a:ext cx="19621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Capillary Membrane</a:t>
            </a:r>
          </a:p>
        </p:txBody>
      </p:sp>
      <p:sp>
        <p:nvSpPr>
          <p:cNvPr id="411661" name="Text Box 13">
            <a:extLst>
              <a:ext uri="{FF2B5EF4-FFF2-40B4-BE49-F238E27FC236}">
                <a16:creationId xmlns:a16="http://schemas.microsoft.com/office/drawing/2014/main" id="{C32F92B3-9C32-45F4-A3ED-5AFA43506491}"/>
              </a:ext>
            </a:extLst>
          </p:cNvPr>
          <p:cNvSpPr txBox="1">
            <a:spLocks noChangeArrowheads="1"/>
          </p:cNvSpPr>
          <p:nvPr/>
        </p:nvSpPr>
        <p:spPr bwMode="auto">
          <a:xfrm>
            <a:off x="6000750" y="1924050"/>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Cell Membrane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EC90B866-7DAA-4A92-B5D8-2F6739D8FDA7}"/>
              </a:ext>
            </a:extLst>
          </p:cNvPr>
          <p:cNvSpPr>
            <a:spLocks noGrp="1" noChangeArrowheads="1"/>
          </p:cNvSpPr>
          <p:nvPr>
            <p:ph type="title"/>
          </p:nvPr>
        </p:nvSpPr>
        <p:spPr>
          <a:xfrm>
            <a:off x="1800225" y="361950"/>
            <a:ext cx="8743950" cy="1143000"/>
          </a:xfrm>
        </p:spPr>
        <p:txBody>
          <a:bodyPr/>
          <a:lstStyle/>
          <a:p>
            <a:r>
              <a:rPr lang="en-GB" altLang="en-US"/>
              <a:t>Colloid osmotic pressure</a:t>
            </a:r>
          </a:p>
        </p:txBody>
      </p:sp>
      <p:sp>
        <p:nvSpPr>
          <p:cNvPr id="419843" name="Rectangle 3">
            <a:extLst>
              <a:ext uri="{FF2B5EF4-FFF2-40B4-BE49-F238E27FC236}">
                <a16:creationId xmlns:a16="http://schemas.microsoft.com/office/drawing/2014/main" id="{7AB6EDC1-FBFE-41F1-A18D-A115EAFA5E10}"/>
              </a:ext>
            </a:extLst>
          </p:cNvPr>
          <p:cNvSpPr>
            <a:spLocks noChangeArrowheads="1"/>
          </p:cNvSpPr>
          <p:nvPr/>
        </p:nvSpPr>
        <p:spPr bwMode="auto">
          <a:xfrm>
            <a:off x="2495550" y="2476500"/>
            <a:ext cx="723900" cy="3143250"/>
          </a:xfrm>
          <a:prstGeom prst="rect">
            <a:avLst/>
          </a:prstGeom>
          <a:solidFill>
            <a:srgbClr val="CC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44" name="Rectangle 4">
            <a:extLst>
              <a:ext uri="{FF2B5EF4-FFF2-40B4-BE49-F238E27FC236}">
                <a16:creationId xmlns:a16="http://schemas.microsoft.com/office/drawing/2014/main" id="{A29BE66A-627F-4BBB-99EA-4E286ABAA415}"/>
              </a:ext>
            </a:extLst>
          </p:cNvPr>
          <p:cNvSpPr>
            <a:spLocks noChangeArrowheads="1"/>
          </p:cNvSpPr>
          <p:nvPr/>
        </p:nvSpPr>
        <p:spPr bwMode="auto">
          <a:xfrm>
            <a:off x="321945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45" name="AutoShape 5">
            <a:extLst>
              <a:ext uri="{FF2B5EF4-FFF2-40B4-BE49-F238E27FC236}">
                <a16:creationId xmlns:a16="http://schemas.microsoft.com/office/drawing/2014/main" id="{0A64F568-08F2-4EDE-9A4B-9F18175812AC}"/>
              </a:ext>
            </a:extLst>
          </p:cNvPr>
          <p:cNvSpPr>
            <a:spLocks/>
          </p:cNvSpPr>
          <p:nvPr/>
        </p:nvSpPr>
        <p:spPr bwMode="auto">
          <a:xfrm rot="5453046">
            <a:off x="3613944" y="4561682"/>
            <a:ext cx="303213" cy="2762250"/>
          </a:xfrm>
          <a:prstGeom prst="rightBrace">
            <a:avLst>
              <a:gd name="adj1" fmla="val 75916"/>
              <a:gd name="adj2" fmla="val 50343"/>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46" name="Text Box 6">
            <a:extLst>
              <a:ext uri="{FF2B5EF4-FFF2-40B4-BE49-F238E27FC236}">
                <a16:creationId xmlns:a16="http://schemas.microsoft.com/office/drawing/2014/main" id="{70305D6B-D527-4267-BF77-8D74394A9A71}"/>
              </a:ext>
            </a:extLst>
          </p:cNvPr>
          <p:cNvSpPr txBox="1">
            <a:spLocks noChangeArrowheads="1"/>
          </p:cNvSpPr>
          <p:nvPr/>
        </p:nvSpPr>
        <p:spPr bwMode="auto">
          <a:xfrm>
            <a:off x="3295650" y="615315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ECF</a:t>
            </a:r>
          </a:p>
        </p:txBody>
      </p:sp>
      <p:sp>
        <p:nvSpPr>
          <p:cNvPr id="419847" name="Text Box 7">
            <a:extLst>
              <a:ext uri="{FF2B5EF4-FFF2-40B4-BE49-F238E27FC236}">
                <a16:creationId xmlns:a16="http://schemas.microsoft.com/office/drawing/2014/main" id="{E27CA7A2-971B-449A-BF5A-5AB4CB840A70}"/>
              </a:ext>
            </a:extLst>
          </p:cNvPr>
          <p:cNvSpPr txBox="1">
            <a:spLocks noChangeArrowheads="1"/>
          </p:cNvSpPr>
          <p:nvPr/>
        </p:nvSpPr>
        <p:spPr bwMode="auto">
          <a:xfrm>
            <a:off x="3219450" y="37719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Interstitial </a:t>
            </a:r>
          </a:p>
        </p:txBody>
      </p:sp>
      <p:sp>
        <p:nvSpPr>
          <p:cNvPr id="419848" name="Text Box 8">
            <a:extLst>
              <a:ext uri="{FF2B5EF4-FFF2-40B4-BE49-F238E27FC236}">
                <a16:creationId xmlns:a16="http://schemas.microsoft.com/office/drawing/2014/main" id="{83229A66-C0B9-4A87-9019-4C807F85CBE8}"/>
              </a:ext>
            </a:extLst>
          </p:cNvPr>
          <p:cNvSpPr txBox="1">
            <a:spLocks noChangeArrowheads="1"/>
          </p:cNvSpPr>
          <p:nvPr/>
        </p:nvSpPr>
        <p:spPr bwMode="auto">
          <a:xfrm rot="16219057">
            <a:off x="1787526" y="3606285"/>
            <a:ext cx="2149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00000"/>
                </a:solidFill>
              </a:rPr>
              <a:t>Plasma</a:t>
            </a:r>
            <a:endParaRPr lang="en-GB" altLang="en-US"/>
          </a:p>
        </p:txBody>
      </p:sp>
      <p:sp>
        <p:nvSpPr>
          <p:cNvPr id="419849" name="Line 9">
            <a:extLst>
              <a:ext uri="{FF2B5EF4-FFF2-40B4-BE49-F238E27FC236}">
                <a16:creationId xmlns:a16="http://schemas.microsoft.com/office/drawing/2014/main" id="{737B69ED-B322-4AF8-B5AA-26976C240502}"/>
              </a:ext>
            </a:extLst>
          </p:cNvPr>
          <p:cNvSpPr>
            <a:spLocks noChangeShapeType="1"/>
          </p:cNvSpPr>
          <p:nvPr/>
        </p:nvSpPr>
        <p:spPr bwMode="auto">
          <a:xfrm flipV="1">
            <a:off x="3219450" y="2209800"/>
            <a:ext cx="0" cy="3695700"/>
          </a:xfrm>
          <a:prstGeom prst="line">
            <a:avLst/>
          </a:prstGeom>
          <a:noFill/>
          <a:ln w="5715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50" name="Text Box 10">
            <a:extLst>
              <a:ext uri="{FF2B5EF4-FFF2-40B4-BE49-F238E27FC236}">
                <a16:creationId xmlns:a16="http://schemas.microsoft.com/office/drawing/2014/main" id="{6E0F0013-6FCD-4FF0-A784-F4B663ED346C}"/>
              </a:ext>
            </a:extLst>
          </p:cNvPr>
          <p:cNvSpPr txBox="1">
            <a:spLocks noChangeArrowheads="1"/>
          </p:cNvSpPr>
          <p:nvPr/>
        </p:nvSpPr>
        <p:spPr bwMode="auto">
          <a:xfrm>
            <a:off x="2400300" y="1543051"/>
            <a:ext cx="19621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Capillary Membrane</a:t>
            </a:r>
          </a:p>
        </p:txBody>
      </p:sp>
      <p:sp>
        <p:nvSpPr>
          <p:cNvPr id="419851" name="Text Box 11">
            <a:extLst>
              <a:ext uri="{FF2B5EF4-FFF2-40B4-BE49-F238E27FC236}">
                <a16:creationId xmlns:a16="http://schemas.microsoft.com/office/drawing/2014/main" id="{C996F863-2FEF-49D0-B118-AA858F5BA6CD}"/>
              </a:ext>
            </a:extLst>
          </p:cNvPr>
          <p:cNvSpPr txBox="1">
            <a:spLocks noChangeArrowheads="1"/>
          </p:cNvSpPr>
          <p:nvPr/>
        </p:nvSpPr>
        <p:spPr bwMode="auto">
          <a:xfrm>
            <a:off x="5543550" y="1695450"/>
            <a:ext cx="493395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Capillary membrane freely permeable to water and electrolytes but not to large molecules such as proteins (albumin). </a:t>
            </a:r>
          </a:p>
          <a:p>
            <a:pPr>
              <a:spcBef>
                <a:spcPct val="50000"/>
              </a:spcBef>
            </a:pPr>
            <a:endParaRPr lang="en-GB"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AEEF94D5-89BD-46F0-8891-402FC6812992}"/>
              </a:ext>
            </a:extLst>
          </p:cNvPr>
          <p:cNvSpPr>
            <a:spLocks noGrp="1" noChangeArrowheads="1"/>
          </p:cNvSpPr>
          <p:nvPr>
            <p:ph type="title"/>
          </p:nvPr>
        </p:nvSpPr>
        <p:spPr>
          <a:xfrm>
            <a:off x="1800225" y="361950"/>
            <a:ext cx="8743950" cy="1143000"/>
          </a:xfrm>
        </p:spPr>
        <p:txBody>
          <a:bodyPr/>
          <a:lstStyle/>
          <a:p>
            <a:r>
              <a:rPr lang="en-GB" altLang="en-US"/>
              <a:t>Colloid osmotic pressure</a:t>
            </a:r>
          </a:p>
        </p:txBody>
      </p:sp>
      <p:sp>
        <p:nvSpPr>
          <p:cNvPr id="414723" name="Rectangle 3">
            <a:extLst>
              <a:ext uri="{FF2B5EF4-FFF2-40B4-BE49-F238E27FC236}">
                <a16:creationId xmlns:a16="http://schemas.microsoft.com/office/drawing/2014/main" id="{CF2AAF45-DF60-42CD-AE0F-EC0E7253663A}"/>
              </a:ext>
            </a:extLst>
          </p:cNvPr>
          <p:cNvSpPr>
            <a:spLocks noChangeArrowheads="1"/>
          </p:cNvSpPr>
          <p:nvPr/>
        </p:nvSpPr>
        <p:spPr bwMode="auto">
          <a:xfrm>
            <a:off x="2495550" y="2476500"/>
            <a:ext cx="723900" cy="3143250"/>
          </a:xfrm>
          <a:prstGeom prst="rect">
            <a:avLst/>
          </a:prstGeom>
          <a:solidFill>
            <a:srgbClr val="CC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24" name="Rectangle 4">
            <a:extLst>
              <a:ext uri="{FF2B5EF4-FFF2-40B4-BE49-F238E27FC236}">
                <a16:creationId xmlns:a16="http://schemas.microsoft.com/office/drawing/2014/main" id="{A3E66F37-B4D0-41F4-9899-001E53F6890C}"/>
              </a:ext>
            </a:extLst>
          </p:cNvPr>
          <p:cNvSpPr>
            <a:spLocks noChangeArrowheads="1"/>
          </p:cNvSpPr>
          <p:nvPr/>
        </p:nvSpPr>
        <p:spPr bwMode="auto">
          <a:xfrm>
            <a:off x="321945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27" name="AutoShape 7">
            <a:extLst>
              <a:ext uri="{FF2B5EF4-FFF2-40B4-BE49-F238E27FC236}">
                <a16:creationId xmlns:a16="http://schemas.microsoft.com/office/drawing/2014/main" id="{29CBC549-28CA-453D-82FC-F4A841C3C3ED}"/>
              </a:ext>
            </a:extLst>
          </p:cNvPr>
          <p:cNvSpPr>
            <a:spLocks/>
          </p:cNvSpPr>
          <p:nvPr/>
        </p:nvSpPr>
        <p:spPr bwMode="auto">
          <a:xfrm rot="5453046">
            <a:off x="3613944" y="4561682"/>
            <a:ext cx="303213" cy="2762250"/>
          </a:xfrm>
          <a:prstGeom prst="rightBrace">
            <a:avLst>
              <a:gd name="adj1" fmla="val 75916"/>
              <a:gd name="adj2" fmla="val 50343"/>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28" name="Text Box 8">
            <a:extLst>
              <a:ext uri="{FF2B5EF4-FFF2-40B4-BE49-F238E27FC236}">
                <a16:creationId xmlns:a16="http://schemas.microsoft.com/office/drawing/2014/main" id="{16E83142-3A18-4016-BD70-03470A94AA6E}"/>
              </a:ext>
            </a:extLst>
          </p:cNvPr>
          <p:cNvSpPr txBox="1">
            <a:spLocks noChangeArrowheads="1"/>
          </p:cNvSpPr>
          <p:nvPr/>
        </p:nvSpPr>
        <p:spPr bwMode="auto">
          <a:xfrm>
            <a:off x="3295650" y="615315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ECF</a:t>
            </a:r>
          </a:p>
        </p:txBody>
      </p:sp>
      <p:sp>
        <p:nvSpPr>
          <p:cNvPr id="414729" name="Text Box 9">
            <a:extLst>
              <a:ext uri="{FF2B5EF4-FFF2-40B4-BE49-F238E27FC236}">
                <a16:creationId xmlns:a16="http://schemas.microsoft.com/office/drawing/2014/main" id="{68C9B291-016D-4DA9-BD10-4C51C338B2FD}"/>
              </a:ext>
            </a:extLst>
          </p:cNvPr>
          <p:cNvSpPr txBox="1">
            <a:spLocks noChangeArrowheads="1"/>
          </p:cNvSpPr>
          <p:nvPr/>
        </p:nvSpPr>
        <p:spPr bwMode="auto">
          <a:xfrm>
            <a:off x="3219450" y="37719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Interstitial </a:t>
            </a:r>
          </a:p>
        </p:txBody>
      </p:sp>
      <p:sp>
        <p:nvSpPr>
          <p:cNvPr id="414730" name="Text Box 10">
            <a:extLst>
              <a:ext uri="{FF2B5EF4-FFF2-40B4-BE49-F238E27FC236}">
                <a16:creationId xmlns:a16="http://schemas.microsoft.com/office/drawing/2014/main" id="{3253B4B5-D8D1-4CDD-89C7-7E6EA52975FE}"/>
              </a:ext>
            </a:extLst>
          </p:cNvPr>
          <p:cNvSpPr txBox="1">
            <a:spLocks noChangeArrowheads="1"/>
          </p:cNvSpPr>
          <p:nvPr/>
        </p:nvSpPr>
        <p:spPr bwMode="auto">
          <a:xfrm rot="16219057">
            <a:off x="1787526" y="3606285"/>
            <a:ext cx="2149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00000"/>
                </a:solidFill>
              </a:rPr>
              <a:t>Plasma</a:t>
            </a:r>
            <a:endParaRPr lang="en-GB" altLang="en-US"/>
          </a:p>
        </p:txBody>
      </p:sp>
      <p:sp>
        <p:nvSpPr>
          <p:cNvPr id="414731" name="Line 11">
            <a:extLst>
              <a:ext uri="{FF2B5EF4-FFF2-40B4-BE49-F238E27FC236}">
                <a16:creationId xmlns:a16="http://schemas.microsoft.com/office/drawing/2014/main" id="{1ED35BE9-58DD-473F-82D9-4AFDC6C252DC}"/>
              </a:ext>
            </a:extLst>
          </p:cNvPr>
          <p:cNvSpPr>
            <a:spLocks noChangeShapeType="1"/>
          </p:cNvSpPr>
          <p:nvPr/>
        </p:nvSpPr>
        <p:spPr bwMode="auto">
          <a:xfrm flipV="1">
            <a:off x="3219450" y="2209800"/>
            <a:ext cx="0" cy="3695700"/>
          </a:xfrm>
          <a:prstGeom prst="line">
            <a:avLst/>
          </a:prstGeom>
          <a:noFill/>
          <a:ln w="5715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32" name="Text Box 12">
            <a:extLst>
              <a:ext uri="{FF2B5EF4-FFF2-40B4-BE49-F238E27FC236}">
                <a16:creationId xmlns:a16="http://schemas.microsoft.com/office/drawing/2014/main" id="{ACD426C2-DCF0-44ED-8999-E70DB167129E}"/>
              </a:ext>
            </a:extLst>
          </p:cNvPr>
          <p:cNvSpPr txBox="1">
            <a:spLocks noChangeArrowheads="1"/>
          </p:cNvSpPr>
          <p:nvPr/>
        </p:nvSpPr>
        <p:spPr bwMode="auto">
          <a:xfrm>
            <a:off x="2400300" y="1543051"/>
            <a:ext cx="19621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Capillary Membrane</a:t>
            </a:r>
          </a:p>
        </p:txBody>
      </p:sp>
      <p:sp>
        <p:nvSpPr>
          <p:cNvPr id="414734" name="Text Box 14">
            <a:extLst>
              <a:ext uri="{FF2B5EF4-FFF2-40B4-BE49-F238E27FC236}">
                <a16:creationId xmlns:a16="http://schemas.microsoft.com/office/drawing/2014/main" id="{9CF452D5-7064-4150-980A-1A2A86EBCA41}"/>
              </a:ext>
            </a:extLst>
          </p:cNvPr>
          <p:cNvSpPr txBox="1">
            <a:spLocks noChangeArrowheads="1"/>
          </p:cNvSpPr>
          <p:nvPr/>
        </p:nvSpPr>
        <p:spPr bwMode="auto">
          <a:xfrm>
            <a:off x="5543550" y="1695450"/>
            <a:ext cx="493395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Capillary membrane freely permeable to water and electrolytes but not to large molecules such as proteins (albumin). </a:t>
            </a:r>
          </a:p>
          <a:p>
            <a:pPr>
              <a:spcBef>
                <a:spcPct val="50000"/>
              </a:spcBef>
            </a:pPr>
            <a:endParaRPr lang="en-GB" altLang="en-US"/>
          </a:p>
        </p:txBody>
      </p:sp>
      <p:sp>
        <p:nvSpPr>
          <p:cNvPr id="414735" name="Oval 15">
            <a:extLst>
              <a:ext uri="{FF2B5EF4-FFF2-40B4-BE49-F238E27FC236}">
                <a16:creationId xmlns:a16="http://schemas.microsoft.com/office/drawing/2014/main" id="{44FC886B-14D5-44FB-8B03-D22E9F20155A}"/>
              </a:ext>
            </a:extLst>
          </p:cNvPr>
          <p:cNvSpPr>
            <a:spLocks noChangeArrowheads="1"/>
          </p:cNvSpPr>
          <p:nvPr/>
        </p:nvSpPr>
        <p:spPr bwMode="auto">
          <a:xfrm>
            <a:off x="2686050" y="266700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414736" name="Oval 16">
            <a:extLst>
              <a:ext uri="{FF2B5EF4-FFF2-40B4-BE49-F238E27FC236}">
                <a16:creationId xmlns:a16="http://schemas.microsoft.com/office/drawing/2014/main" id="{96FFCFDA-26F8-40D6-930C-53D4FCA66B38}"/>
              </a:ext>
            </a:extLst>
          </p:cNvPr>
          <p:cNvSpPr>
            <a:spLocks noChangeArrowheads="1"/>
          </p:cNvSpPr>
          <p:nvPr/>
        </p:nvSpPr>
        <p:spPr bwMode="auto">
          <a:xfrm>
            <a:off x="2933700" y="308610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37" name="Oval 17">
            <a:extLst>
              <a:ext uri="{FF2B5EF4-FFF2-40B4-BE49-F238E27FC236}">
                <a16:creationId xmlns:a16="http://schemas.microsoft.com/office/drawing/2014/main" id="{8CCB0B12-8785-4B28-BE83-1F24445D285B}"/>
              </a:ext>
            </a:extLst>
          </p:cNvPr>
          <p:cNvSpPr>
            <a:spLocks noChangeArrowheads="1"/>
          </p:cNvSpPr>
          <p:nvPr/>
        </p:nvSpPr>
        <p:spPr bwMode="auto">
          <a:xfrm>
            <a:off x="2647950" y="333375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38" name="Oval 18">
            <a:extLst>
              <a:ext uri="{FF2B5EF4-FFF2-40B4-BE49-F238E27FC236}">
                <a16:creationId xmlns:a16="http://schemas.microsoft.com/office/drawing/2014/main" id="{0E55B3C9-AE44-4E09-BFC5-A735C35C17BA}"/>
              </a:ext>
            </a:extLst>
          </p:cNvPr>
          <p:cNvSpPr>
            <a:spLocks noChangeArrowheads="1"/>
          </p:cNvSpPr>
          <p:nvPr/>
        </p:nvSpPr>
        <p:spPr bwMode="auto">
          <a:xfrm>
            <a:off x="2762250" y="493395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39" name="Oval 19">
            <a:extLst>
              <a:ext uri="{FF2B5EF4-FFF2-40B4-BE49-F238E27FC236}">
                <a16:creationId xmlns:a16="http://schemas.microsoft.com/office/drawing/2014/main" id="{69096CB3-1BC1-4271-988E-F74737FD4DBA}"/>
              </a:ext>
            </a:extLst>
          </p:cNvPr>
          <p:cNvSpPr>
            <a:spLocks noChangeArrowheads="1"/>
          </p:cNvSpPr>
          <p:nvPr/>
        </p:nvSpPr>
        <p:spPr bwMode="auto">
          <a:xfrm>
            <a:off x="2838450" y="516255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40" name="Oval 20">
            <a:extLst>
              <a:ext uri="{FF2B5EF4-FFF2-40B4-BE49-F238E27FC236}">
                <a16:creationId xmlns:a16="http://schemas.microsoft.com/office/drawing/2014/main" id="{73A08009-BB38-48D2-A62E-CA4064F25FEF}"/>
              </a:ext>
            </a:extLst>
          </p:cNvPr>
          <p:cNvSpPr>
            <a:spLocks noChangeArrowheads="1"/>
          </p:cNvSpPr>
          <p:nvPr/>
        </p:nvSpPr>
        <p:spPr bwMode="auto">
          <a:xfrm>
            <a:off x="7105650" y="329565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a:extLst>
              <a:ext uri="{FF2B5EF4-FFF2-40B4-BE49-F238E27FC236}">
                <a16:creationId xmlns:a16="http://schemas.microsoft.com/office/drawing/2014/main" id="{A0087450-755E-4D03-ACC4-6ABC9BA15B75}"/>
              </a:ext>
            </a:extLst>
          </p:cNvPr>
          <p:cNvSpPr>
            <a:spLocks noGrp="1" noChangeArrowheads="1"/>
          </p:cNvSpPr>
          <p:nvPr>
            <p:ph type="title"/>
          </p:nvPr>
        </p:nvSpPr>
        <p:spPr>
          <a:xfrm>
            <a:off x="1800225" y="361950"/>
            <a:ext cx="8743950" cy="1143000"/>
          </a:xfrm>
        </p:spPr>
        <p:txBody>
          <a:bodyPr/>
          <a:lstStyle/>
          <a:p>
            <a:r>
              <a:rPr lang="en-GB" altLang="en-US"/>
              <a:t>Colloid osmotic pressure</a:t>
            </a:r>
          </a:p>
        </p:txBody>
      </p:sp>
      <p:sp>
        <p:nvSpPr>
          <p:cNvPr id="415747" name="Rectangle 3">
            <a:extLst>
              <a:ext uri="{FF2B5EF4-FFF2-40B4-BE49-F238E27FC236}">
                <a16:creationId xmlns:a16="http://schemas.microsoft.com/office/drawing/2014/main" id="{14190150-1723-4309-964C-2A97CC6B2F2A}"/>
              </a:ext>
            </a:extLst>
          </p:cNvPr>
          <p:cNvSpPr>
            <a:spLocks noChangeArrowheads="1"/>
          </p:cNvSpPr>
          <p:nvPr/>
        </p:nvSpPr>
        <p:spPr bwMode="auto">
          <a:xfrm>
            <a:off x="2495550" y="2476500"/>
            <a:ext cx="723900" cy="3143250"/>
          </a:xfrm>
          <a:prstGeom prst="rect">
            <a:avLst/>
          </a:prstGeom>
          <a:solidFill>
            <a:srgbClr val="CC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748" name="Rectangle 4">
            <a:extLst>
              <a:ext uri="{FF2B5EF4-FFF2-40B4-BE49-F238E27FC236}">
                <a16:creationId xmlns:a16="http://schemas.microsoft.com/office/drawing/2014/main" id="{172C3294-C000-4EB1-B544-FBEE8A3993B2}"/>
              </a:ext>
            </a:extLst>
          </p:cNvPr>
          <p:cNvSpPr>
            <a:spLocks noChangeArrowheads="1"/>
          </p:cNvSpPr>
          <p:nvPr/>
        </p:nvSpPr>
        <p:spPr bwMode="auto">
          <a:xfrm>
            <a:off x="321945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749" name="AutoShape 5">
            <a:extLst>
              <a:ext uri="{FF2B5EF4-FFF2-40B4-BE49-F238E27FC236}">
                <a16:creationId xmlns:a16="http://schemas.microsoft.com/office/drawing/2014/main" id="{E390B2FF-069C-4482-9663-AEEAA5A74DC5}"/>
              </a:ext>
            </a:extLst>
          </p:cNvPr>
          <p:cNvSpPr>
            <a:spLocks/>
          </p:cNvSpPr>
          <p:nvPr/>
        </p:nvSpPr>
        <p:spPr bwMode="auto">
          <a:xfrm rot="5453046">
            <a:off x="3613944" y="4561682"/>
            <a:ext cx="303213" cy="2762250"/>
          </a:xfrm>
          <a:prstGeom prst="rightBrace">
            <a:avLst>
              <a:gd name="adj1" fmla="val 75916"/>
              <a:gd name="adj2" fmla="val 50343"/>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750" name="Text Box 6">
            <a:extLst>
              <a:ext uri="{FF2B5EF4-FFF2-40B4-BE49-F238E27FC236}">
                <a16:creationId xmlns:a16="http://schemas.microsoft.com/office/drawing/2014/main" id="{332DFB73-0CC2-4244-8DA4-EAF531CE7FE6}"/>
              </a:ext>
            </a:extLst>
          </p:cNvPr>
          <p:cNvSpPr txBox="1">
            <a:spLocks noChangeArrowheads="1"/>
          </p:cNvSpPr>
          <p:nvPr/>
        </p:nvSpPr>
        <p:spPr bwMode="auto">
          <a:xfrm>
            <a:off x="3295650" y="615315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ECF</a:t>
            </a:r>
          </a:p>
        </p:txBody>
      </p:sp>
      <p:sp>
        <p:nvSpPr>
          <p:cNvPr id="415751" name="Text Box 7">
            <a:extLst>
              <a:ext uri="{FF2B5EF4-FFF2-40B4-BE49-F238E27FC236}">
                <a16:creationId xmlns:a16="http://schemas.microsoft.com/office/drawing/2014/main" id="{E0FBA133-CC06-48F3-887F-F11AFBD29F8B}"/>
              </a:ext>
            </a:extLst>
          </p:cNvPr>
          <p:cNvSpPr txBox="1">
            <a:spLocks noChangeArrowheads="1"/>
          </p:cNvSpPr>
          <p:nvPr/>
        </p:nvSpPr>
        <p:spPr bwMode="auto">
          <a:xfrm>
            <a:off x="3219450" y="37719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Interstitial </a:t>
            </a:r>
          </a:p>
        </p:txBody>
      </p:sp>
      <p:sp>
        <p:nvSpPr>
          <p:cNvPr id="415752" name="Text Box 8">
            <a:extLst>
              <a:ext uri="{FF2B5EF4-FFF2-40B4-BE49-F238E27FC236}">
                <a16:creationId xmlns:a16="http://schemas.microsoft.com/office/drawing/2014/main" id="{ADD25019-83E9-448E-86DC-B73AD87AD140}"/>
              </a:ext>
            </a:extLst>
          </p:cNvPr>
          <p:cNvSpPr txBox="1">
            <a:spLocks noChangeArrowheads="1"/>
          </p:cNvSpPr>
          <p:nvPr/>
        </p:nvSpPr>
        <p:spPr bwMode="auto">
          <a:xfrm rot="16219057">
            <a:off x="1787526" y="3606285"/>
            <a:ext cx="2149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00000"/>
                </a:solidFill>
              </a:rPr>
              <a:t>Plasma</a:t>
            </a:r>
            <a:endParaRPr lang="en-GB" altLang="en-US"/>
          </a:p>
        </p:txBody>
      </p:sp>
      <p:sp>
        <p:nvSpPr>
          <p:cNvPr id="415753" name="Line 9">
            <a:extLst>
              <a:ext uri="{FF2B5EF4-FFF2-40B4-BE49-F238E27FC236}">
                <a16:creationId xmlns:a16="http://schemas.microsoft.com/office/drawing/2014/main" id="{BB5F26C0-138E-4FAC-94CE-3C7B64ACF34F}"/>
              </a:ext>
            </a:extLst>
          </p:cNvPr>
          <p:cNvSpPr>
            <a:spLocks noChangeShapeType="1"/>
          </p:cNvSpPr>
          <p:nvPr/>
        </p:nvSpPr>
        <p:spPr bwMode="auto">
          <a:xfrm flipV="1">
            <a:off x="3219450" y="2209800"/>
            <a:ext cx="0" cy="3695700"/>
          </a:xfrm>
          <a:prstGeom prst="line">
            <a:avLst/>
          </a:prstGeom>
          <a:noFill/>
          <a:ln w="5715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754" name="Text Box 10">
            <a:extLst>
              <a:ext uri="{FF2B5EF4-FFF2-40B4-BE49-F238E27FC236}">
                <a16:creationId xmlns:a16="http://schemas.microsoft.com/office/drawing/2014/main" id="{2291180E-8B05-48F9-B068-702CBCAD68EC}"/>
              </a:ext>
            </a:extLst>
          </p:cNvPr>
          <p:cNvSpPr txBox="1">
            <a:spLocks noChangeArrowheads="1"/>
          </p:cNvSpPr>
          <p:nvPr/>
        </p:nvSpPr>
        <p:spPr bwMode="auto">
          <a:xfrm>
            <a:off x="2400300" y="1543051"/>
            <a:ext cx="19621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Capillary Membrane</a:t>
            </a:r>
          </a:p>
        </p:txBody>
      </p:sp>
      <p:sp>
        <p:nvSpPr>
          <p:cNvPr id="415755" name="Text Box 11">
            <a:extLst>
              <a:ext uri="{FF2B5EF4-FFF2-40B4-BE49-F238E27FC236}">
                <a16:creationId xmlns:a16="http://schemas.microsoft.com/office/drawing/2014/main" id="{DCFCF574-8880-4EC7-89D8-4E365B6F3B0C}"/>
              </a:ext>
            </a:extLst>
          </p:cNvPr>
          <p:cNvSpPr txBox="1">
            <a:spLocks noChangeArrowheads="1"/>
          </p:cNvSpPr>
          <p:nvPr/>
        </p:nvSpPr>
        <p:spPr bwMode="auto">
          <a:xfrm>
            <a:off x="5543550" y="1695450"/>
            <a:ext cx="49339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Capillary membrane freely permeable to water and electrolytes but not to large molecules such as proteins (albumin). </a:t>
            </a:r>
          </a:p>
          <a:p>
            <a:pPr>
              <a:spcBef>
                <a:spcPct val="50000"/>
              </a:spcBef>
            </a:pPr>
            <a:r>
              <a:rPr lang="en-GB" altLang="en-US"/>
              <a:t>The albumin on the plasma side gives rise to a colloid osmotic pressure gradient favouring movement of water into the plasma</a:t>
            </a:r>
          </a:p>
          <a:p>
            <a:pPr>
              <a:spcBef>
                <a:spcPct val="50000"/>
              </a:spcBef>
            </a:pPr>
            <a:endParaRPr lang="en-GB" altLang="en-US"/>
          </a:p>
        </p:txBody>
      </p:sp>
      <p:sp>
        <p:nvSpPr>
          <p:cNvPr id="415756" name="Oval 12">
            <a:extLst>
              <a:ext uri="{FF2B5EF4-FFF2-40B4-BE49-F238E27FC236}">
                <a16:creationId xmlns:a16="http://schemas.microsoft.com/office/drawing/2014/main" id="{5AF8A36C-8E97-40A1-8BDF-9465CDC6A758}"/>
              </a:ext>
            </a:extLst>
          </p:cNvPr>
          <p:cNvSpPr>
            <a:spLocks noChangeArrowheads="1"/>
          </p:cNvSpPr>
          <p:nvPr/>
        </p:nvSpPr>
        <p:spPr bwMode="auto">
          <a:xfrm>
            <a:off x="2686050" y="266700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415757" name="Oval 13">
            <a:extLst>
              <a:ext uri="{FF2B5EF4-FFF2-40B4-BE49-F238E27FC236}">
                <a16:creationId xmlns:a16="http://schemas.microsoft.com/office/drawing/2014/main" id="{4D8C37E8-6858-48DF-A45E-9325B3A8C9D7}"/>
              </a:ext>
            </a:extLst>
          </p:cNvPr>
          <p:cNvSpPr>
            <a:spLocks noChangeArrowheads="1"/>
          </p:cNvSpPr>
          <p:nvPr/>
        </p:nvSpPr>
        <p:spPr bwMode="auto">
          <a:xfrm>
            <a:off x="2933700" y="308610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758" name="Oval 14">
            <a:extLst>
              <a:ext uri="{FF2B5EF4-FFF2-40B4-BE49-F238E27FC236}">
                <a16:creationId xmlns:a16="http://schemas.microsoft.com/office/drawing/2014/main" id="{A4D3A78F-5AD3-4083-AEEC-49791DC7299D}"/>
              </a:ext>
            </a:extLst>
          </p:cNvPr>
          <p:cNvSpPr>
            <a:spLocks noChangeArrowheads="1"/>
          </p:cNvSpPr>
          <p:nvPr/>
        </p:nvSpPr>
        <p:spPr bwMode="auto">
          <a:xfrm>
            <a:off x="2647950" y="333375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759" name="Oval 15">
            <a:extLst>
              <a:ext uri="{FF2B5EF4-FFF2-40B4-BE49-F238E27FC236}">
                <a16:creationId xmlns:a16="http://schemas.microsoft.com/office/drawing/2014/main" id="{0CEFAC64-45D9-4FAE-A0FF-EBE0EBA18D38}"/>
              </a:ext>
            </a:extLst>
          </p:cNvPr>
          <p:cNvSpPr>
            <a:spLocks noChangeArrowheads="1"/>
          </p:cNvSpPr>
          <p:nvPr/>
        </p:nvSpPr>
        <p:spPr bwMode="auto">
          <a:xfrm>
            <a:off x="2762250" y="493395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760" name="Oval 16">
            <a:extLst>
              <a:ext uri="{FF2B5EF4-FFF2-40B4-BE49-F238E27FC236}">
                <a16:creationId xmlns:a16="http://schemas.microsoft.com/office/drawing/2014/main" id="{9B6896C7-924B-448D-B4BC-29E1E44E3780}"/>
              </a:ext>
            </a:extLst>
          </p:cNvPr>
          <p:cNvSpPr>
            <a:spLocks noChangeArrowheads="1"/>
          </p:cNvSpPr>
          <p:nvPr/>
        </p:nvSpPr>
        <p:spPr bwMode="auto">
          <a:xfrm>
            <a:off x="2838450" y="516255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761" name="Oval 17">
            <a:extLst>
              <a:ext uri="{FF2B5EF4-FFF2-40B4-BE49-F238E27FC236}">
                <a16:creationId xmlns:a16="http://schemas.microsoft.com/office/drawing/2014/main" id="{E898EB0B-A241-4FD3-9148-6279C0361CA5}"/>
              </a:ext>
            </a:extLst>
          </p:cNvPr>
          <p:cNvSpPr>
            <a:spLocks noChangeArrowheads="1"/>
          </p:cNvSpPr>
          <p:nvPr/>
        </p:nvSpPr>
        <p:spPr bwMode="auto">
          <a:xfrm>
            <a:off x="7105650" y="329565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762" name="Text Box 18">
            <a:extLst>
              <a:ext uri="{FF2B5EF4-FFF2-40B4-BE49-F238E27FC236}">
                <a16:creationId xmlns:a16="http://schemas.microsoft.com/office/drawing/2014/main" id="{2D7BA103-5EE2-40F5-9572-91A68D9844B7}"/>
              </a:ext>
            </a:extLst>
          </p:cNvPr>
          <p:cNvSpPr txBox="1">
            <a:spLocks noChangeArrowheads="1"/>
          </p:cNvSpPr>
          <p:nvPr/>
        </p:nvSpPr>
        <p:spPr bwMode="auto">
          <a:xfrm>
            <a:off x="3581400" y="34480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15763" name="Line 19">
            <a:extLst>
              <a:ext uri="{FF2B5EF4-FFF2-40B4-BE49-F238E27FC236}">
                <a16:creationId xmlns:a16="http://schemas.microsoft.com/office/drawing/2014/main" id="{119FEFA7-D8D2-440E-8FDB-78AD37380453}"/>
              </a:ext>
            </a:extLst>
          </p:cNvPr>
          <p:cNvSpPr>
            <a:spLocks noChangeShapeType="1"/>
          </p:cNvSpPr>
          <p:nvPr/>
        </p:nvSpPr>
        <p:spPr bwMode="auto">
          <a:xfrm flipH="1">
            <a:off x="2952750" y="3600450"/>
            <a:ext cx="609600" cy="0"/>
          </a:xfrm>
          <a:prstGeom prst="line">
            <a:avLst/>
          </a:prstGeom>
          <a:noFill/>
          <a:ln w="28575">
            <a:solidFill>
              <a:srgbClr val="00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764" name="Text Box 20">
            <a:extLst>
              <a:ext uri="{FF2B5EF4-FFF2-40B4-BE49-F238E27FC236}">
                <a16:creationId xmlns:a16="http://schemas.microsoft.com/office/drawing/2014/main" id="{5B48C6A6-60E1-4E0E-844E-536914ED0944}"/>
              </a:ext>
            </a:extLst>
          </p:cNvPr>
          <p:cNvSpPr txBox="1">
            <a:spLocks noChangeArrowheads="1"/>
          </p:cNvSpPr>
          <p:nvPr/>
        </p:nvSpPr>
        <p:spPr bwMode="auto">
          <a:xfrm>
            <a:off x="3581400" y="461010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15765" name="Line 21">
            <a:extLst>
              <a:ext uri="{FF2B5EF4-FFF2-40B4-BE49-F238E27FC236}">
                <a16:creationId xmlns:a16="http://schemas.microsoft.com/office/drawing/2014/main" id="{63C57051-9BEE-4479-90A8-7F387CCADC99}"/>
              </a:ext>
            </a:extLst>
          </p:cNvPr>
          <p:cNvSpPr>
            <a:spLocks noChangeShapeType="1"/>
          </p:cNvSpPr>
          <p:nvPr/>
        </p:nvSpPr>
        <p:spPr bwMode="auto">
          <a:xfrm flipH="1">
            <a:off x="2952750" y="4762500"/>
            <a:ext cx="609600" cy="0"/>
          </a:xfrm>
          <a:prstGeom prst="line">
            <a:avLst/>
          </a:prstGeom>
          <a:noFill/>
          <a:ln w="28575">
            <a:solidFill>
              <a:srgbClr val="00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815" name="AutoShape 23">
            <a:extLst>
              <a:ext uri="{FF2B5EF4-FFF2-40B4-BE49-F238E27FC236}">
                <a16:creationId xmlns:a16="http://schemas.microsoft.com/office/drawing/2014/main" id="{E6D1D390-C6CD-45B3-9723-BDD347AC3E6A}"/>
              </a:ext>
            </a:extLst>
          </p:cNvPr>
          <p:cNvSpPr>
            <a:spLocks noChangeArrowheads="1"/>
          </p:cNvSpPr>
          <p:nvPr/>
        </p:nvSpPr>
        <p:spPr bwMode="auto">
          <a:xfrm>
            <a:off x="1123950" y="4419600"/>
            <a:ext cx="1238250" cy="12954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794" name="Rectangle 2">
            <a:extLst>
              <a:ext uri="{FF2B5EF4-FFF2-40B4-BE49-F238E27FC236}">
                <a16:creationId xmlns:a16="http://schemas.microsoft.com/office/drawing/2014/main" id="{33F57F40-FD15-4F76-916B-D67125DFDB4A}"/>
              </a:ext>
            </a:extLst>
          </p:cNvPr>
          <p:cNvSpPr>
            <a:spLocks noGrp="1" noChangeArrowheads="1"/>
          </p:cNvSpPr>
          <p:nvPr>
            <p:ph type="title"/>
          </p:nvPr>
        </p:nvSpPr>
        <p:spPr>
          <a:xfrm>
            <a:off x="1800225" y="361950"/>
            <a:ext cx="8743950" cy="1143000"/>
          </a:xfrm>
        </p:spPr>
        <p:txBody>
          <a:bodyPr/>
          <a:lstStyle/>
          <a:p>
            <a:r>
              <a:rPr lang="en-GB" altLang="en-US"/>
              <a:t>Colloid osmotic pressure</a:t>
            </a:r>
          </a:p>
        </p:txBody>
      </p:sp>
      <p:sp>
        <p:nvSpPr>
          <p:cNvPr id="417795" name="Rectangle 3">
            <a:extLst>
              <a:ext uri="{FF2B5EF4-FFF2-40B4-BE49-F238E27FC236}">
                <a16:creationId xmlns:a16="http://schemas.microsoft.com/office/drawing/2014/main" id="{B68161BE-C819-46FB-A5F8-EDB9AA757F59}"/>
              </a:ext>
            </a:extLst>
          </p:cNvPr>
          <p:cNvSpPr>
            <a:spLocks noChangeArrowheads="1"/>
          </p:cNvSpPr>
          <p:nvPr/>
        </p:nvSpPr>
        <p:spPr bwMode="auto">
          <a:xfrm>
            <a:off x="2495550" y="2476500"/>
            <a:ext cx="723900" cy="3143250"/>
          </a:xfrm>
          <a:prstGeom prst="rect">
            <a:avLst/>
          </a:prstGeom>
          <a:solidFill>
            <a:srgbClr val="CC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796" name="Rectangle 4">
            <a:extLst>
              <a:ext uri="{FF2B5EF4-FFF2-40B4-BE49-F238E27FC236}">
                <a16:creationId xmlns:a16="http://schemas.microsoft.com/office/drawing/2014/main" id="{99DB9B15-1BC3-4787-96F2-BE9327B1356A}"/>
              </a:ext>
            </a:extLst>
          </p:cNvPr>
          <p:cNvSpPr>
            <a:spLocks noChangeArrowheads="1"/>
          </p:cNvSpPr>
          <p:nvPr/>
        </p:nvSpPr>
        <p:spPr bwMode="auto">
          <a:xfrm>
            <a:off x="321945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797" name="AutoShape 5">
            <a:extLst>
              <a:ext uri="{FF2B5EF4-FFF2-40B4-BE49-F238E27FC236}">
                <a16:creationId xmlns:a16="http://schemas.microsoft.com/office/drawing/2014/main" id="{E0398AD0-2865-4D43-B204-139847386B04}"/>
              </a:ext>
            </a:extLst>
          </p:cNvPr>
          <p:cNvSpPr>
            <a:spLocks/>
          </p:cNvSpPr>
          <p:nvPr/>
        </p:nvSpPr>
        <p:spPr bwMode="auto">
          <a:xfrm rot="5453046">
            <a:off x="3613944" y="4561682"/>
            <a:ext cx="303213" cy="2762250"/>
          </a:xfrm>
          <a:prstGeom prst="rightBrace">
            <a:avLst>
              <a:gd name="adj1" fmla="val 75916"/>
              <a:gd name="adj2" fmla="val 50343"/>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798" name="Text Box 6">
            <a:extLst>
              <a:ext uri="{FF2B5EF4-FFF2-40B4-BE49-F238E27FC236}">
                <a16:creationId xmlns:a16="http://schemas.microsoft.com/office/drawing/2014/main" id="{92F0DBE9-97C2-49B2-88DB-A645A7C3CE1A}"/>
              </a:ext>
            </a:extLst>
          </p:cNvPr>
          <p:cNvSpPr txBox="1">
            <a:spLocks noChangeArrowheads="1"/>
          </p:cNvSpPr>
          <p:nvPr/>
        </p:nvSpPr>
        <p:spPr bwMode="auto">
          <a:xfrm>
            <a:off x="3295650" y="615315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ECF</a:t>
            </a:r>
          </a:p>
        </p:txBody>
      </p:sp>
      <p:sp>
        <p:nvSpPr>
          <p:cNvPr id="417799" name="Text Box 7">
            <a:extLst>
              <a:ext uri="{FF2B5EF4-FFF2-40B4-BE49-F238E27FC236}">
                <a16:creationId xmlns:a16="http://schemas.microsoft.com/office/drawing/2014/main" id="{33465FF7-1614-4791-A9CC-C6E7996D68C3}"/>
              </a:ext>
            </a:extLst>
          </p:cNvPr>
          <p:cNvSpPr txBox="1">
            <a:spLocks noChangeArrowheads="1"/>
          </p:cNvSpPr>
          <p:nvPr/>
        </p:nvSpPr>
        <p:spPr bwMode="auto">
          <a:xfrm>
            <a:off x="3219450" y="37719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Interstitial </a:t>
            </a:r>
          </a:p>
        </p:txBody>
      </p:sp>
      <p:sp>
        <p:nvSpPr>
          <p:cNvPr id="417800" name="Text Box 8">
            <a:extLst>
              <a:ext uri="{FF2B5EF4-FFF2-40B4-BE49-F238E27FC236}">
                <a16:creationId xmlns:a16="http://schemas.microsoft.com/office/drawing/2014/main" id="{BE9C16CC-D7BF-4485-9C72-0E435A95E8F0}"/>
              </a:ext>
            </a:extLst>
          </p:cNvPr>
          <p:cNvSpPr txBox="1">
            <a:spLocks noChangeArrowheads="1"/>
          </p:cNvSpPr>
          <p:nvPr/>
        </p:nvSpPr>
        <p:spPr bwMode="auto">
          <a:xfrm rot="16219057">
            <a:off x="1787526" y="3606285"/>
            <a:ext cx="2149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00000"/>
                </a:solidFill>
              </a:rPr>
              <a:t>Plasma</a:t>
            </a:r>
            <a:endParaRPr lang="en-GB" altLang="en-US"/>
          </a:p>
        </p:txBody>
      </p:sp>
      <p:sp>
        <p:nvSpPr>
          <p:cNvPr id="417801" name="Line 9">
            <a:extLst>
              <a:ext uri="{FF2B5EF4-FFF2-40B4-BE49-F238E27FC236}">
                <a16:creationId xmlns:a16="http://schemas.microsoft.com/office/drawing/2014/main" id="{7A42C05A-A0CE-469B-8578-FF5ED6DB20F5}"/>
              </a:ext>
            </a:extLst>
          </p:cNvPr>
          <p:cNvSpPr>
            <a:spLocks noChangeShapeType="1"/>
          </p:cNvSpPr>
          <p:nvPr/>
        </p:nvSpPr>
        <p:spPr bwMode="auto">
          <a:xfrm flipV="1">
            <a:off x="3219450" y="2209800"/>
            <a:ext cx="0" cy="3695700"/>
          </a:xfrm>
          <a:prstGeom prst="line">
            <a:avLst/>
          </a:prstGeom>
          <a:noFill/>
          <a:ln w="5715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02" name="Text Box 10">
            <a:extLst>
              <a:ext uri="{FF2B5EF4-FFF2-40B4-BE49-F238E27FC236}">
                <a16:creationId xmlns:a16="http://schemas.microsoft.com/office/drawing/2014/main" id="{8DC7808F-2E74-4CAE-BFCE-43C1D9C0E8DC}"/>
              </a:ext>
            </a:extLst>
          </p:cNvPr>
          <p:cNvSpPr txBox="1">
            <a:spLocks noChangeArrowheads="1"/>
          </p:cNvSpPr>
          <p:nvPr/>
        </p:nvSpPr>
        <p:spPr bwMode="auto">
          <a:xfrm>
            <a:off x="2400300" y="1543051"/>
            <a:ext cx="19621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Capillary Membrane</a:t>
            </a:r>
          </a:p>
        </p:txBody>
      </p:sp>
      <p:sp>
        <p:nvSpPr>
          <p:cNvPr id="417803" name="Text Box 11">
            <a:extLst>
              <a:ext uri="{FF2B5EF4-FFF2-40B4-BE49-F238E27FC236}">
                <a16:creationId xmlns:a16="http://schemas.microsoft.com/office/drawing/2014/main" id="{5A03BCCC-4E96-4323-956A-DD731AA00A9D}"/>
              </a:ext>
            </a:extLst>
          </p:cNvPr>
          <p:cNvSpPr txBox="1">
            <a:spLocks noChangeArrowheads="1"/>
          </p:cNvSpPr>
          <p:nvPr/>
        </p:nvSpPr>
        <p:spPr bwMode="auto">
          <a:xfrm>
            <a:off x="5543550" y="1695451"/>
            <a:ext cx="493395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Capillary membrane freely permeable to water and electrolytes but not to large molecules such as proteins (albumin). </a:t>
            </a:r>
          </a:p>
          <a:p>
            <a:pPr>
              <a:spcBef>
                <a:spcPct val="50000"/>
              </a:spcBef>
            </a:pPr>
            <a:r>
              <a:rPr lang="en-GB" altLang="en-US"/>
              <a:t>The albumin on the plasma side gives rise to a colloid osmotic pressure gradient favouring movement of water into the plasma</a:t>
            </a:r>
          </a:p>
          <a:p>
            <a:pPr>
              <a:spcBef>
                <a:spcPct val="50000"/>
              </a:spcBef>
            </a:pPr>
            <a:r>
              <a:rPr lang="en-GB" altLang="en-US"/>
              <a:t>This is balanced out by the hydrostatic pressure difference</a:t>
            </a:r>
          </a:p>
        </p:txBody>
      </p:sp>
      <p:sp>
        <p:nvSpPr>
          <p:cNvPr id="417804" name="Oval 12">
            <a:extLst>
              <a:ext uri="{FF2B5EF4-FFF2-40B4-BE49-F238E27FC236}">
                <a16:creationId xmlns:a16="http://schemas.microsoft.com/office/drawing/2014/main" id="{13661160-CB0C-4415-B2AB-DA2933B974CA}"/>
              </a:ext>
            </a:extLst>
          </p:cNvPr>
          <p:cNvSpPr>
            <a:spLocks noChangeArrowheads="1"/>
          </p:cNvSpPr>
          <p:nvPr/>
        </p:nvSpPr>
        <p:spPr bwMode="auto">
          <a:xfrm>
            <a:off x="2686050" y="266700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417805" name="Oval 13">
            <a:extLst>
              <a:ext uri="{FF2B5EF4-FFF2-40B4-BE49-F238E27FC236}">
                <a16:creationId xmlns:a16="http://schemas.microsoft.com/office/drawing/2014/main" id="{482683ED-30A9-4E41-8F6C-04D865E48CE2}"/>
              </a:ext>
            </a:extLst>
          </p:cNvPr>
          <p:cNvSpPr>
            <a:spLocks noChangeArrowheads="1"/>
          </p:cNvSpPr>
          <p:nvPr/>
        </p:nvSpPr>
        <p:spPr bwMode="auto">
          <a:xfrm>
            <a:off x="2933700" y="308610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06" name="Oval 14">
            <a:extLst>
              <a:ext uri="{FF2B5EF4-FFF2-40B4-BE49-F238E27FC236}">
                <a16:creationId xmlns:a16="http://schemas.microsoft.com/office/drawing/2014/main" id="{C4753A48-5555-49B5-9549-BDC1F811D8DB}"/>
              </a:ext>
            </a:extLst>
          </p:cNvPr>
          <p:cNvSpPr>
            <a:spLocks noChangeArrowheads="1"/>
          </p:cNvSpPr>
          <p:nvPr/>
        </p:nvSpPr>
        <p:spPr bwMode="auto">
          <a:xfrm>
            <a:off x="2647950" y="333375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07" name="Oval 15">
            <a:extLst>
              <a:ext uri="{FF2B5EF4-FFF2-40B4-BE49-F238E27FC236}">
                <a16:creationId xmlns:a16="http://schemas.microsoft.com/office/drawing/2014/main" id="{E489F35E-C9FE-46E5-B4D2-2543FD9DA27A}"/>
              </a:ext>
            </a:extLst>
          </p:cNvPr>
          <p:cNvSpPr>
            <a:spLocks noChangeArrowheads="1"/>
          </p:cNvSpPr>
          <p:nvPr/>
        </p:nvSpPr>
        <p:spPr bwMode="auto">
          <a:xfrm>
            <a:off x="2762250" y="493395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08" name="Oval 16">
            <a:extLst>
              <a:ext uri="{FF2B5EF4-FFF2-40B4-BE49-F238E27FC236}">
                <a16:creationId xmlns:a16="http://schemas.microsoft.com/office/drawing/2014/main" id="{0B98579D-E88D-4761-8203-697B9F8158A5}"/>
              </a:ext>
            </a:extLst>
          </p:cNvPr>
          <p:cNvSpPr>
            <a:spLocks noChangeArrowheads="1"/>
          </p:cNvSpPr>
          <p:nvPr/>
        </p:nvSpPr>
        <p:spPr bwMode="auto">
          <a:xfrm>
            <a:off x="2838450" y="516255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09" name="Oval 17">
            <a:extLst>
              <a:ext uri="{FF2B5EF4-FFF2-40B4-BE49-F238E27FC236}">
                <a16:creationId xmlns:a16="http://schemas.microsoft.com/office/drawing/2014/main" id="{0FB01ABB-019C-4F7D-A635-56997F1531B8}"/>
              </a:ext>
            </a:extLst>
          </p:cNvPr>
          <p:cNvSpPr>
            <a:spLocks noChangeArrowheads="1"/>
          </p:cNvSpPr>
          <p:nvPr/>
        </p:nvSpPr>
        <p:spPr bwMode="auto">
          <a:xfrm>
            <a:off x="7105650" y="3295650"/>
            <a:ext cx="304800" cy="190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10" name="Text Box 18">
            <a:extLst>
              <a:ext uri="{FF2B5EF4-FFF2-40B4-BE49-F238E27FC236}">
                <a16:creationId xmlns:a16="http://schemas.microsoft.com/office/drawing/2014/main" id="{31FAC548-53AE-4BAB-8BB2-DCECC0C05D24}"/>
              </a:ext>
            </a:extLst>
          </p:cNvPr>
          <p:cNvSpPr txBox="1">
            <a:spLocks noChangeArrowheads="1"/>
          </p:cNvSpPr>
          <p:nvPr/>
        </p:nvSpPr>
        <p:spPr bwMode="auto">
          <a:xfrm>
            <a:off x="3581400" y="34480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17811" name="Line 19">
            <a:extLst>
              <a:ext uri="{FF2B5EF4-FFF2-40B4-BE49-F238E27FC236}">
                <a16:creationId xmlns:a16="http://schemas.microsoft.com/office/drawing/2014/main" id="{5FBCDCED-AD5E-4B13-A6FD-06B679812074}"/>
              </a:ext>
            </a:extLst>
          </p:cNvPr>
          <p:cNvSpPr>
            <a:spLocks noChangeShapeType="1"/>
          </p:cNvSpPr>
          <p:nvPr/>
        </p:nvSpPr>
        <p:spPr bwMode="auto">
          <a:xfrm flipH="1">
            <a:off x="2952750" y="3600450"/>
            <a:ext cx="609600" cy="0"/>
          </a:xfrm>
          <a:prstGeom prst="line">
            <a:avLst/>
          </a:prstGeom>
          <a:noFill/>
          <a:ln w="28575">
            <a:solidFill>
              <a:srgbClr val="00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12" name="Text Box 20">
            <a:extLst>
              <a:ext uri="{FF2B5EF4-FFF2-40B4-BE49-F238E27FC236}">
                <a16:creationId xmlns:a16="http://schemas.microsoft.com/office/drawing/2014/main" id="{4A705FCC-87D7-4291-A313-3C66E652999B}"/>
              </a:ext>
            </a:extLst>
          </p:cNvPr>
          <p:cNvSpPr txBox="1">
            <a:spLocks noChangeArrowheads="1"/>
          </p:cNvSpPr>
          <p:nvPr/>
        </p:nvSpPr>
        <p:spPr bwMode="auto">
          <a:xfrm>
            <a:off x="3581400" y="461010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17813" name="Line 21">
            <a:extLst>
              <a:ext uri="{FF2B5EF4-FFF2-40B4-BE49-F238E27FC236}">
                <a16:creationId xmlns:a16="http://schemas.microsoft.com/office/drawing/2014/main" id="{8AE4471E-BD61-4F54-B581-50749C1C6D2E}"/>
              </a:ext>
            </a:extLst>
          </p:cNvPr>
          <p:cNvSpPr>
            <a:spLocks noChangeShapeType="1"/>
          </p:cNvSpPr>
          <p:nvPr/>
        </p:nvSpPr>
        <p:spPr bwMode="auto">
          <a:xfrm flipH="1">
            <a:off x="2952750" y="4762500"/>
            <a:ext cx="609600" cy="0"/>
          </a:xfrm>
          <a:prstGeom prst="line">
            <a:avLst/>
          </a:prstGeom>
          <a:noFill/>
          <a:ln w="28575">
            <a:solidFill>
              <a:srgbClr val="00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14" name="Text Box 22">
            <a:extLst>
              <a:ext uri="{FF2B5EF4-FFF2-40B4-BE49-F238E27FC236}">
                <a16:creationId xmlns:a16="http://schemas.microsoft.com/office/drawing/2014/main" id="{0E4B59D8-E36B-4B60-8614-1A6861835E32}"/>
              </a:ext>
            </a:extLst>
          </p:cNvPr>
          <p:cNvSpPr txBox="1">
            <a:spLocks noChangeArrowheads="1"/>
          </p:cNvSpPr>
          <p:nvPr/>
        </p:nvSpPr>
        <p:spPr bwMode="auto">
          <a:xfrm>
            <a:off x="1143000" y="4648200"/>
            <a:ext cx="1314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00000"/>
                </a:solidFill>
              </a:rPr>
              <a:t>120/80</a:t>
            </a:r>
            <a:endParaRPr lang="en-GB" altLang="en-US"/>
          </a:p>
        </p:txBody>
      </p:sp>
      <p:cxnSp>
        <p:nvCxnSpPr>
          <p:cNvPr id="417816" name="AutoShape 24">
            <a:extLst>
              <a:ext uri="{FF2B5EF4-FFF2-40B4-BE49-F238E27FC236}">
                <a16:creationId xmlns:a16="http://schemas.microsoft.com/office/drawing/2014/main" id="{8DA7C368-99B1-44BC-889E-EE6620187E1F}"/>
              </a:ext>
            </a:extLst>
          </p:cNvPr>
          <p:cNvCxnSpPr>
            <a:cxnSpLocks noChangeShapeType="1"/>
            <a:stCxn id="417815" idx="3"/>
            <a:endCxn id="417795" idx="2"/>
          </p:cNvCxnSpPr>
          <p:nvPr/>
        </p:nvCxnSpPr>
        <p:spPr bwMode="auto">
          <a:xfrm>
            <a:off x="2193926" y="5067300"/>
            <a:ext cx="663575" cy="552450"/>
          </a:xfrm>
          <a:prstGeom prst="curvedConnector4">
            <a:avLst>
              <a:gd name="adj1" fmla="val 35407"/>
              <a:gd name="adj2" fmla="val 141380"/>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7817" name="Text Box 25">
            <a:extLst>
              <a:ext uri="{FF2B5EF4-FFF2-40B4-BE49-F238E27FC236}">
                <a16:creationId xmlns:a16="http://schemas.microsoft.com/office/drawing/2014/main" id="{9B14AA29-4713-41C0-9A83-FA6F5F2F3CB9}"/>
              </a:ext>
            </a:extLst>
          </p:cNvPr>
          <p:cNvSpPr txBox="1">
            <a:spLocks noChangeArrowheads="1"/>
          </p:cNvSpPr>
          <p:nvPr/>
        </p:nvSpPr>
        <p:spPr bwMode="auto">
          <a:xfrm>
            <a:off x="2476500" y="52768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17818" name="Line 26">
            <a:extLst>
              <a:ext uri="{FF2B5EF4-FFF2-40B4-BE49-F238E27FC236}">
                <a16:creationId xmlns:a16="http://schemas.microsoft.com/office/drawing/2014/main" id="{2B0BBAD6-28F9-4D90-84E8-480D8E038AD1}"/>
              </a:ext>
            </a:extLst>
          </p:cNvPr>
          <p:cNvSpPr>
            <a:spLocks noChangeShapeType="1"/>
          </p:cNvSpPr>
          <p:nvPr/>
        </p:nvSpPr>
        <p:spPr bwMode="auto">
          <a:xfrm flipH="1">
            <a:off x="2971800" y="5467350"/>
            <a:ext cx="609600" cy="0"/>
          </a:xfrm>
          <a:prstGeom prst="line">
            <a:avLst/>
          </a:prstGeom>
          <a:noFill/>
          <a:ln w="28575">
            <a:solidFill>
              <a:srgbClr val="000066"/>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19" name="Text Box 27">
            <a:extLst>
              <a:ext uri="{FF2B5EF4-FFF2-40B4-BE49-F238E27FC236}">
                <a16:creationId xmlns:a16="http://schemas.microsoft.com/office/drawing/2014/main" id="{04625E48-4302-4092-BB2A-FF42A169788A}"/>
              </a:ext>
            </a:extLst>
          </p:cNvPr>
          <p:cNvSpPr txBox="1">
            <a:spLocks noChangeArrowheads="1"/>
          </p:cNvSpPr>
          <p:nvPr/>
        </p:nvSpPr>
        <p:spPr bwMode="auto">
          <a:xfrm>
            <a:off x="2533650" y="28003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17820" name="Line 28">
            <a:extLst>
              <a:ext uri="{FF2B5EF4-FFF2-40B4-BE49-F238E27FC236}">
                <a16:creationId xmlns:a16="http://schemas.microsoft.com/office/drawing/2014/main" id="{1AAAA46E-C39C-4911-B5FF-7A2E6B8A2E45}"/>
              </a:ext>
            </a:extLst>
          </p:cNvPr>
          <p:cNvSpPr>
            <a:spLocks noChangeShapeType="1"/>
          </p:cNvSpPr>
          <p:nvPr/>
        </p:nvSpPr>
        <p:spPr bwMode="auto">
          <a:xfrm flipH="1">
            <a:off x="3028950" y="2990850"/>
            <a:ext cx="609600" cy="0"/>
          </a:xfrm>
          <a:prstGeom prst="line">
            <a:avLst/>
          </a:prstGeom>
          <a:noFill/>
          <a:ln w="28575">
            <a:solidFill>
              <a:srgbClr val="000066"/>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21" name="AutoShape 29">
            <a:extLst>
              <a:ext uri="{FF2B5EF4-FFF2-40B4-BE49-F238E27FC236}">
                <a16:creationId xmlns:a16="http://schemas.microsoft.com/office/drawing/2014/main" id="{967100AA-42AB-4B72-B652-8FEFCA75169D}"/>
              </a:ext>
            </a:extLst>
          </p:cNvPr>
          <p:cNvSpPr>
            <a:spLocks noChangeArrowheads="1"/>
          </p:cNvSpPr>
          <p:nvPr/>
        </p:nvSpPr>
        <p:spPr bwMode="auto">
          <a:xfrm>
            <a:off x="9867900" y="5638800"/>
            <a:ext cx="819150" cy="74295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84" name="Rectangle 20">
            <a:extLst>
              <a:ext uri="{FF2B5EF4-FFF2-40B4-BE49-F238E27FC236}">
                <a16:creationId xmlns:a16="http://schemas.microsoft.com/office/drawing/2014/main" id="{0C3EBD81-6E82-4462-A738-61EE6116B2B2}"/>
              </a:ext>
            </a:extLst>
          </p:cNvPr>
          <p:cNvSpPr>
            <a:spLocks noChangeArrowheads="1"/>
          </p:cNvSpPr>
          <p:nvPr/>
        </p:nvSpPr>
        <p:spPr bwMode="auto">
          <a:xfrm>
            <a:off x="321945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66" name="Rectangle 2">
            <a:extLst>
              <a:ext uri="{FF2B5EF4-FFF2-40B4-BE49-F238E27FC236}">
                <a16:creationId xmlns:a16="http://schemas.microsoft.com/office/drawing/2014/main" id="{AEB4472A-7F6C-42E0-9077-65359CF79DDA}"/>
              </a:ext>
            </a:extLst>
          </p:cNvPr>
          <p:cNvSpPr>
            <a:spLocks noGrp="1" noChangeArrowheads="1"/>
          </p:cNvSpPr>
          <p:nvPr>
            <p:ph type="title"/>
          </p:nvPr>
        </p:nvSpPr>
        <p:spPr/>
        <p:txBody>
          <a:bodyPr/>
          <a:lstStyle/>
          <a:p>
            <a:r>
              <a:rPr lang="en-GB" altLang="en-US"/>
              <a:t>Cell Membrane</a:t>
            </a:r>
          </a:p>
        </p:txBody>
      </p:sp>
      <p:sp>
        <p:nvSpPr>
          <p:cNvPr id="420869" name="Rectangle 5">
            <a:extLst>
              <a:ext uri="{FF2B5EF4-FFF2-40B4-BE49-F238E27FC236}">
                <a16:creationId xmlns:a16="http://schemas.microsoft.com/office/drawing/2014/main" id="{411A07C8-928A-41D5-8C2F-F39E08158688}"/>
              </a:ext>
            </a:extLst>
          </p:cNvPr>
          <p:cNvSpPr>
            <a:spLocks noChangeArrowheads="1"/>
          </p:cNvSpPr>
          <p:nvPr/>
        </p:nvSpPr>
        <p:spPr bwMode="auto">
          <a:xfrm>
            <a:off x="5124450" y="2476500"/>
            <a:ext cx="5048250" cy="3143250"/>
          </a:xfrm>
          <a:prstGeom prst="rect">
            <a:avLst/>
          </a:prstGeom>
          <a:solidFill>
            <a:schemeClr val="accent1"/>
          </a:solidFill>
          <a:ln w="53975">
            <a:solidFill>
              <a:srgbClr val="000000"/>
            </a:solidFill>
            <a:prstDash val="dash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70" name="Text Box 6">
            <a:extLst>
              <a:ext uri="{FF2B5EF4-FFF2-40B4-BE49-F238E27FC236}">
                <a16:creationId xmlns:a16="http://schemas.microsoft.com/office/drawing/2014/main" id="{E1052CBB-8489-44AE-BC99-B259AAF59809}"/>
              </a:ext>
            </a:extLst>
          </p:cNvPr>
          <p:cNvSpPr txBox="1">
            <a:spLocks noChangeArrowheads="1"/>
          </p:cNvSpPr>
          <p:nvPr/>
        </p:nvSpPr>
        <p:spPr bwMode="auto">
          <a:xfrm>
            <a:off x="6038850" y="32766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ICF</a:t>
            </a:r>
          </a:p>
        </p:txBody>
      </p:sp>
      <p:sp>
        <p:nvSpPr>
          <p:cNvPr id="420877" name="Text Box 13">
            <a:extLst>
              <a:ext uri="{FF2B5EF4-FFF2-40B4-BE49-F238E27FC236}">
                <a16:creationId xmlns:a16="http://schemas.microsoft.com/office/drawing/2014/main" id="{764FB5D1-3C07-4925-9399-BE6F2BC802E3}"/>
              </a:ext>
            </a:extLst>
          </p:cNvPr>
          <p:cNvSpPr txBox="1">
            <a:spLocks noChangeArrowheads="1"/>
          </p:cNvSpPr>
          <p:nvPr/>
        </p:nvSpPr>
        <p:spPr bwMode="auto">
          <a:xfrm>
            <a:off x="6000750" y="1924050"/>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Cell Membrane</a:t>
            </a:r>
          </a:p>
        </p:txBody>
      </p:sp>
      <p:sp>
        <p:nvSpPr>
          <p:cNvPr id="420885" name="Text Box 21">
            <a:extLst>
              <a:ext uri="{FF2B5EF4-FFF2-40B4-BE49-F238E27FC236}">
                <a16:creationId xmlns:a16="http://schemas.microsoft.com/office/drawing/2014/main" id="{D78AD85C-FCE9-4F05-9F9C-3CFEC9A53023}"/>
              </a:ext>
            </a:extLst>
          </p:cNvPr>
          <p:cNvSpPr txBox="1">
            <a:spLocks noChangeArrowheads="1"/>
          </p:cNvSpPr>
          <p:nvPr/>
        </p:nvSpPr>
        <p:spPr bwMode="auto">
          <a:xfrm>
            <a:off x="3219450" y="37719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Interstitial </a:t>
            </a:r>
          </a:p>
        </p:txBody>
      </p:sp>
      <p:sp>
        <p:nvSpPr>
          <p:cNvPr id="420886" name="Text Box 22">
            <a:extLst>
              <a:ext uri="{FF2B5EF4-FFF2-40B4-BE49-F238E27FC236}">
                <a16:creationId xmlns:a16="http://schemas.microsoft.com/office/drawing/2014/main" id="{571FB4BB-71CB-4BAE-B85B-AD7CF752FB27}"/>
              </a:ext>
            </a:extLst>
          </p:cNvPr>
          <p:cNvSpPr txBox="1">
            <a:spLocks noChangeArrowheads="1"/>
          </p:cNvSpPr>
          <p:nvPr/>
        </p:nvSpPr>
        <p:spPr bwMode="auto">
          <a:xfrm>
            <a:off x="5486400" y="34480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20887" name="Line 23">
            <a:extLst>
              <a:ext uri="{FF2B5EF4-FFF2-40B4-BE49-F238E27FC236}">
                <a16:creationId xmlns:a16="http://schemas.microsoft.com/office/drawing/2014/main" id="{E3B7E5D1-E224-436F-9864-E255EB18E6B1}"/>
              </a:ext>
            </a:extLst>
          </p:cNvPr>
          <p:cNvSpPr>
            <a:spLocks noChangeShapeType="1"/>
          </p:cNvSpPr>
          <p:nvPr/>
        </p:nvSpPr>
        <p:spPr bwMode="auto">
          <a:xfrm flipH="1">
            <a:off x="4857750" y="3600450"/>
            <a:ext cx="609600" cy="0"/>
          </a:xfrm>
          <a:prstGeom prst="line">
            <a:avLst/>
          </a:prstGeom>
          <a:noFill/>
          <a:ln w="28575">
            <a:solidFill>
              <a:srgbClr val="00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88" name="Text Box 24">
            <a:extLst>
              <a:ext uri="{FF2B5EF4-FFF2-40B4-BE49-F238E27FC236}">
                <a16:creationId xmlns:a16="http://schemas.microsoft.com/office/drawing/2014/main" id="{D22E9D9D-B2B8-4EE0-8C03-4862A49ED185}"/>
              </a:ext>
            </a:extLst>
          </p:cNvPr>
          <p:cNvSpPr txBox="1">
            <a:spLocks noChangeArrowheads="1"/>
          </p:cNvSpPr>
          <p:nvPr/>
        </p:nvSpPr>
        <p:spPr bwMode="auto">
          <a:xfrm>
            <a:off x="4438650" y="28003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20889" name="Line 25">
            <a:extLst>
              <a:ext uri="{FF2B5EF4-FFF2-40B4-BE49-F238E27FC236}">
                <a16:creationId xmlns:a16="http://schemas.microsoft.com/office/drawing/2014/main" id="{FADC180D-B078-4B7C-91C7-DC5338AD29F4}"/>
              </a:ext>
            </a:extLst>
          </p:cNvPr>
          <p:cNvSpPr>
            <a:spLocks noChangeShapeType="1"/>
          </p:cNvSpPr>
          <p:nvPr/>
        </p:nvSpPr>
        <p:spPr bwMode="auto">
          <a:xfrm flipH="1">
            <a:off x="4933950" y="2990850"/>
            <a:ext cx="609600" cy="0"/>
          </a:xfrm>
          <a:prstGeom prst="line">
            <a:avLst/>
          </a:prstGeom>
          <a:noFill/>
          <a:ln w="28575">
            <a:solidFill>
              <a:srgbClr val="000066"/>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90" name="Text Box 26">
            <a:extLst>
              <a:ext uri="{FF2B5EF4-FFF2-40B4-BE49-F238E27FC236}">
                <a16:creationId xmlns:a16="http://schemas.microsoft.com/office/drawing/2014/main" id="{9B8002F0-6C5A-4C9C-9006-4B806B9B6B80}"/>
              </a:ext>
            </a:extLst>
          </p:cNvPr>
          <p:cNvSpPr txBox="1">
            <a:spLocks noChangeArrowheads="1"/>
          </p:cNvSpPr>
          <p:nvPr/>
        </p:nvSpPr>
        <p:spPr bwMode="auto">
          <a:xfrm>
            <a:off x="2038350" y="5753100"/>
            <a:ext cx="8343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Cell membrane is freely permeable to H</a:t>
            </a:r>
            <a:r>
              <a:rPr lang="en-GB" altLang="en-US" baseline="-25000"/>
              <a:t>2</a:t>
            </a:r>
            <a:r>
              <a:rPr lang="en-GB" altLang="en-US"/>
              <a:t>0 but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68F688E0-4C55-4ED7-BDD9-16E11C553E9B}"/>
              </a:ext>
            </a:extLst>
          </p:cNvPr>
          <p:cNvSpPr>
            <a:spLocks noChangeArrowheads="1"/>
          </p:cNvSpPr>
          <p:nvPr/>
        </p:nvSpPr>
        <p:spPr bwMode="auto">
          <a:xfrm>
            <a:off x="321945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91" name="Rectangle 3">
            <a:extLst>
              <a:ext uri="{FF2B5EF4-FFF2-40B4-BE49-F238E27FC236}">
                <a16:creationId xmlns:a16="http://schemas.microsoft.com/office/drawing/2014/main" id="{F516353D-71C2-41C2-B4F4-9A25385FB5B7}"/>
              </a:ext>
            </a:extLst>
          </p:cNvPr>
          <p:cNvSpPr>
            <a:spLocks noGrp="1" noChangeArrowheads="1"/>
          </p:cNvSpPr>
          <p:nvPr>
            <p:ph type="title"/>
          </p:nvPr>
        </p:nvSpPr>
        <p:spPr/>
        <p:txBody>
          <a:bodyPr/>
          <a:lstStyle/>
          <a:p>
            <a:r>
              <a:rPr lang="en-GB" altLang="en-US"/>
              <a:t>Cell Membrane</a:t>
            </a:r>
          </a:p>
        </p:txBody>
      </p:sp>
      <p:sp>
        <p:nvSpPr>
          <p:cNvPr id="421892" name="Rectangle 4">
            <a:extLst>
              <a:ext uri="{FF2B5EF4-FFF2-40B4-BE49-F238E27FC236}">
                <a16:creationId xmlns:a16="http://schemas.microsoft.com/office/drawing/2014/main" id="{6F37B9EF-7AE8-42FE-9BCB-ED783385E1CD}"/>
              </a:ext>
            </a:extLst>
          </p:cNvPr>
          <p:cNvSpPr>
            <a:spLocks noChangeArrowheads="1"/>
          </p:cNvSpPr>
          <p:nvPr/>
        </p:nvSpPr>
        <p:spPr bwMode="auto">
          <a:xfrm>
            <a:off x="5124450" y="2476500"/>
            <a:ext cx="5048250" cy="3143250"/>
          </a:xfrm>
          <a:prstGeom prst="rect">
            <a:avLst/>
          </a:prstGeom>
          <a:solidFill>
            <a:schemeClr val="accent1"/>
          </a:solidFill>
          <a:ln w="53975">
            <a:solidFill>
              <a:srgbClr val="000000"/>
            </a:solidFill>
            <a:prstDash val="dash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93" name="Text Box 5">
            <a:extLst>
              <a:ext uri="{FF2B5EF4-FFF2-40B4-BE49-F238E27FC236}">
                <a16:creationId xmlns:a16="http://schemas.microsoft.com/office/drawing/2014/main" id="{B65F9F5F-BD01-4916-8E52-229C20B0B0CB}"/>
              </a:ext>
            </a:extLst>
          </p:cNvPr>
          <p:cNvSpPr txBox="1">
            <a:spLocks noChangeArrowheads="1"/>
          </p:cNvSpPr>
          <p:nvPr/>
        </p:nvSpPr>
        <p:spPr bwMode="auto">
          <a:xfrm>
            <a:off x="6038850" y="32766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ICF</a:t>
            </a:r>
          </a:p>
        </p:txBody>
      </p:sp>
      <p:sp>
        <p:nvSpPr>
          <p:cNvPr id="421894" name="Text Box 6">
            <a:extLst>
              <a:ext uri="{FF2B5EF4-FFF2-40B4-BE49-F238E27FC236}">
                <a16:creationId xmlns:a16="http://schemas.microsoft.com/office/drawing/2014/main" id="{C5E398FA-096B-426F-A4AE-B81E00710B38}"/>
              </a:ext>
            </a:extLst>
          </p:cNvPr>
          <p:cNvSpPr txBox="1">
            <a:spLocks noChangeArrowheads="1"/>
          </p:cNvSpPr>
          <p:nvPr/>
        </p:nvSpPr>
        <p:spPr bwMode="auto">
          <a:xfrm>
            <a:off x="6000750" y="1924050"/>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Cell Membrane</a:t>
            </a:r>
          </a:p>
        </p:txBody>
      </p:sp>
      <p:sp>
        <p:nvSpPr>
          <p:cNvPr id="421895" name="AutoShape 7">
            <a:extLst>
              <a:ext uri="{FF2B5EF4-FFF2-40B4-BE49-F238E27FC236}">
                <a16:creationId xmlns:a16="http://schemas.microsoft.com/office/drawing/2014/main" id="{209AF437-8E3A-42CB-B0AB-B07D6913A0EC}"/>
              </a:ext>
            </a:extLst>
          </p:cNvPr>
          <p:cNvSpPr>
            <a:spLocks noChangeArrowheads="1"/>
          </p:cNvSpPr>
          <p:nvPr/>
        </p:nvSpPr>
        <p:spPr bwMode="auto">
          <a:xfrm>
            <a:off x="4972050" y="4000500"/>
            <a:ext cx="361950" cy="628650"/>
          </a:xfrm>
          <a:prstGeom prst="roundRect">
            <a:avLst>
              <a:gd name="adj" fmla="val 16667"/>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96" name="Text Box 8">
            <a:extLst>
              <a:ext uri="{FF2B5EF4-FFF2-40B4-BE49-F238E27FC236}">
                <a16:creationId xmlns:a16="http://schemas.microsoft.com/office/drawing/2014/main" id="{E309CAF1-D796-49D2-A9F9-B27611701DE7}"/>
              </a:ext>
            </a:extLst>
          </p:cNvPr>
          <p:cNvSpPr txBox="1">
            <a:spLocks noChangeArrowheads="1"/>
          </p:cNvSpPr>
          <p:nvPr/>
        </p:nvSpPr>
        <p:spPr bwMode="auto">
          <a:xfrm>
            <a:off x="5505450" y="40195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Na</a:t>
            </a:r>
            <a:r>
              <a:rPr lang="en-GB" altLang="en-US" sz="1600" baseline="30000">
                <a:solidFill>
                  <a:srgbClr val="000066"/>
                </a:solidFill>
              </a:rPr>
              <a:t>+</a:t>
            </a:r>
            <a:endParaRPr lang="en-GB" altLang="en-US"/>
          </a:p>
        </p:txBody>
      </p:sp>
      <p:sp>
        <p:nvSpPr>
          <p:cNvPr id="421897" name="Line 9">
            <a:extLst>
              <a:ext uri="{FF2B5EF4-FFF2-40B4-BE49-F238E27FC236}">
                <a16:creationId xmlns:a16="http://schemas.microsoft.com/office/drawing/2014/main" id="{C5D38F09-23A9-481A-A524-1F0EB0C3E9AA}"/>
              </a:ext>
            </a:extLst>
          </p:cNvPr>
          <p:cNvSpPr>
            <a:spLocks noChangeShapeType="1"/>
          </p:cNvSpPr>
          <p:nvPr/>
        </p:nvSpPr>
        <p:spPr bwMode="auto">
          <a:xfrm flipH="1">
            <a:off x="4876800" y="4171950"/>
            <a:ext cx="609600" cy="0"/>
          </a:xfrm>
          <a:prstGeom prst="line">
            <a:avLst/>
          </a:prstGeom>
          <a:noFill/>
          <a:ln w="2857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98" name="Line 10">
            <a:extLst>
              <a:ext uri="{FF2B5EF4-FFF2-40B4-BE49-F238E27FC236}">
                <a16:creationId xmlns:a16="http://schemas.microsoft.com/office/drawing/2014/main" id="{8F3348A9-76B0-43FE-9E05-59B786A15CAF}"/>
              </a:ext>
            </a:extLst>
          </p:cNvPr>
          <p:cNvSpPr>
            <a:spLocks noChangeShapeType="1"/>
          </p:cNvSpPr>
          <p:nvPr/>
        </p:nvSpPr>
        <p:spPr bwMode="auto">
          <a:xfrm flipH="1">
            <a:off x="4914900" y="4438650"/>
            <a:ext cx="609600" cy="0"/>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99" name="Text Box 11">
            <a:extLst>
              <a:ext uri="{FF2B5EF4-FFF2-40B4-BE49-F238E27FC236}">
                <a16:creationId xmlns:a16="http://schemas.microsoft.com/office/drawing/2014/main" id="{F6764688-9E1D-4A80-8F4F-249EDB8CEE95}"/>
              </a:ext>
            </a:extLst>
          </p:cNvPr>
          <p:cNvSpPr txBox="1">
            <a:spLocks noChangeArrowheads="1"/>
          </p:cNvSpPr>
          <p:nvPr/>
        </p:nvSpPr>
        <p:spPr bwMode="auto">
          <a:xfrm>
            <a:off x="4438650" y="42862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chemeClr val="tx2"/>
                </a:solidFill>
              </a:rPr>
              <a:t>K</a:t>
            </a:r>
            <a:r>
              <a:rPr lang="en-GB" altLang="en-US" sz="1600" baseline="30000">
                <a:solidFill>
                  <a:schemeClr val="tx2"/>
                </a:solidFill>
              </a:rPr>
              <a:t>+</a:t>
            </a:r>
            <a:endParaRPr lang="en-GB" altLang="en-US"/>
          </a:p>
        </p:txBody>
      </p:sp>
      <p:sp>
        <p:nvSpPr>
          <p:cNvPr id="421900" name="Text Box 12">
            <a:extLst>
              <a:ext uri="{FF2B5EF4-FFF2-40B4-BE49-F238E27FC236}">
                <a16:creationId xmlns:a16="http://schemas.microsoft.com/office/drawing/2014/main" id="{D67057CE-581B-468E-AC8E-2B70CEE4A044}"/>
              </a:ext>
            </a:extLst>
          </p:cNvPr>
          <p:cNvSpPr txBox="1">
            <a:spLocks noChangeArrowheads="1"/>
          </p:cNvSpPr>
          <p:nvPr/>
        </p:nvSpPr>
        <p:spPr bwMode="auto">
          <a:xfrm>
            <a:off x="3219450" y="37719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Interstitial </a:t>
            </a:r>
          </a:p>
        </p:txBody>
      </p:sp>
      <p:sp>
        <p:nvSpPr>
          <p:cNvPr id="421901" name="Text Box 13">
            <a:extLst>
              <a:ext uri="{FF2B5EF4-FFF2-40B4-BE49-F238E27FC236}">
                <a16:creationId xmlns:a16="http://schemas.microsoft.com/office/drawing/2014/main" id="{193C79DB-F214-4BCC-96DB-8A247D47787D}"/>
              </a:ext>
            </a:extLst>
          </p:cNvPr>
          <p:cNvSpPr txBox="1">
            <a:spLocks noChangeArrowheads="1"/>
          </p:cNvSpPr>
          <p:nvPr/>
        </p:nvSpPr>
        <p:spPr bwMode="auto">
          <a:xfrm>
            <a:off x="5486400" y="34480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21902" name="Line 14">
            <a:extLst>
              <a:ext uri="{FF2B5EF4-FFF2-40B4-BE49-F238E27FC236}">
                <a16:creationId xmlns:a16="http://schemas.microsoft.com/office/drawing/2014/main" id="{84B3D369-5660-403B-850C-5CDEDEF24F2A}"/>
              </a:ext>
            </a:extLst>
          </p:cNvPr>
          <p:cNvSpPr>
            <a:spLocks noChangeShapeType="1"/>
          </p:cNvSpPr>
          <p:nvPr/>
        </p:nvSpPr>
        <p:spPr bwMode="auto">
          <a:xfrm flipH="1">
            <a:off x="4857750" y="3600450"/>
            <a:ext cx="609600" cy="0"/>
          </a:xfrm>
          <a:prstGeom prst="line">
            <a:avLst/>
          </a:prstGeom>
          <a:noFill/>
          <a:ln w="28575">
            <a:solidFill>
              <a:srgbClr val="00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03" name="Text Box 15">
            <a:extLst>
              <a:ext uri="{FF2B5EF4-FFF2-40B4-BE49-F238E27FC236}">
                <a16:creationId xmlns:a16="http://schemas.microsoft.com/office/drawing/2014/main" id="{0648F165-C0BF-47F4-A96F-792CEF428791}"/>
              </a:ext>
            </a:extLst>
          </p:cNvPr>
          <p:cNvSpPr txBox="1">
            <a:spLocks noChangeArrowheads="1"/>
          </p:cNvSpPr>
          <p:nvPr/>
        </p:nvSpPr>
        <p:spPr bwMode="auto">
          <a:xfrm>
            <a:off x="4438650" y="28003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21904" name="Line 16">
            <a:extLst>
              <a:ext uri="{FF2B5EF4-FFF2-40B4-BE49-F238E27FC236}">
                <a16:creationId xmlns:a16="http://schemas.microsoft.com/office/drawing/2014/main" id="{D9323243-2F0B-4A28-A37E-5E86BF7FAC15}"/>
              </a:ext>
            </a:extLst>
          </p:cNvPr>
          <p:cNvSpPr>
            <a:spLocks noChangeShapeType="1"/>
          </p:cNvSpPr>
          <p:nvPr/>
        </p:nvSpPr>
        <p:spPr bwMode="auto">
          <a:xfrm flipH="1">
            <a:off x="4933950" y="2990850"/>
            <a:ext cx="609600" cy="0"/>
          </a:xfrm>
          <a:prstGeom prst="line">
            <a:avLst/>
          </a:prstGeom>
          <a:noFill/>
          <a:ln w="28575">
            <a:solidFill>
              <a:srgbClr val="000066"/>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05" name="Text Box 17">
            <a:extLst>
              <a:ext uri="{FF2B5EF4-FFF2-40B4-BE49-F238E27FC236}">
                <a16:creationId xmlns:a16="http://schemas.microsoft.com/office/drawing/2014/main" id="{F5B9AFF4-38DC-49DC-BDF5-61460EA8ED7F}"/>
              </a:ext>
            </a:extLst>
          </p:cNvPr>
          <p:cNvSpPr txBox="1">
            <a:spLocks noChangeArrowheads="1"/>
          </p:cNvSpPr>
          <p:nvPr/>
        </p:nvSpPr>
        <p:spPr bwMode="auto">
          <a:xfrm>
            <a:off x="2038350" y="5753101"/>
            <a:ext cx="8343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Cell membrane is freely permeable to H</a:t>
            </a:r>
            <a:r>
              <a:rPr lang="en-GB" altLang="en-US" baseline="-25000"/>
              <a:t>2</a:t>
            </a:r>
            <a:r>
              <a:rPr lang="en-GB" altLang="en-US"/>
              <a:t>0 but Na and K are pumped across this membrane to maintain a gradient!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D7FAC77D-C792-45B9-AA85-FAD396229E06}"/>
              </a:ext>
            </a:extLst>
          </p:cNvPr>
          <p:cNvSpPr>
            <a:spLocks noChangeArrowheads="1"/>
          </p:cNvSpPr>
          <p:nvPr/>
        </p:nvSpPr>
        <p:spPr bwMode="auto">
          <a:xfrm>
            <a:off x="321945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15" name="Rectangle 3">
            <a:extLst>
              <a:ext uri="{FF2B5EF4-FFF2-40B4-BE49-F238E27FC236}">
                <a16:creationId xmlns:a16="http://schemas.microsoft.com/office/drawing/2014/main" id="{79E2F338-43F9-43D1-A4A1-E93E6FC33343}"/>
              </a:ext>
            </a:extLst>
          </p:cNvPr>
          <p:cNvSpPr>
            <a:spLocks noGrp="1" noChangeArrowheads="1"/>
          </p:cNvSpPr>
          <p:nvPr>
            <p:ph type="title"/>
          </p:nvPr>
        </p:nvSpPr>
        <p:spPr/>
        <p:txBody>
          <a:bodyPr/>
          <a:lstStyle/>
          <a:p>
            <a:r>
              <a:rPr lang="en-GB" altLang="en-US"/>
              <a:t>Cell Membrane</a:t>
            </a:r>
          </a:p>
        </p:txBody>
      </p:sp>
      <p:sp>
        <p:nvSpPr>
          <p:cNvPr id="422916" name="Rectangle 4">
            <a:extLst>
              <a:ext uri="{FF2B5EF4-FFF2-40B4-BE49-F238E27FC236}">
                <a16:creationId xmlns:a16="http://schemas.microsoft.com/office/drawing/2014/main" id="{AE67FD71-7F82-47CD-81C1-2AF54E9B4F5A}"/>
              </a:ext>
            </a:extLst>
          </p:cNvPr>
          <p:cNvSpPr>
            <a:spLocks noChangeArrowheads="1"/>
          </p:cNvSpPr>
          <p:nvPr/>
        </p:nvSpPr>
        <p:spPr bwMode="auto">
          <a:xfrm>
            <a:off x="5124450" y="2476500"/>
            <a:ext cx="5048250" cy="3143250"/>
          </a:xfrm>
          <a:prstGeom prst="rect">
            <a:avLst/>
          </a:prstGeom>
          <a:solidFill>
            <a:schemeClr val="accent1"/>
          </a:solidFill>
          <a:ln w="53975">
            <a:solidFill>
              <a:srgbClr val="000000"/>
            </a:solidFill>
            <a:prstDash val="dash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17" name="Text Box 5">
            <a:extLst>
              <a:ext uri="{FF2B5EF4-FFF2-40B4-BE49-F238E27FC236}">
                <a16:creationId xmlns:a16="http://schemas.microsoft.com/office/drawing/2014/main" id="{60ACEBE3-9EBF-466C-A86E-B606999D1B4A}"/>
              </a:ext>
            </a:extLst>
          </p:cNvPr>
          <p:cNvSpPr txBox="1">
            <a:spLocks noChangeArrowheads="1"/>
          </p:cNvSpPr>
          <p:nvPr/>
        </p:nvSpPr>
        <p:spPr bwMode="auto">
          <a:xfrm>
            <a:off x="6038850" y="32766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ICF</a:t>
            </a:r>
          </a:p>
        </p:txBody>
      </p:sp>
      <p:sp>
        <p:nvSpPr>
          <p:cNvPr id="422918" name="Text Box 6">
            <a:extLst>
              <a:ext uri="{FF2B5EF4-FFF2-40B4-BE49-F238E27FC236}">
                <a16:creationId xmlns:a16="http://schemas.microsoft.com/office/drawing/2014/main" id="{D5EB115A-E9E0-4FDD-B106-41595CCF00B9}"/>
              </a:ext>
            </a:extLst>
          </p:cNvPr>
          <p:cNvSpPr txBox="1">
            <a:spLocks noChangeArrowheads="1"/>
          </p:cNvSpPr>
          <p:nvPr/>
        </p:nvSpPr>
        <p:spPr bwMode="auto">
          <a:xfrm>
            <a:off x="6000750" y="1924050"/>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Cell Membrane</a:t>
            </a:r>
          </a:p>
        </p:txBody>
      </p:sp>
      <p:sp>
        <p:nvSpPr>
          <p:cNvPr id="422919" name="AutoShape 7">
            <a:extLst>
              <a:ext uri="{FF2B5EF4-FFF2-40B4-BE49-F238E27FC236}">
                <a16:creationId xmlns:a16="http://schemas.microsoft.com/office/drawing/2014/main" id="{64FF1E7D-FA56-4262-96AF-86D3D99E7085}"/>
              </a:ext>
            </a:extLst>
          </p:cNvPr>
          <p:cNvSpPr>
            <a:spLocks noChangeArrowheads="1"/>
          </p:cNvSpPr>
          <p:nvPr/>
        </p:nvSpPr>
        <p:spPr bwMode="auto">
          <a:xfrm>
            <a:off x="4972050" y="4000500"/>
            <a:ext cx="361950" cy="628650"/>
          </a:xfrm>
          <a:prstGeom prst="roundRect">
            <a:avLst>
              <a:gd name="adj" fmla="val 16667"/>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20" name="Text Box 8">
            <a:extLst>
              <a:ext uri="{FF2B5EF4-FFF2-40B4-BE49-F238E27FC236}">
                <a16:creationId xmlns:a16="http://schemas.microsoft.com/office/drawing/2014/main" id="{32D4FB1A-E91C-49AE-87C7-4224680284B4}"/>
              </a:ext>
            </a:extLst>
          </p:cNvPr>
          <p:cNvSpPr txBox="1">
            <a:spLocks noChangeArrowheads="1"/>
          </p:cNvSpPr>
          <p:nvPr/>
        </p:nvSpPr>
        <p:spPr bwMode="auto">
          <a:xfrm>
            <a:off x="5505450" y="40195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Na</a:t>
            </a:r>
            <a:r>
              <a:rPr lang="en-GB" altLang="en-US" sz="1600" baseline="30000">
                <a:solidFill>
                  <a:srgbClr val="000066"/>
                </a:solidFill>
              </a:rPr>
              <a:t>-</a:t>
            </a:r>
            <a:endParaRPr lang="en-GB" altLang="en-US"/>
          </a:p>
        </p:txBody>
      </p:sp>
      <p:sp>
        <p:nvSpPr>
          <p:cNvPr id="422921" name="Line 9">
            <a:extLst>
              <a:ext uri="{FF2B5EF4-FFF2-40B4-BE49-F238E27FC236}">
                <a16:creationId xmlns:a16="http://schemas.microsoft.com/office/drawing/2014/main" id="{F59B9CFA-2ED0-4FCA-A7D7-1B9D82004B7C}"/>
              </a:ext>
            </a:extLst>
          </p:cNvPr>
          <p:cNvSpPr>
            <a:spLocks noChangeShapeType="1"/>
          </p:cNvSpPr>
          <p:nvPr/>
        </p:nvSpPr>
        <p:spPr bwMode="auto">
          <a:xfrm flipH="1">
            <a:off x="4876800" y="4171950"/>
            <a:ext cx="609600" cy="0"/>
          </a:xfrm>
          <a:prstGeom prst="line">
            <a:avLst/>
          </a:prstGeom>
          <a:noFill/>
          <a:ln w="2857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22" name="Line 10">
            <a:extLst>
              <a:ext uri="{FF2B5EF4-FFF2-40B4-BE49-F238E27FC236}">
                <a16:creationId xmlns:a16="http://schemas.microsoft.com/office/drawing/2014/main" id="{D7212C59-5780-4553-9BF2-E25A0C188C90}"/>
              </a:ext>
            </a:extLst>
          </p:cNvPr>
          <p:cNvSpPr>
            <a:spLocks noChangeShapeType="1"/>
          </p:cNvSpPr>
          <p:nvPr/>
        </p:nvSpPr>
        <p:spPr bwMode="auto">
          <a:xfrm flipH="1">
            <a:off x="4914900" y="4438650"/>
            <a:ext cx="609600" cy="0"/>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23" name="Text Box 11">
            <a:extLst>
              <a:ext uri="{FF2B5EF4-FFF2-40B4-BE49-F238E27FC236}">
                <a16:creationId xmlns:a16="http://schemas.microsoft.com/office/drawing/2014/main" id="{9517993F-D29D-4B1E-955C-82E893FA104E}"/>
              </a:ext>
            </a:extLst>
          </p:cNvPr>
          <p:cNvSpPr txBox="1">
            <a:spLocks noChangeArrowheads="1"/>
          </p:cNvSpPr>
          <p:nvPr/>
        </p:nvSpPr>
        <p:spPr bwMode="auto">
          <a:xfrm>
            <a:off x="4438650" y="42862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chemeClr val="tx2"/>
                </a:solidFill>
              </a:rPr>
              <a:t>K</a:t>
            </a:r>
            <a:r>
              <a:rPr lang="en-GB" altLang="en-US" sz="1600" baseline="30000">
                <a:solidFill>
                  <a:schemeClr val="tx2"/>
                </a:solidFill>
              </a:rPr>
              <a:t>+</a:t>
            </a:r>
            <a:endParaRPr lang="en-GB" altLang="en-US"/>
          </a:p>
        </p:txBody>
      </p:sp>
      <p:sp>
        <p:nvSpPr>
          <p:cNvPr id="422924" name="Text Box 12">
            <a:extLst>
              <a:ext uri="{FF2B5EF4-FFF2-40B4-BE49-F238E27FC236}">
                <a16:creationId xmlns:a16="http://schemas.microsoft.com/office/drawing/2014/main" id="{A99E1A4C-7892-4B63-B727-A3CA36232545}"/>
              </a:ext>
            </a:extLst>
          </p:cNvPr>
          <p:cNvSpPr txBox="1">
            <a:spLocks noChangeArrowheads="1"/>
          </p:cNvSpPr>
          <p:nvPr/>
        </p:nvSpPr>
        <p:spPr bwMode="auto">
          <a:xfrm>
            <a:off x="3219450" y="37719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Interstitial </a:t>
            </a:r>
          </a:p>
        </p:txBody>
      </p:sp>
      <p:sp>
        <p:nvSpPr>
          <p:cNvPr id="422925" name="Text Box 13">
            <a:extLst>
              <a:ext uri="{FF2B5EF4-FFF2-40B4-BE49-F238E27FC236}">
                <a16:creationId xmlns:a16="http://schemas.microsoft.com/office/drawing/2014/main" id="{6D4DE2D6-C63A-4FB5-B3E5-AFC97C2471D9}"/>
              </a:ext>
            </a:extLst>
          </p:cNvPr>
          <p:cNvSpPr txBox="1">
            <a:spLocks noChangeArrowheads="1"/>
          </p:cNvSpPr>
          <p:nvPr/>
        </p:nvSpPr>
        <p:spPr bwMode="auto">
          <a:xfrm>
            <a:off x="5486400" y="34480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22926" name="Line 14">
            <a:extLst>
              <a:ext uri="{FF2B5EF4-FFF2-40B4-BE49-F238E27FC236}">
                <a16:creationId xmlns:a16="http://schemas.microsoft.com/office/drawing/2014/main" id="{046572BE-540E-4364-A2A7-1EEAFDA81EAE}"/>
              </a:ext>
            </a:extLst>
          </p:cNvPr>
          <p:cNvSpPr>
            <a:spLocks noChangeShapeType="1"/>
          </p:cNvSpPr>
          <p:nvPr/>
        </p:nvSpPr>
        <p:spPr bwMode="auto">
          <a:xfrm flipH="1">
            <a:off x="4857750" y="3600450"/>
            <a:ext cx="609600" cy="0"/>
          </a:xfrm>
          <a:prstGeom prst="line">
            <a:avLst/>
          </a:prstGeom>
          <a:noFill/>
          <a:ln w="28575">
            <a:solidFill>
              <a:srgbClr val="00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27" name="Text Box 15">
            <a:extLst>
              <a:ext uri="{FF2B5EF4-FFF2-40B4-BE49-F238E27FC236}">
                <a16:creationId xmlns:a16="http://schemas.microsoft.com/office/drawing/2014/main" id="{2A6CB1D7-7D83-4020-BFF0-81AAEE07A642}"/>
              </a:ext>
            </a:extLst>
          </p:cNvPr>
          <p:cNvSpPr txBox="1">
            <a:spLocks noChangeArrowheads="1"/>
          </p:cNvSpPr>
          <p:nvPr/>
        </p:nvSpPr>
        <p:spPr bwMode="auto">
          <a:xfrm>
            <a:off x="4438650" y="28003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22928" name="Line 16">
            <a:extLst>
              <a:ext uri="{FF2B5EF4-FFF2-40B4-BE49-F238E27FC236}">
                <a16:creationId xmlns:a16="http://schemas.microsoft.com/office/drawing/2014/main" id="{F597BB75-8120-4600-B590-7E89C2FA3306}"/>
              </a:ext>
            </a:extLst>
          </p:cNvPr>
          <p:cNvSpPr>
            <a:spLocks noChangeShapeType="1"/>
          </p:cNvSpPr>
          <p:nvPr/>
        </p:nvSpPr>
        <p:spPr bwMode="auto">
          <a:xfrm flipH="1">
            <a:off x="4933950" y="2990850"/>
            <a:ext cx="609600" cy="0"/>
          </a:xfrm>
          <a:prstGeom prst="line">
            <a:avLst/>
          </a:prstGeom>
          <a:noFill/>
          <a:ln w="28575">
            <a:solidFill>
              <a:srgbClr val="000066"/>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29" name="Text Box 17">
            <a:extLst>
              <a:ext uri="{FF2B5EF4-FFF2-40B4-BE49-F238E27FC236}">
                <a16:creationId xmlns:a16="http://schemas.microsoft.com/office/drawing/2014/main" id="{E8F2EFB7-7B48-4E79-9DE7-379D60AE6C86}"/>
              </a:ext>
            </a:extLst>
          </p:cNvPr>
          <p:cNvSpPr txBox="1">
            <a:spLocks noChangeArrowheads="1"/>
          </p:cNvSpPr>
          <p:nvPr/>
        </p:nvSpPr>
        <p:spPr bwMode="auto">
          <a:xfrm>
            <a:off x="2038350" y="5753101"/>
            <a:ext cx="8343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Cell membrane is freely permeable to H20 but Na and K are pumped across this membrane to maintain a gradient!</a:t>
            </a:r>
          </a:p>
        </p:txBody>
      </p:sp>
      <p:sp>
        <p:nvSpPr>
          <p:cNvPr id="422930" name="Text Box 18">
            <a:extLst>
              <a:ext uri="{FF2B5EF4-FFF2-40B4-BE49-F238E27FC236}">
                <a16:creationId xmlns:a16="http://schemas.microsoft.com/office/drawing/2014/main" id="{07F8A869-A75E-485B-9944-643A5EAFEA16}"/>
              </a:ext>
            </a:extLst>
          </p:cNvPr>
          <p:cNvSpPr txBox="1">
            <a:spLocks noChangeArrowheads="1"/>
          </p:cNvSpPr>
          <p:nvPr/>
        </p:nvSpPr>
        <p:spPr bwMode="auto">
          <a:xfrm>
            <a:off x="3467100" y="483870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chemeClr val="tx2"/>
                </a:solidFill>
              </a:rPr>
              <a:t>[K</a:t>
            </a:r>
            <a:r>
              <a:rPr lang="en-GB" altLang="en-US" sz="1600" baseline="30000">
                <a:solidFill>
                  <a:schemeClr val="tx2"/>
                </a:solidFill>
              </a:rPr>
              <a:t>+</a:t>
            </a:r>
            <a:r>
              <a:rPr lang="en-GB" altLang="en-US" sz="1600">
                <a:solidFill>
                  <a:schemeClr val="tx2"/>
                </a:solidFill>
              </a:rPr>
              <a:t>] =4</a:t>
            </a:r>
            <a:endParaRPr lang="en-GB"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a:extLst>
              <a:ext uri="{FF2B5EF4-FFF2-40B4-BE49-F238E27FC236}">
                <a16:creationId xmlns:a16="http://schemas.microsoft.com/office/drawing/2014/main" id="{AD33C7E0-33EF-4ED1-AAFE-DB6F67020494}"/>
              </a:ext>
            </a:extLst>
          </p:cNvPr>
          <p:cNvSpPr>
            <a:spLocks noChangeArrowheads="1"/>
          </p:cNvSpPr>
          <p:nvPr/>
        </p:nvSpPr>
        <p:spPr bwMode="auto">
          <a:xfrm>
            <a:off x="321945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39" name="Rectangle 3">
            <a:extLst>
              <a:ext uri="{FF2B5EF4-FFF2-40B4-BE49-F238E27FC236}">
                <a16:creationId xmlns:a16="http://schemas.microsoft.com/office/drawing/2014/main" id="{C4306B4E-0167-4385-84F3-0D1D79AB0355}"/>
              </a:ext>
            </a:extLst>
          </p:cNvPr>
          <p:cNvSpPr>
            <a:spLocks noGrp="1" noChangeArrowheads="1"/>
          </p:cNvSpPr>
          <p:nvPr>
            <p:ph type="title"/>
          </p:nvPr>
        </p:nvSpPr>
        <p:spPr/>
        <p:txBody>
          <a:bodyPr/>
          <a:lstStyle/>
          <a:p>
            <a:r>
              <a:rPr lang="en-GB" altLang="en-US"/>
              <a:t>Cell Membrane</a:t>
            </a:r>
          </a:p>
        </p:txBody>
      </p:sp>
      <p:sp>
        <p:nvSpPr>
          <p:cNvPr id="423940" name="Rectangle 4">
            <a:extLst>
              <a:ext uri="{FF2B5EF4-FFF2-40B4-BE49-F238E27FC236}">
                <a16:creationId xmlns:a16="http://schemas.microsoft.com/office/drawing/2014/main" id="{0BA259CC-C14E-4A8D-9D6B-A0C08BC0F04C}"/>
              </a:ext>
            </a:extLst>
          </p:cNvPr>
          <p:cNvSpPr>
            <a:spLocks noChangeArrowheads="1"/>
          </p:cNvSpPr>
          <p:nvPr/>
        </p:nvSpPr>
        <p:spPr bwMode="auto">
          <a:xfrm>
            <a:off x="5124450" y="2476500"/>
            <a:ext cx="5048250" cy="3143250"/>
          </a:xfrm>
          <a:prstGeom prst="rect">
            <a:avLst/>
          </a:prstGeom>
          <a:solidFill>
            <a:schemeClr val="accent1"/>
          </a:solidFill>
          <a:ln w="53975">
            <a:solidFill>
              <a:srgbClr val="000000"/>
            </a:solidFill>
            <a:prstDash val="dash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41" name="Text Box 5">
            <a:extLst>
              <a:ext uri="{FF2B5EF4-FFF2-40B4-BE49-F238E27FC236}">
                <a16:creationId xmlns:a16="http://schemas.microsoft.com/office/drawing/2014/main" id="{3D688F55-D624-45A3-813B-5378192A9844}"/>
              </a:ext>
            </a:extLst>
          </p:cNvPr>
          <p:cNvSpPr txBox="1">
            <a:spLocks noChangeArrowheads="1"/>
          </p:cNvSpPr>
          <p:nvPr/>
        </p:nvSpPr>
        <p:spPr bwMode="auto">
          <a:xfrm>
            <a:off x="6038850" y="32766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ICF</a:t>
            </a:r>
          </a:p>
        </p:txBody>
      </p:sp>
      <p:sp>
        <p:nvSpPr>
          <p:cNvPr id="423942" name="Text Box 6">
            <a:extLst>
              <a:ext uri="{FF2B5EF4-FFF2-40B4-BE49-F238E27FC236}">
                <a16:creationId xmlns:a16="http://schemas.microsoft.com/office/drawing/2014/main" id="{8D64C68C-D845-4323-A20A-36DEE250C2D2}"/>
              </a:ext>
            </a:extLst>
          </p:cNvPr>
          <p:cNvSpPr txBox="1">
            <a:spLocks noChangeArrowheads="1"/>
          </p:cNvSpPr>
          <p:nvPr/>
        </p:nvSpPr>
        <p:spPr bwMode="auto">
          <a:xfrm>
            <a:off x="6000750" y="1924050"/>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Cell Membrane</a:t>
            </a:r>
          </a:p>
        </p:txBody>
      </p:sp>
      <p:sp>
        <p:nvSpPr>
          <p:cNvPr id="423943" name="AutoShape 7">
            <a:extLst>
              <a:ext uri="{FF2B5EF4-FFF2-40B4-BE49-F238E27FC236}">
                <a16:creationId xmlns:a16="http://schemas.microsoft.com/office/drawing/2014/main" id="{F22E2F24-DD27-42D3-9889-501F279E6135}"/>
              </a:ext>
            </a:extLst>
          </p:cNvPr>
          <p:cNvSpPr>
            <a:spLocks noChangeArrowheads="1"/>
          </p:cNvSpPr>
          <p:nvPr/>
        </p:nvSpPr>
        <p:spPr bwMode="auto">
          <a:xfrm>
            <a:off x="4972050" y="4000500"/>
            <a:ext cx="361950" cy="628650"/>
          </a:xfrm>
          <a:prstGeom prst="roundRect">
            <a:avLst>
              <a:gd name="adj" fmla="val 16667"/>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44" name="Text Box 8">
            <a:extLst>
              <a:ext uri="{FF2B5EF4-FFF2-40B4-BE49-F238E27FC236}">
                <a16:creationId xmlns:a16="http://schemas.microsoft.com/office/drawing/2014/main" id="{63BC28E6-FB54-4CE3-841B-C7955D2A78AE}"/>
              </a:ext>
            </a:extLst>
          </p:cNvPr>
          <p:cNvSpPr txBox="1">
            <a:spLocks noChangeArrowheads="1"/>
          </p:cNvSpPr>
          <p:nvPr/>
        </p:nvSpPr>
        <p:spPr bwMode="auto">
          <a:xfrm>
            <a:off x="5505450" y="40195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Na</a:t>
            </a:r>
            <a:r>
              <a:rPr lang="en-GB" altLang="en-US" sz="1600" baseline="30000">
                <a:solidFill>
                  <a:srgbClr val="000066"/>
                </a:solidFill>
              </a:rPr>
              <a:t>-</a:t>
            </a:r>
            <a:endParaRPr lang="en-GB" altLang="en-US"/>
          </a:p>
        </p:txBody>
      </p:sp>
      <p:sp>
        <p:nvSpPr>
          <p:cNvPr id="423945" name="Line 9">
            <a:extLst>
              <a:ext uri="{FF2B5EF4-FFF2-40B4-BE49-F238E27FC236}">
                <a16:creationId xmlns:a16="http://schemas.microsoft.com/office/drawing/2014/main" id="{D4ABEFCF-FF39-495D-B0AB-BB57BC56BC0A}"/>
              </a:ext>
            </a:extLst>
          </p:cNvPr>
          <p:cNvSpPr>
            <a:spLocks noChangeShapeType="1"/>
          </p:cNvSpPr>
          <p:nvPr/>
        </p:nvSpPr>
        <p:spPr bwMode="auto">
          <a:xfrm flipH="1">
            <a:off x="4876800" y="4171950"/>
            <a:ext cx="609600" cy="0"/>
          </a:xfrm>
          <a:prstGeom prst="line">
            <a:avLst/>
          </a:prstGeom>
          <a:noFill/>
          <a:ln w="2857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46" name="Line 10">
            <a:extLst>
              <a:ext uri="{FF2B5EF4-FFF2-40B4-BE49-F238E27FC236}">
                <a16:creationId xmlns:a16="http://schemas.microsoft.com/office/drawing/2014/main" id="{06756FD1-4910-4A1C-B74A-39816CA9C18E}"/>
              </a:ext>
            </a:extLst>
          </p:cNvPr>
          <p:cNvSpPr>
            <a:spLocks noChangeShapeType="1"/>
          </p:cNvSpPr>
          <p:nvPr/>
        </p:nvSpPr>
        <p:spPr bwMode="auto">
          <a:xfrm flipH="1">
            <a:off x="4914900" y="4438650"/>
            <a:ext cx="609600" cy="0"/>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47" name="Text Box 11">
            <a:extLst>
              <a:ext uri="{FF2B5EF4-FFF2-40B4-BE49-F238E27FC236}">
                <a16:creationId xmlns:a16="http://schemas.microsoft.com/office/drawing/2014/main" id="{104F5BE1-11A7-4933-B014-FDF2FB3D8C37}"/>
              </a:ext>
            </a:extLst>
          </p:cNvPr>
          <p:cNvSpPr txBox="1">
            <a:spLocks noChangeArrowheads="1"/>
          </p:cNvSpPr>
          <p:nvPr/>
        </p:nvSpPr>
        <p:spPr bwMode="auto">
          <a:xfrm>
            <a:off x="4438650" y="42862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chemeClr val="tx2"/>
                </a:solidFill>
              </a:rPr>
              <a:t>K</a:t>
            </a:r>
            <a:r>
              <a:rPr lang="en-GB" altLang="en-US" sz="1600" baseline="30000">
                <a:solidFill>
                  <a:schemeClr val="tx2"/>
                </a:solidFill>
              </a:rPr>
              <a:t>+</a:t>
            </a:r>
            <a:endParaRPr lang="en-GB" altLang="en-US"/>
          </a:p>
        </p:txBody>
      </p:sp>
      <p:sp>
        <p:nvSpPr>
          <p:cNvPr id="423948" name="Text Box 12">
            <a:extLst>
              <a:ext uri="{FF2B5EF4-FFF2-40B4-BE49-F238E27FC236}">
                <a16:creationId xmlns:a16="http://schemas.microsoft.com/office/drawing/2014/main" id="{E5BCD0E6-686A-4E72-AEE2-9BBBEA759C9E}"/>
              </a:ext>
            </a:extLst>
          </p:cNvPr>
          <p:cNvSpPr txBox="1">
            <a:spLocks noChangeArrowheads="1"/>
          </p:cNvSpPr>
          <p:nvPr/>
        </p:nvSpPr>
        <p:spPr bwMode="auto">
          <a:xfrm>
            <a:off x="3219450" y="37719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Interstitial </a:t>
            </a:r>
          </a:p>
        </p:txBody>
      </p:sp>
      <p:sp>
        <p:nvSpPr>
          <p:cNvPr id="423949" name="Text Box 13">
            <a:extLst>
              <a:ext uri="{FF2B5EF4-FFF2-40B4-BE49-F238E27FC236}">
                <a16:creationId xmlns:a16="http://schemas.microsoft.com/office/drawing/2014/main" id="{D270A730-6722-455C-8274-5AC326F5570F}"/>
              </a:ext>
            </a:extLst>
          </p:cNvPr>
          <p:cNvSpPr txBox="1">
            <a:spLocks noChangeArrowheads="1"/>
          </p:cNvSpPr>
          <p:nvPr/>
        </p:nvSpPr>
        <p:spPr bwMode="auto">
          <a:xfrm>
            <a:off x="5486400" y="34480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23950" name="Line 14">
            <a:extLst>
              <a:ext uri="{FF2B5EF4-FFF2-40B4-BE49-F238E27FC236}">
                <a16:creationId xmlns:a16="http://schemas.microsoft.com/office/drawing/2014/main" id="{4AD18772-283C-4AA7-9F8B-455E57BDF2D2}"/>
              </a:ext>
            </a:extLst>
          </p:cNvPr>
          <p:cNvSpPr>
            <a:spLocks noChangeShapeType="1"/>
          </p:cNvSpPr>
          <p:nvPr/>
        </p:nvSpPr>
        <p:spPr bwMode="auto">
          <a:xfrm flipH="1">
            <a:off x="4857750" y="3600450"/>
            <a:ext cx="609600" cy="0"/>
          </a:xfrm>
          <a:prstGeom prst="line">
            <a:avLst/>
          </a:prstGeom>
          <a:noFill/>
          <a:ln w="28575">
            <a:solidFill>
              <a:srgbClr val="00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51" name="Text Box 15">
            <a:extLst>
              <a:ext uri="{FF2B5EF4-FFF2-40B4-BE49-F238E27FC236}">
                <a16:creationId xmlns:a16="http://schemas.microsoft.com/office/drawing/2014/main" id="{6DA2862A-0CB4-4214-89ED-6DA81537B8F4}"/>
              </a:ext>
            </a:extLst>
          </p:cNvPr>
          <p:cNvSpPr txBox="1">
            <a:spLocks noChangeArrowheads="1"/>
          </p:cNvSpPr>
          <p:nvPr/>
        </p:nvSpPr>
        <p:spPr bwMode="auto">
          <a:xfrm>
            <a:off x="4438650" y="28003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23952" name="Line 16">
            <a:extLst>
              <a:ext uri="{FF2B5EF4-FFF2-40B4-BE49-F238E27FC236}">
                <a16:creationId xmlns:a16="http://schemas.microsoft.com/office/drawing/2014/main" id="{B030711F-0F2A-47EB-908E-79AFD43BCB25}"/>
              </a:ext>
            </a:extLst>
          </p:cNvPr>
          <p:cNvSpPr>
            <a:spLocks noChangeShapeType="1"/>
          </p:cNvSpPr>
          <p:nvPr/>
        </p:nvSpPr>
        <p:spPr bwMode="auto">
          <a:xfrm flipH="1">
            <a:off x="4933950" y="2990850"/>
            <a:ext cx="609600" cy="0"/>
          </a:xfrm>
          <a:prstGeom prst="line">
            <a:avLst/>
          </a:prstGeom>
          <a:noFill/>
          <a:ln w="28575">
            <a:solidFill>
              <a:srgbClr val="000066"/>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53" name="Text Box 17">
            <a:extLst>
              <a:ext uri="{FF2B5EF4-FFF2-40B4-BE49-F238E27FC236}">
                <a16:creationId xmlns:a16="http://schemas.microsoft.com/office/drawing/2014/main" id="{D8DAC11B-1A3E-44C8-917A-462DD038FCAF}"/>
              </a:ext>
            </a:extLst>
          </p:cNvPr>
          <p:cNvSpPr txBox="1">
            <a:spLocks noChangeArrowheads="1"/>
          </p:cNvSpPr>
          <p:nvPr/>
        </p:nvSpPr>
        <p:spPr bwMode="auto">
          <a:xfrm>
            <a:off x="2038350" y="5753101"/>
            <a:ext cx="8343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Cell membrane is freely permeable to H20 but Na and K are pumped across this membrane to maintain a gradient!</a:t>
            </a:r>
          </a:p>
        </p:txBody>
      </p:sp>
      <p:sp>
        <p:nvSpPr>
          <p:cNvPr id="423954" name="Text Box 18">
            <a:extLst>
              <a:ext uri="{FF2B5EF4-FFF2-40B4-BE49-F238E27FC236}">
                <a16:creationId xmlns:a16="http://schemas.microsoft.com/office/drawing/2014/main" id="{702E37D7-B612-4B07-B134-A5A5F99A6E2A}"/>
              </a:ext>
            </a:extLst>
          </p:cNvPr>
          <p:cNvSpPr txBox="1">
            <a:spLocks noChangeArrowheads="1"/>
          </p:cNvSpPr>
          <p:nvPr/>
        </p:nvSpPr>
        <p:spPr bwMode="auto">
          <a:xfrm>
            <a:off x="3467100" y="483870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chemeClr val="tx2"/>
                </a:solidFill>
              </a:rPr>
              <a:t>[K</a:t>
            </a:r>
            <a:r>
              <a:rPr lang="en-GB" altLang="en-US" sz="1600" baseline="30000">
                <a:solidFill>
                  <a:schemeClr val="tx2"/>
                </a:solidFill>
              </a:rPr>
              <a:t>+</a:t>
            </a:r>
            <a:r>
              <a:rPr lang="en-GB" altLang="en-US" sz="1600">
                <a:solidFill>
                  <a:schemeClr val="tx2"/>
                </a:solidFill>
              </a:rPr>
              <a:t>] =4</a:t>
            </a:r>
            <a:endParaRPr lang="en-GB" altLang="en-US"/>
          </a:p>
        </p:txBody>
      </p:sp>
      <p:sp>
        <p:nvSpPr>
          <p:cNvPr id="423955" name="Text Box 19">
            <a:extLst>
              <a:ext uri="{FF2B5EF4-FFF2-40B4-BE49-F238E27FC236}">
                <a16:creationId xmlns:a16="http://schemas.microsoft.com/office/drawing/2014/main" id="{61764975-7FCB-4DBB-A2FF-DB10E1C90E4D}"/>
              </a:ext>
            </a:extLst>
          </p:cNvPr>
          <p:cNvSpPr txBox="1">
            <a:spLocks noChangeArrowheads="1"/>
          </p:cNvSpPr>
          <p:nvPr/>
        </p:nvSpPr>
        <p:spPr bwMode="auto">
          <a:xfrm>
            <a:off x="5715000" y="48196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chemeClr val="tx2"/>
                </a:solidFill>
              </a:rPr>
              <a:t>[K</a:t>
            </a:r>
            <a:r>
              <a:rPr lang="en-GB" altLang="en-US" sz="1600" baseline="30000">
                <a:solidFill>
                  <a:schemeClr val="tx2"/>
                </a:solidFill>
              </a:rPr>
              <a:t>+</a:t>
            </a:r>
            <a:r>
              <a:rPr lang="en-GB" altLang="en-US" sz="1600">
                <a:solidFill>
                  <a:schemeClr val="tx2"/>
                </a:solidFill>
              </a:rPr>
              <a:t>] =150</a:t>
            </a:r>
            <a:endParaRPr lang="en-GB"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8A5B82-8C90-4191-BF57-9A01095C24CA}"/>
              </a:ext>
            </a:extLst>
          </p:cNvPr>
          <p:cNvSpPr>
            <a:spLocks noGrp="1"/>
          </p:cNvSpPr>
          <p:nvPr>
            <p:ph type="title"/>
          </p:nvPr>
        </p:nvSpPr>
        <p:spPr>
          <a:xfrm>
            <a:off x="640079" y="2053641"/>
            <a:ext cx="3669161" cy="2760098"/>
          </a:xfrm>
        </p:spPr>
        <p:txBody>
          <a:bodyPr>
            <a:normAutofit/>
          </a:bodyPr>
          <a:lstStyle/>
          <a:p>
            <a:r>
              <a:rPr lang="en-US">
                <a:solidFill>
                  <a:srgbClr val="FFFFFF"/>
                </a:solidFill>
              </a:rPr>
              <a:t>Introduction </a:t>
            </a:r>
          </a:p>
        </p:txBody>
      </p:sp>
      <p:sp>
        <p:nvSpPr>
          <p:cNvPr id="3" name="Content Placeholder 2">
            <a:extLst>
              <a:ext uri="{FF2B5EF4-FFF2-40B4-BE49-F238E27FC236}">
                <a16:creationId xmlns:a16="http://schemas.microsoft.com/office/drawing/2014/main" id="{8E538FDF-B5BE-4334-BFD6-DE8C688BFCC8}"/>
              </a:ext>
            </a:extLst>
          </p:cNvPr>
          <p:cNvSpPr>
            <a:spLocks noGrp="1"/>
          </p:cNvSpPr>
          <p:nvPr>
            <p:ph idx="1"/>
          </p:nvPr>
        </p:nvSpPr>
        <p:spPr>
          <a:xfrm>
            <a:off x="6090574" y="801866"/>
            <a:ext cx="5306084" cy="5230634"/>
          </a:xfrm>
        </p:spPr>
        <p:txBody>
          <a:bodyPr anchor="ctr">
            <a:normAutofit/>
          </a:bodyPr>
          <a:lstStyle/>
          <a:p>
            <a:r>
              <a:rPr lang="en-GB" sz="2400">
                <a:solidFill>
                  <a:srgbClr val="000000"/>
                </a:solidFill>
              </a:rPr>
              <a:t>Fluid and electrolyte management is paramount to the care of the surgical patient. </a:t>
            </a:r>
          </a:p>
          <a:p>
            <a:pPr marL="0" indent="0">
              <a:buNone/>
            </a:pPr>
            <a:endParaRPr lang="en-GB" sz="2400">
              <a:solidFill>
                <a:srgbClr val="000000"/>
              </a:solidFill>
            </a:endParaRPr>
          </a:p>
          <a:p>
            <a:r>
              <a:rPr lang="en-GB" sz="2400">
                <a:solidFill>
                  <a:srgbClr val="000000"/>
                </a:solidFill>
              </a:rPr>
              <a:t>Changes in both fluid volume and electrolyte composition occur perioperatively , as well as in response to trauma and sepsis. </a:t>
            </a:r>
          </a:p>
          <a:p>
            <a:endParaRPr lang="en-US" sz="2400">
              <a:solidFill>
                <a:srgbClr val="000000"/>
              </a:solidFill>
            </a:endParaRPr>
          </a:p>
        </p:txBody>
      </p:sp>
    </p:spTree>
    <p:extLst>
      <p:ext uri="{BB962C8B-B14F-4D97-AF65-F5344CB8AC3E}">
        <p14:creationId xmlns:p14="http://schemas.microsoft.com/office/powerpoint/2010/main" val="2669039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3F4AEE5B-B81C-4A5B-80DB-AB4A04157E20}"/>
              </a:ext>
            </a:extLst>
          </p:cNvPr>
          <p:cNvSpPr>
            <a:spLocks noChangeArrowheads="1"/>
          </p:cNvSpPr>
          <p:nvPr/>
        </p:nvSpPr>
        <p:spPr bwMode="auto">
          <a:xfrm>
            <a:off x="321945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963" name="Rectangle 3">
            <a:extLst>
              <a:ext uri="{FF2B5EF4-FFF2-40B4-BE49-F238E27FC236}">
                <a16:creationId xmlns:a16="http://schemas.microsoft.com/office/drawing/2014/main" id="{6E7F7AE1-03E7-40BB-91CE-2F74FB4243FB}"/>
              </a:ext>
            </a:extLst>
          </p:cNvPr>
          <p:cNvSpPr>
            <a:spLocks noGrp="1" noChangeArrowheads="1"/>
          </p:cNvSpPr>
          <p:nvPr>
            <p:ph type="title"/>
          </p:nvPr>
        </p:nvSpPr>
        <p:spPr/>
        <p:txBody>
          <a:bodyPr/>
          <a:lstStyle/>
          <a:p>
            <a:r>
              <a:rPr lang="en-GB" altLang="en-US"/>
              <a:t>Cell Membrane</a:t>
            </a:r>
          </a:p>
        </p:txBody>
      </p:sp>
      <p:sp>
        <p:nvSpPr>
          <p:cNvPr id="424964" name="Rectangle 4">
            <a:extLst>
              <a:ext uri="{FF2B5EF4-FFF2-40B4-BE49-F238E27FC236}">
                <a16:creationId xmlns:a16="http://schemas.microsoft.com/office/drawing/2014/main" id="{FE4C2764-043F-4B3D-B291-FD5F780F1E5C}"/>
              </a:ext>
            </a:extLst>
          </p:cNvPr>
          <p:cNvSpPr>
            <a:spLocks noChangeArrowheads="1"/>
          </p:cNvSpPr>
          <p:nvPr/>
        </p:nvSpPr>
        <p:spPr bwMode="auto">
          <a:xfrm>
            <a:off x="5124450" y="2476500"/>
            <a:ext cx="5048250" cy="3143250"/>
          </a:xfrm>
          <a:prstGeom prst="rect">
            <a:avLst/>
          </a:prstGeom>
          <a:solidFill>
            <a:schemeClr val="accent1"/>
          </a:solidFill>
          <a:ln w="53975">
            <a:solidFill>
              <a:srgbClr val="000000"/>
            </a:solidFill>
            <a:prstDash val="dash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965" name="Text Box 5">
            <a:extLst>
              <a:ext uri="{FF2B5EF4-FFF2-40B4-BE49-F238E27FC236}">
                <a16:creationId xmlns:a16="http://schemas.microsoft.com/office/drawing/2014/main" id="{6ABA6A96-9048-4EFA-83D1-C8AB71434623}"/>
              </a:ext>
            </a:extLst>
          </p:cNvPr>
          <p:cNvSpPr txBox="1">
            <a:spLocks noChangeArrowheads="1"/>
          </p:cNvSpPr>
          <p:nvPr/>
        </p:nvSpPr>
        <p:spPr bwMode="auto">
          <a:xfrm>
            <a:off x="6038850" y="32766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ICF</a:t>
            </a:r>
          </a:p>
        </p:txBody>
      </p:sp>
      <p:sp>
        <p:nvSpPr>
          <p:cNvPr id="424966" name="Text Box 6">
            <a:extLst>
              <a:ext uri="{FF2B5EF4-FFF2-40B4-BE49-F238E27FC236}">
                <a16:creationId xmlns:a16="http://schemas.microsoft.com/office/drawing/2014/main" id="{01254025-3610-4483-8AC0-136B7593163E}"/>
              </a:ext>
            </a:extLst>
          </p:cNvPr>
          <p:cNvSpPr txBox="1">
            <a:spLocks noChangeArrowheads="1"/>
          </p:cNvSpPr>
          <p:nvPr/>
        </p:nvSpPr>
        <p:spPr bwMode="auto">
          <a:xfrm>
            <a:off x="6000750" y="1924050"/>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Cell Membrane</a:t>
            </a:r>
          </a:p>
        </p:txBody>
      </p:sp>
      <p:sp>
        <p:nvSpPr>
          <p:cNvPr id="424967" name="AutoShape 7">
            <a:extLst>
              <a:ext uri="{FF2B5EF4-FFF2-40B4-BE49-F238E27FC236}">
                <a16:creationId xmlns:a16="http://schemas.microsoft.com/office/drawing/2014/main" id="{C3052294-6D5A-47B2-809C-EAE912E6585C}"/>
              </a:ext>
            </a:extLst>
          </p:cNvPr>
          <p:cNvSpPr>
            <a:spLocks noChangeArrowheads="1"/>
          </p:cNvSpPr>
          <p:nvPr/>
        </p:nvSpPr>
        <p:spPr bwMode="auto">
          <a:xfrm>
            <a:off x="4972050" y="4000500"/>
            <a:ext cx="361950" cy="628650"/>
          </a:xfrm>
          <a:prstGeom prst="roundRect">
            <a:avLst>
              <a:gd name="adj" fmla="val 16667"/>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968" name="Text Box 8">
            <a:extLst>
              <a:ext uri="{FF2B5EF4-FFF2-40B4-BE49-F238E27FC236}">
                <a16:creationId xmlns:a16="http://schemas.microsoft.com/office/drawing/2014/main" id="{CB591506-857E-4859-80EC-A95C30669770}"/>
              </a:ext>
            </a:extLst>
          </p:cNvPr>
          <p:cNvSpPr txBox="1">
            <a:spLocks noChangeArrowheads="1"/>
          </p:cNvSpPr>
          <p:nvPr/>
        </p:nvSpPr>
        <p:spPr bwMode="auto">
          <a:xfrm>
            <a:off x="5505450" y="40195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Na</a:t>
            </a:r>
            <a:r>
              <a:rPr lang="en-GB" altLang="en-US" sz="1600" baseline="30000">
                <a:solidFill>
                  <a:srgbClr val="000066"/>
                </a:solidFill>
              </a:rPr>
              <a:t>-</a:t>
            </a:r>
            <a:endParaRPr lang="en-GB" altLang="en-US"/>
          </a:p>
        </p:txBody>
      </p:sp>
      <p:sp>
        <p:nvSpPr>
          <p:cNvPr id="424969" name="Line 9">
            <a:extLst>
              <a:ext uri="{FF2B5EF4-FFF2-40B4-BE49-F238E27FC236}">
                <a16:creationId xmlns:a16="http://schemas.microsoft.com/office/drawing/2014/main" id="{5E66233C-FF52-44EE-B1BF-9FD428ED9A8C}"/>
              </a:ext>
            </a:extLst>
          </p:cNvPr>
          <p:cNvSpPr>
            <a:spLocks noChangeShapeType="1"/>
          </p:cNvSpPr>
          <p:nvPr/>
        </p:nvSpPr>
        <p:spPr bwMode="auto">
          <a:xfrm flipH="1">
            <a:off x="4876800" y="4171950"/>
            <a:ext cx="609600" cy="0"/>
          </a:xfrm>
          <a:prstGeom prst="line">
            <a:avLst/>
          </a:prstGeom>
          <a:noFill/>
          <a:ln w="2857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970" name="Line 10">
            <a:extLst>
              <a:ext uri="{FF2B5EF4-FFF2-40B4-BE49-F238E27FC236}">
                <a16:creationId xmlns:a16="http://schemas.microsoft.com/office/drawing/2014/main" id="{539FCEE1-570E-495B-9EBE-38115EBC514D}"/>
              </a:ext>
            </a:extLst>
          </p:cNvPr>
          <p:cNvSpPr>
            <a:spLocks noChangeShapeType="1"/>
          </p:cNvSpPr>
          <p:nvPr/>
        </p:nvSpPr>
        <p:spPr bwMode="auto">
          <a:xfrm flipH="1">
            <a:off x="4914900" y="4438650"/>
            <a:ext cx="609600" cy="0"/>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971" name="Text Box 11">
            <a:extLst>
              <a:ext uri="{FF2B5EF4-FFF2-40B4-BE49-F238E27FC236}">
                <a16:creationId xmlns:a16="http://schemas.microsoft.com/office/drawing/2014/main" id="{2CB80755-E6BC-4201-B319-7E3EDB37AE01}"/>
              </a:ext>
            </a:extLst>
          </p:cNvPr>
          <p:cNvSpPr txBox="1">
            <a:spLocks noChangeArrowheads="1"/>
          </p:cNvSpPr>
          <p:nvPr/>
        </p:nvSpPr>
        <p:spPr bwMode="auto">
          <a:xfrm>
            <a:off x="4438650" y="42862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chemeClr val="tx2"/>
                </a:solidFill>
              </a:rPr>
              <a:t>K</a:t>
            </a:r>
            <a:r>
              <a:rPr lang="en-GB" altLang="en-US" sz="1600" baseline="30000">
                <a:solidFill>
                  <a:schemeClr val="tx2"/>
                </a:solidFill>
              </a:rPr>
              <a:t>+</a:t>
            </a:r>
            <a:endParaRPr lang="en-GB" altLang="en-US"/>
          </a:p>
        </p:txBody>
      </p:sp>
      <p:sp>
        <p:nvSpPr>
          <p:cNvPr id="424972" name="Text Box 12">
            <a:extLst>
              <a:ext uri="{FF2B5EF4-FFF2-40B4-BE49-F238E27FC236}">
                <a16:creationId xmlns:a16="http://schemas.microsoft.com/office/drawing/2014/main" id="{AEAE0B2F-CC61-4D9C-8D78-23725A43871E}"/>
              </a:ext>
            </a:extLst>
          </p:cNvPr>
          <p:cNvSpPr txBox="1">
            <a:spLocks noChangeArrowheads="1"/>
          </p:cNvSpPr>
          <p:nvPr/>
        </p:nvSpPr>
        <p:spPr bwMode="auto">
          <a:xfrm>
            <a:off x="3219450" y="37719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Interstitial </a:t>
            </a:r>
          </a:p>
        </p:txBody>
      </p:sp>
      <p:sp>
        <p:nvSpPr>
          <p:cNvPr id="424973" name="Text Box 13">
            <a:extLst>
              <a:ext uri="{FF2B5EF4-FFF2-40B4-BE49-F238E27FC236}">
                <a16:creationId xmlns:a16="http://schemas.microsoft.com/office/drawing/2014/main" id="{EE9D1325-7F7E-4740-99FF-C92FE4A6DCA8}"/>
              </a:ext>
            </a:extLst>
          </p:cNvPr>
          <p:cNvSpPr txBox="1">
            <a:spLocks noChangeArrowheads="1"/>
          </p:cNvSpPr>
          <p:nvPr/>
        </p:nvSpPr>
        <p:spPr bwMode="auto">
          <a:xfrm>
            <a:off x="5486400" y="34480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24974" name="Line 14">
            <a:extLst>
              <a:ext uri="{FF2B5EF4-FFF2-40B4-BE49-F238E27FC236}">
                <a16:creationId xmlns:a16="http://schemas.microsoft.com/office/drawing/2014/main" id="{88FFA45D-C0AD-4497-B8BF-3A013C8E5DCD}"/>
              </a:ext>
            </a:extLst>
          </p:cNvPr>
          <p:cNvSpPr>
            <a:spLocks noChangeShapeType="1"/>
          </p:cNvSpPr>
          <p:nvPr/>
        </p:nvSpPr>
        <p:spPr bwMode="auto">
          <a:xfrm flipH="1">
            <a:off x="4857750" y="3600450"/>
            <a:ext cx="609600" cy="0"/>
          </a:xfrm>
          <a:prstGeom prst="line">
            <a:avLst/>
          </a:prstGeom>
          <a:noFill/>
          <a:ln w="28575">
            <a:solidFill>
              <a:srgbClr val="00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975" name="Text Box 15">
            <a:extLst>
              <a:ext uri="{FF2B5EF4-FFF2-40B4-BE49-F238E27FC236}">
                <a16:creationId xmlns:a16="http://schemas.microsoft.com/office/drawing/2014/main" id="{F024BAF4-79D7-4B22-B8C0-3D532BBBBBFC}"/>
              </a:ext>
            </a:extLst>
          </p:cNvPr>
          <p:cNvSpPr txBox="1">
            <a:spLocks noChangeArrowheads="1"/>
          </p:cNvSpPr>
          <p:nvPr/>
        </p:nvSpPr>
        <p:spPr bwMode="auto">
          <a:xfrm>
            <a:off x="4438650" y="28003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24976" name="Line 16">
            <a:extLst>
              <a:ext uri="{FF2B5EF4-FFF2-40B4-BE49-F238E27FC236}">
                <a16:creationId xmlns:a16="http://schemas.microsoft.com/office/drawing/2014/main" id="{5E9E702B-2742-4524-B4B8-6A7FE8955F5C}"/>
              </a:ext>
            </a:extLst>
          </p:cNvPr>
          <p:cNvSpPr>
            <a:spLocks noChangeShapeType="1"/>
          </p:cNvSpPr>
          <p:nvPr/>
        </p:nvSpPr>
        <p:spPr bwMode="auto">
          <a:xfrm flipH="1">
            <a:off x="4933950" y="2990850"/>
            <a:ext cx="609600" cy="0"/>
          </a:xfrm>
          <a:prstGeom prst="line">
            <a:avLst/>
          </a:prstGeom>
          <a:noFill/>
          <a:ln w="28575">
            <a:solidFill>
              <a:srgbClr val="000066"/>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977" name="Text Box 17">
            <a:extLst>
              <a:ext uri="{FF2B5EF4-FFF2-40B4-BE49-F238E27FC236}">
                <a16:creationId xmlns:a16="http://schemas.microsoft.com/office/drawing/2014/main" id="{49AABD43-EEC5-458B-ABC7-F3B50873FF69}"/>
              </a:ext>
            </a:extLst>
          </p:cNvPr>
          <p:cNvSpPr txBox="1">
            <a:spLocks noChangeArrowheads="1"/>
          </p:cNvSpPr>
          <p:nvPr/>
        </p:nvSpPr>
        <p:spPr bwMode="auto">
          <a:xfrm>
            <a:off x="2038350" y="5753101"/>
            <a:ext cx="8343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Cell membrane is freely permeable to H20 but Na and K are pumped across this membrane to maintain a gradient!</a:t>
            </a:r>
          </a:p>
        </p:txBody>
      </p:sp>
      <p:sp>
        <p:nvSpPr>
          <p:cNvPr id="424978" name="Text Box 18">
            <a:extLst>
              <a:ext uri="{FF2B5EF4-FFF2-40B4-BE49-F238E27FC236}">
                <a16:creationId xmlns:a16="http://schemas.microsoft.com/office/drawing/2014/main" id="{6ABE92E0-8443-46EF-B00B-8F1F9D3413A7}"/>
              </a:ext>
            </a:extLst>
          </p:cNvPr>
          <p:cNvSpPr txBox="1">
            <a:spLocks noChangeArrowheads="1"/>
          </p:cNvSpPr>
          <p:nvPr/>
        </p:nvSpPr>
        <p:spPr bwMode="auto">
          <a:xfrm>
            <a:off x="3467100" y="483870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chemeClr val="tx2"/>
                </a:solidFill>
              </a:rPr>
              <a:t>[K</a:t>
            </a:r>
            <a:r>
              <a:rPr lang="en-GB" altLang="en-US" sz="1600" baseline="30000">
                <a:solidFill>
                  <a:schemeClr val="tx2"/>
                </a:solidFill>
              </a:rPr>
              <a:t>+</a:t>
            </a:r>
            <a:r>
              <a:rPr lang="en-GB" altLang="en-US" sz="1600">
                <a:solidFill>
                  <a:schemeClr val="tx2"/>
                </a:solidFill>
              </a:rPr>
              <a:t>] =4</a:t>
            </a:r>
            <a:endParaRPr lang="en-GB" altLang="en-US"/>
          </a:p>
        </p:txBody>
      </p:sp>
      <p:sp>
        <p:nvSpPr>
          <p:cNvPr id="424979" name="Text Box 19">
            <a:extLst>
              <a:ext uri="{FF2B5EF4-FFF2-40B4-BE49-F238E27FC236}">
                <a16:creationId xmlns:a16="http://schemas.microsoft.com/office/drawing/2014/main" id="{489A515F-1644-4553-A288-5BF583097A91}"/>
              </a:ext>
            </a:extLst>
          </p:cNvPr>
          <p:cNvSpPr txBox="1">
            <a:spLocks noChangeArrowheads="1"/>
          </p:cNvSpPr>
          <p:nvPr/>
        </p:nvSpPr>
        <p:spPr bwMode="auto">
          <a:xfrm>
            <a:off x="5715000" y="48196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chemeClr val="tx2"/>
                </a:solidFill>
              </a:rPr>
              <a:t>[K</a:t>
            </a:r>
            <a:r>
              <a:rPr lang="en-GB" altLang="en-US" sz="1600" baseline="30000">
                <a:solidFill>
                  <a:schemeClr val="tx2"/>
                </a:solidFill>
              </a:rPr>
              <a:t>+</a:t>
            </a:r>
            <a:r>
              <a:rPr lang="en-GB" altLang="en-US" sz="1600">
                <a:solidFill>
                  <a:schemeClr val="tx2"/>
                </a:solidFill>
              </a:rPr>
              <a:t>] =150</a:t>
            </a:r>
            <a:endParaRPr lang="en-GB" altLang="en-US"/>
          </a:p>
        </p:txBody>
      </p:sp>
      <p:sp>
        <p:nvSpPr>
          <p:cNvPr id="424981" name="Text Box 21">
            <a:extLst>
              <a:ext uri="{FF2B5EF4-FFF2-40B4-BE49-F238E27FC236}">
                <a16:creationId xmlns:a16="http://schemas.microsoft.com/office/drawing/2014/main" id="{6E59FB20-269E-4455-B70D-7633C784CD07}"/>
              </a:ext>
            </a:extLst>
          </p:cNvPr>
          <p:cNvSpPr txBox="1">
            <a:spLocks noChangeArrowheads="1"/>
          </p:cNvSpPr>
          <p:nvPr/>
        </p:nvSpPr>
        <p:spPr bwMode="auto">
          <a:xfrm>
            <a:off x="3448050" y="30670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Na</a:t>
            </a:r>
            <a:r>
              <a:rPr lang="en-GB" altLang="en-US" sz="1600" baseline="30000">
                <a:solidFill>
                  <a:srgbClr val="000066"/>
                </a:solidFill>
              </a:rPr>
              <a:t>+</a:t>
            </a:r>
            <a:r>
              <a:rPr lang="en-GB" altLang="en-US" sz="1600">
                <a:solidFill>
                  <a:srgbClr val="000066"/>
                </a:solidFill>
              </a:rPr>
              <a:t>= 144</a:t>
            </a:r>
            <a:endParaRPr lang="en-GB"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E64EDC11-B537-4B6E-A330-BE9EF2F00A33}"/>
              </a:ext>
            </a:extLst>
          </p:cNvPr>
          <p:cNvSpPr>
            <a:spLocks noChangeArrowheads="1"/>
          </p:cNvSpPr>
          <p:nvPr/>
        </p:nvSpPr>
        <p:spPr bwMode="auto">
          <a:xfrm>
            <a:off x="321945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987" name="Rectangle 3">
            <a:extLst>
              <a:ext uri="{FF2B5EF4-FFF2-40B4-BE49-F238E27FC236}">
                <a16:creationId xmlns:a16="http://schemas.microsoft.com/office/drawing/2014/main" id="{4F89E51F-E651-4D7E-BF25-CE58B7D4CECE}"/>
              </a:ext>
            </a:extLst>
          </p:cNvPr>
          <p:cNvSpPr>
            <a:spLocks noGrp="1" noChangeArrowheads="1"/>
          </p:cNvSpPr>
          <p:nvPr>
            <p:ph type="title"/>
          </p:nvPr>
        </p:nvSpPr>
        <p:spPr/>
        <p:txBody>
          <a:bodyPr/>
          <a:lstStyle/>
          <a:p>
            <a:r>
              <a:rPr lang="en-GB" altLang="en-US"/>
              <a:t>Cell Membrane</a:t>
            </a:r>
          </a:p>
        </p:txBody>
      </p:sp>
      <p:sp>
        <p:nvSpPr>
          <p:cNvPr id="425988" name="Rectangle 4">
            <a:extLst>
              <a:ext uri="{FF2B5EF4-FFF2-40B4-BE49-F238E27FC236}">
                <a16:creationId xmlns:a16="http://schemas.microsoft.com/office/drawing/2014/main" id="{53F0B546-30AD-4492-A623-F182818AD307}"/>
              </a:ext>
            </a:extLst>
          </p:cNvPr>
          <p:cNvSpPr>
            <a:spLocks noChangeArrowheads="1"/>
          </p:cNvSpPr>
          <p:nvPr/>
        </p:nvSpPr>
        <p:spPr bwMode="auto">
          <a:xfrm>
            <a:off x="5124450" y="2476500"/>
            <a:ext cx="5048250" cy="3143250"/>
          </a:xfrm>
          <a:prstGeom prst="rect">
            <a:avLst/>
          </a:prstGeom>
          <a:solidFill>
            <a:schemeClr val="accent1"/>
          </a:solidFill>
          <a:ln w="53975">
            <a:solidFill>
              <a:srgbClr val="000000"/>
            </a:solidFill>
            <a:prstDash val="dash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989" name="Text Box 5">
            <a:extLst>
              <a:ext uri="{FF2B5EF4-FFF2-40B4-BE49-F238E27FC236}">
                <a16:creationId xmlns:a16="http://schemas.microsoft.com/office/drawing/2014/main" id="{241C31B7-2143-400E-B23B-025116854A9C}"/>
              </a:ext>
            </a:extLst>
          </p:cNvPr>
          <p:cNvSpPr txBox="1">
            <a:spLocks noChangeArrowheads="1"/>
          </p:cNvSpPr>
          <p:nvPr/>
        </p:nvSpPr>
        <p:spPr bwMode="auto">
          <a:xfrm>
            <a:off x="6038850" y="32766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ICF</a:t>
            </a:r>
          </a:p>
        </p:txBody>
      </p:sp>
      <p:sp>
        <p:nvSpPr>
          <p:cNvPr id="425990" name="Text Box 6">
            <a:extLst>
              <a:ext uri="{FF2B5EF4-FFF2-40B4-BE49-F238E27FC236}">
                <a16:creationId xmlns:a16="http://schemas.microsoft.com/office/drawing/2014/main" id="{D29DEAFF-DEA3-4598-BE73-755B067554DE}"/>
              </a:ext>
            </a:extLst>
          </p:cNvPr>
          <p:cNvSpPr txBox="1">
            <a:spLocks noChangeArrowheads="1"/>
          </p:cNvSpPr>
          <p:nvPr/>
        </p:nvSpPr>
        <p:spPr bwMode="auto">
          <a:xfrm>
            <a:off x="6000750" y="1924050"/>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Cell Membrane</a:t>
            </a:r>
          </a:p>
        </p:txBody>
      </p:sp>
      <p:sp>
        <p:nvSpPr>
          <p:cNvPr id="425991" name="AutoShape 7">
            <a:extLst>
              <a:ext uri="{FF2B5EF4-FFF2-40B4-BE49-F238E27FC236}">
                <a16:creationId xmlns:a16="http://schemas.microsoft.com/office/drawing/2014/main" id="{C3AB5081-1540-4BA5-9B36-DB4C87B85492}"/>
              </a:ext>
            </a:extLst>
          </p:cNvPr>
          <p:cNvSpPr>
            <a:spLocks noChangeArrowheads="1"/>
          </p:cNvSpPr>
          <p:nvPr/>
        </p:nvSpPr>
        <p:spPr bwMode="auto">
          <a:xfrm>
            <a:off x="4972050" y="4000500"/>
            <a:ext cx="361950" cy="628650"/>
          </a:xfrm>
          <a:prstGeom prst="roundRect">
            <a:avLst>
              <a:gd name="adj" fmla="val 16667"/>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992" name="Text Box 8">
            <a:extLst>
              <a:ext uri="{FF2B5EF4-FFF2-40B4-BE49-F238E27FC236}">
                <a16:creationId xmlns:a16="http://schemas.microsoft.com/office/drawing/2014/main" id="{CA798987-8469-44B4-AC5A-7B6681A5CC38}"/>
              </a:ext>
            </a:extLst>
          </p:cNvPr>
          <p:cNvSpPr txBox="1">
            <a:spLocks noChangeArrowheads="1"/>
          </p:cNvSpPr>
          <p:nvPr/>
        </p:nvSpPr>
        <p:spPr bwMode="auto">
          <a:xfrm>
            <a:off x="5505450" y="40195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Na</a:t>
            </a:r>
            <a:r>
              <a:rPr lang="en-GB" altLang="en-US" sz="1600" baseline="30000">
                <a:solidFill>
                  <a:srgbClr val="000066"/>
                </a:solidFill>
              </a:rPr>
              <a:t>-</a:t>
            </a:r>
            <a:endParaRPr lang="en-GB" altLang="en-US"/>
          </a:p>
        </p:txBody>
      </p:sp>
      <p:sp>
        <p:nvSpPr>
          <p:cNvPr id="425993" name="Line 9">
            <a:extLst>
              <a:ext uri="{FF2B5EF4-FFF2-40B4-BE49-F238E27FC236}">
                <a16:creationId xmlns:a16="http://schemas.microsoft.com/office/drawing/2014/main" id="{AAD2C5F9-0FCE-4DAE-B964-2E79B36B8AF1}"/>
              </a:ext>
            </a:extLst>
          </p:cNvPr>
          <p:cNvSpPr>
            <a:spLocks noChangeShapeType="1"/>
          </p:cNvSpPr>
          <p:nvPr/>
        </p:nvSpPr>
        <p:spPr bwMode="auto">
          <a:xfrm flipH="1">
            <a:off x="4876800" y="4171950"/>
            <a:ext cx="609600" cy="0"/>
          </a:xfrm>
          <a:prstGeom prst="line">
            <a:avLst/>
          </a:prstGeom>
          <a:noFill/>
          <a:ln w="2857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994" name="Line 10">
            <a:extLst>
              <a:ext uri="{FF2B5EF4-FFF2-40B4-BE49-F238E27FC236}">
                <a16:creationId xmlns:a16="http://schemas.microsoft.com/office/drawing/2014/main" id="{519ACE9E-5DCC-44C9-BDCB-B7275DB12B07}"/>
              </a:ext>
            </a:extLst>
          </p:cNvPr>
          <p:cNvSpPr>
            <a:spLocks noChangeShapeType="1"/>
          </p:cNvSpPr>
          <p:nvPr/>
        </p:nvSpPr>
        <p:spPr bwMode="auto">
          <a:xfrm flipH="1">
            <a:off x="4914900" y="4438650"/>
            <a:ext cx="609600" cy="0"/>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995" name="Text Box 11">
            <a:extLst>
              <a:ext uri="{FF2B5EF4-FFF2-40B4-BE49-F238E27FC236}">
                <a16:creationId xmlns:a16="http://schemas.microsoft.com/office/drawing/2014/main" id="{77EE02A0-48B5-46DB-9E78-DC971A2775FF}"/>
              </a:ext>
            </a:extLst>
          </p:cNvPr>
          <p:cNvSpPr txBox="1">
            <a:spLocks noChangeArrowheads="1"/>
          </p:cNvSpPr>
          <p:nvPr/>
        </p:nvSpPr>
        <p:spPr bwMode="auto">
          <a:xfrm>
            <a:off x="4438650" y="42862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chemeClr val="tx2"/>
                </a:solidFill>
              </a:rPr>
              <a:t>K</a:t>
            </a:r>
            <a:r>
              <a:rPr lang="en-GB" altLang="en-US" sz="1600" baseline="30000">
                <a:solidFill>
                  <a:schemeClr val="tx2"/>
                </a:solidFill>
              </a:rPr>
              <a:t>+</a:t>
            </a:r>
            <a:endParaRPr lang="en-GB" altLang="en-US"/>
          </a:p>
        </p:txBody>
      </p:sp>
      <p:sp>
        <p:nvSpPr>
          <p:cNvPr id="425996" name="Text Box 12">
            <a:extLst>
              <a:ext uri="{FF2B5EF4-FFF2-40B4-BE49-F238E27FC236}">
                <a16:creationId xmlns:a16="http://schemas.microsoft.com/office/drawing/2014/main" id="{873479C4-7186-4C07-9881-0215C44E9B28}"/>
              </a:ext>
            </a:extLst>
          </p:cNvPr>
          <p:cNvSpPr txBox="1">
            <a:spLocks noChangeArrowheads="1"/>
          </p:cNvSpPr>
          <p:nvPr/>
        </p:nvSpPr>
        <p:spPr bwMode="auto">
          <a:xfrm>
            <a:off x="3219450" y="37719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Interstitial </a:t>
            </a:r>
          </a:p>
        </p:txBody>
      </p:sp>
      <p:sp>
        <p:nvSpPr>
          <p:cNvPr id="425997" name="Text Box 13">
            <a:extLst>
              <a:ext uri="{FF2B5EF4-FFF2-40B4-BE49-F238E27FC236}">
                <a16:creationId xmlns:a16="http://schemas.microsoft.com/office/drawing/2014/main" id="{B19D4A9F-557C-43C7-9090-E04373A3D3EE}"/>
              </a:ext>
            </a:extLst>
          </p:cNvPr>
          <p:cNvSpPr txBox="1">
            <a:spLocks noChangeArrowheads="1"/>
          </p:cNvSpPr>
          <p:nvPr/>
        </p:nvSpPr>
        <p:spPr bwMode="auto">
          <a:xfrm>
            <a:off x="5486400" y="34480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25998" name="Line 14">
            <a:extLst>
              <a:ext uri="{FF2B5EF4-FFF2-40B4-BE49-F238E27FC236}">
                <a16:creationId xmlns:a16="http://schemas.microsoft.com/office/drawing/2014/main" id="{E09D745E-1291-428C-83E3-3FE87A137C12}"/>
              </a:ext>
            </a:extLst>
          </p:cNvPr>
          <p:cNvSpPr>
            <a:spLocks noChangeShapeType="1"/>
          </p:cNvSpPr>
          <p:nvPr/>
        </p:nvSpPr>
        <p:spPr bwMode="auto">
          <a:xfrm flipH="1">
            <a:off x="4857750" y="3600450"/>
            <a:ext cx="609600" cy="0"/>
          </a:xfrm>
          <a:prstGeom prst="line">
            <a:avLst/>
          </a:prstGeom>
          <a:noFill/>
          <a:ln w="28575">
            <a:solidFill>
              <a:srgbClr val="00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999" name="Text Box 15">
            <a:extLst>
              <a:ext uri="{FF2B5EF4-FFF2-40B4-BE49-F238E27FC236}">
                <a16:creationId xmlns:a16="http://schemas.microsoft.com/office/drawing/2014/main" id="{29198A5D-A0B1-4E3D-913A-5CD3BBBC978C}"/>
              </a:ext>
            </a:extLst>
          </p:cNvPr>
          <p:cNvSpPr txBox="1">
            <a:spLocks noChangeArrowheads="1"/>
          </p:cNvSpPr>
          <p:nvPr/>
        </p:nvSpPr>
        <p:spPr bwMode="auto">
          <a:xfrm>
            <a:off x="4438650" y="28003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H</a:t>
            </a:r>
            <a:r>
              <a:rPr lang="en-GB" altLang="en-US" sz="1600" baseline="-25000">
                <a:solidFill>
                  <a:srgbClr val="000066"/>
                </a:solidFill>
              </a:rPr>
              <a:t>2</a:t>
            </a:r>
            <a:r>
              <a:rPr lang="en-GB" altLang="en-US" sz="1600">
                <a:solidFill>
                  <a:srgbClr val="000066"/>
                </a:solidFill>
              </a:rPr>
              <a:t>O</a:t>
            </a:r>
            <a:endParaRPr lang="en-GB" altLang="en-US"/>
          </a:p>
        </p:txBody>
      </p:sp>
      <p:sp>
        <p:nvSpPr>
          <p:cNvPr id="426000" name="Line 16">
            <a:extLst>
              <a:ext uri="{FF2B5EF4-FFF2-40B4-BE49-F238E27FC236}">
                <a16:creationId xmlns:a16="http://schemas.microsoft.com/office/drawing/2014/main" id="{7DAEC608-4189-4E37-8021-F863F176FB13}"/>
              </a:ext>
            </a:extLst>
          </p:cNvPr>
          <p:cNvSpPr>
            <a:spLocks noChangeShapeType="1"/>
          </p:cNvSpPr>
          <p:nvPr/>
        </p:nvSpPr>
        <p:spPr bwMode="auto">
          <a:xfrm flipH="1">
            <a:off x="4933950" y="2990850"/>
            <a:ext cx="609600" cy="0"/>
          </a:xfrm>
          <a:prstGeom prst="line">
            <a:avLst/>
          </a:prstGeom>
          <a:noFill/>
          <a:ln w="28575">
            <a:solidFill>
              <a:srgbClr val="000066"/>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001" name="Text Box 17">
            <a:extLst>
              <a:ext uri="{FF2B5EF4-FFF2-40B4-BE49-F238E27FC236}">
                <a16:creationId xmlns:a16="http://schemas.microsoft.com/office/drawing/2014/main" id="{9B4B621B-2A95-46E3-8015-B72463508993}"/>
              </a:ext>
            </a:extLst>
          </p:cNvPr>
          <p:cNvSpPr txBox="1">
            <a:spLocks noChangeArrowheads="1"/>
          </p:cNvSpPr>
          <p:nvPr/>
        </p:nvSpPr>
        <p:spPr bwMode="auto">
          <a:xfrm>
            <a:off x="2038350" y="5753101"/>
            <a:ext cx="8343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Cell membrane is freely permeable to H</a:t>
            </a:r>
            <a:r>
              <a:rPr lang="en-GB" altLang="en-US" baseline="-25000"/>
              <a:t>2</a:t>
            </a:r>
            <a:r>
              <a:rPr lang="en-GB" altLang="en-US"/>
              <a:t>0 but Na and K are pumped across this membrane to maintain a gradient!</a:t>
            </a:r>
          </a:p>
        </p:txBody>
      </p:sp>
      <p:sp>
        <p:nvSpPr>
          <p:cNvPr id="426002" name="Text Box 18">
            <a:extLst>
              <a:ext uri="{FF2B5EF4-FFF2-40B4-BE49-F238E27FC236}">
                <a16:creationId xmlns:a16="http://schemas.microsoft.com/office/drawing/2014/main" id="{ADE2568C-A561-4947-B4FE-9FD539031E8A}"/>
              </a:ext>
            </a:extLst>
          </p:cNvPr>
          <p:cNvSpPr txBox="1">
            <a:spLocks noChangeArrowheads="1"/>
          </p:cNvSpPr>
          <p:nvPr/>
        </p:nvSpPr>
        <p:spPr bwMode="auto">
          <a:xfrm>
            <a:off x="3467100" y="483870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chemeClr val="tx2"/>
                </a:solidFill>
              </a:rPr>
              <a:t>[K</a:t>
            </a:r>
            <a:r>
              <a:rPr lang="en-GB" altLang="en-US" sz="1600" baseline="30000">
                <a:solidFill>
                  <a:schemeClr val="tx2"/>
                </a:solidFill>
              </a:rPr>
              <a:t>+</a:t>
            </a:r>
            <a:r>
              <a:rPr lang="en-GB" altLang="en-US" sz="1600">
                <a:solidFill>
                  <a:schemeClr val="tx2"/>
                </a:solidFill>
              </a:rPr>
              <a:t>] =4</a:t>
            </a:r>
            <a:endParaRPr lang="en-GB" altLang="en-US"/>
          </a:p>
        </p:txBody>
      </p:sp>
      <p:sp>
        <p:nvSpPr>
          <p:cNvPr id="426003" name="Text Box 19">
            <a:extLst>
              <a:ext uri="{FF2B5EF4-FFF2-40B4-BE49-F238E27FC236}">
                <a16:creationId xmlns:a16="http://schemas.microsoft.com/office/drawing/2014/main" id="{C75D9D86-19A0-4AD2-A42E-8A507DD00F6D}"/>
              </a:ext>
            </a:extLst>
          </p:cNvPr>
          <p:cNvSpPr txBox="1">
            <a:spLocks noChangeArrowheads="1"/>
          </p:cNvSpPr>
          <p:nvPr/>
        </p:nvSpPr>
        <p:spPr bwMode="auto">
          <a:xfrm>
            <a:off x="5715000" y="48196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chemeClr val="tx2"/>
                </a:solidFill>
              </a:rPr>
              <a:t>[K</a:t>
            </a:r>
            <a:r>
              <a:rPr lang="en-GB" altLang="en-US" sz="1600" baseline="30000">
                <a:solidFill>
                  <a:schemeClr val="tx2"/>
                </a:solidFill>
              </a:rPr>
              <a:t>+</a:t>
            </a:r>
            <a:r>
              <a:rPr lang="en-GB" altLang="en-US" sz="1600">
                <a:solidFill>
                  <a:schemeClr val="tx2"/>
                </a:solidFill>
              </a:rPr>
              <a:t>] =150</a:t>
            </a:r>
            <a:endParaRPr lang="en-GB" altLang="en-US"/>
          </a:p>
        </p:txBody>
      </p:sp>
      <p:sp>
        <p:nvSpPr>
          <p:cNvPr id="426004" name="Text Box 20">
            <a:extLst>
              <a:ext uri="{FF2B5EF4-FFF2-40B4-BE49-F238E27FC236}">
                <a16:creationId xmlns:a16="http://schemas.microsoft.com/office/drawing/2014/main" id="{81204AD7-E22F-44CA-9ACB-FCFE0A789E7E}"/>
              </a:ext>
            </a:extLst>
          </p:cNvPr>
          <p:cNvSpPr txBox="1">
            <a:spLocks noChangeArrowheads="1"/>
          </p:cNvSpPr>
          <p:nvPr/>
        </p:nvSpPr>
        <p:spPr bwMode="auto">
          <a:xfrm>
            <a:off x="3448050" y="306705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Na</a:t>
            </a:r>
            <a:r>
              <a:rPr lang="en-GB" altLang="en-US" sz="1600" baseline="30000">
                <a:solidFill>
                  <a:srgbClr val="000066"/>
                </a:solidFill>
              </a:rPr>
              <a:t>+</a:t>
            </a:r>
            <a:r>
              <a:rPr lang="en-GB" altLang="en-US" sz="1600">
                <a:solidFill>
                  <a:srgbClr val="000066"/>
                </a:solidFill>
              </a:rPr>
              <a:t>= 144</a:t>
            </a:r>
            <a:endParaRPr lang="en-GB" altLang="en-US"/>
          </a:p>
        </p:txBody>
      </p:sp>
      <p:sp>
        <p:nvSpPr>
          <p:cNvPr id="426005" name="Text Box 21">
            <a:extLst>
              <a:ext uri="{FF2B5EF4-FFF2-40B4-BE49-F238E27FC236}">
                <a16:creationId xmlns:a16="http://schemas.microsoft.com/office/drawing/2014/main" id="{79076CE3-41E8-4677-9DC2-8966A78C420B}"/>
              </a:ext>
            </a:extLst>
          </p:cNvPr>
          <p:cNvSpPr txBox="1">
            <a:spLocks noChangeArrowheads="1"/>
          </p:cNvSpPr>
          <p:nvPr/>
        </p:nvSpPr>
        <p:spPr bwMode="auto">
          <a:xfrm>
            <a:off x="6305550" y="2895600"/>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rgbClr val="000066"/>
                </a:solidFill>
              </a:rPr>
              <a:t>Na</a:t>
            </a:r>
            <a:r>
              <a:rPr lang="en-GB" altLang="en-US" sz="1600" baseline="30000">
                <a:solidFill>
                  <a:srgbClr val="000066"/>
                </a:solidFill>
              </a:rPr>
              <a:t>+</a:t>
            </a:r>
            <a:r>
              <a:rPr lang="en-GB" altLang="en-US" sz="1600">
                <a:solidFill>
                  <a:srgbClr val="000066"/>
                </a:solidFill>
              </a:rPr>
              <a:t>= 10</a:t>
            </a:r>
            <a:endParaRPr lang="en-GB"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a:extLst>
              <a:ext uri="{FF2B5EF4-FFF2-40B4-BE49-F238E27FC236}">
                <a16:creationId xmlns:a16="http://schemas.microsoft.com/office/drawing/2014/main" id="{5E1ED86C-7E30-4C22-835A-3DDB7B0C49AF}"/>
              </a:ext>
            </a:extLst>
          </p:cNvPr>
          <p:cNvSpPr>
            <a:spLocks noGrp="1" noChangeArrowheads="1"/>
          </p:cNvSpPr>
          <p:nvPr>
            <p:ph type="title"/>
          </p:nvPr>
        </p:nvSpPr>
        <p:spPr>
          <a:xfrm>
            <a:off x="749300" y="-234950"/>
            <a:ext cx="10490200" cy="1431925"/>
          </a:xfrm>
        </p:spPr>
        <p:txBody>
          <a:bodyPr/>
          <a:lstStyle/>
          <a:p>
            <a:r>
              <a:rPr lang="en-US" altLang="en-US" sz="2800"/>
              <a:t>Composition of Fluid Compartments </a:t>
            </a:r>
          </a:p>
        </p:txBody>
      </p:sp>
      <p:sp>
        <p:nvSpPr>
          <p:cNvPr id="470019" name="Rectangle 3">
            <a:extLst>
              <a:ext uri="{FF2B5EF4-FFF2-40B4-BE49-F238E27FC236}">
                <a16:creationId xmlns:a16="http://schemas.microsoft.com/office/drawing/2014/main" id="{2F17DE6B-2374-444A-907C-19C620C2B153}"/>
              </a:ext>
            </a:extLst>
          </p:cNvPr>
          <p:cNvSpPr>
            <a:spLocks noChangeArrowheads="1"/>
          </p:cNvSpPr>
          <p:nvPr/>
        </p:nvSpPr>
        <p:spPr bwMode="auto">
          <a:xfrm>
            <a:off x="1222376" y="1339850"/>
            <a:ext cx="2644775" cy="4897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rtl="1" eaLnBrk="1" hangingPunct="1"/>
            <a:r>
              <a:rPr lang="en-US" altLang="en-US" sz="1600" b="1">
                <a:solidFill>
                  <a:srgbClr val="1C1C1C"/>
                </a:solidFill>
                <a:latin typeface="Tahoma" panose="020B0604030504040204" pitchFamily="34" charset="0"/>
                <a:cs typeface="Arial" panose="020B0604020202020204" pitchFamily="34" charset="0"/>
              </a:rPr>
              <a:t>CATIONS    ANIONS</a:t>
            </a:r>
            <a:endParaRPr lang="fa-IR" altLang="en-US" sz="1600" b="1">
              <a:solidFill>
                <a:srgbClr val="1C1C1C"/>
              </a:solidFill>
              <a:latin typeface="Tahoma" panose="020B0604030504040204" pitchFamily="34" charset="0"/>
              <a:cs typeface="Arial" panose="020B0604020202020204" pitchFamily="34" charset="0"/>
            </a:endParaRPr>
          </a:p>
          <a:p>
            <a:pPr rtl="1" eaLnBrk="1" hangingPunct="1"/>
            <a:endParaRPr lang="fa-IR" altLang="en-US" sz="1600" b="1">
              <a:solidFill>
                <a:srgbClr val="1C1C1C"/>
              </a:solidFill>
              <a:latin typeface="Tahoma" panose="020B0604030504040204" pitchFamily="34" charset="0"/>
              <a:cs typeface="Arial" panose="020B0604020202020204" pitchFamily="34" charset="0"/>
            </a:endParaRPr>
          </a:p>
          <a:p>
            <a:pPr rtl="1" eaLnBrk="1" hangingPunct="1"/>
            <a:r>
              <a:rPr lang="en-US" altLang="en-US" sz="1600">
                <a:latin typeface="Tahoma" panose="020B0604030504040204" pitchFamily="34" charset="0"/>
                <a:cs typeface="Arial" panose="020B0604020202020204" pitchFamily="34" charset="0"/>
              </a:rPr>
              <a:t>Na</a:t>
            </a:r>
            <a:r>
              <a:rPr lang="en-US" altLang="en-US" sz="1600" baseline="30000">
                <a:latin typeface="Tahoma" panose="020B0604030504040204" pitchFamily="34" charset="0"/>
                <a:cs typeface="Arial" panose="020B0604020202020204" pitchFamily="34" charset="0"/>
              </a:rPr>
              <a:t>+    </a:t>
            </a:r>
            <a:r>
              <a:rPr lang="en-US" altLang="en-US" sz="1600">
                <a:latin typeface="Tahoma" panose="020B0604030504040204" pitchFamily="34" charset="0"/>
                <a:cs typeface="Arial" panose="020B0604020202020204" pitchFamily="34" charset="0"/>
              </a:rPr>
              <a:t>142    Cl </a:t>
            </a:r>
            <a:r>
              <a:rPr lang="en-US" altLang="en-US" sz="1600" baseline="30000">
                <a:latin typeface="Tahoma" panose="020B0604030504040204" pitchFamily="34" charset="0"/>
                <a:cs typeface="Arial" panose="020B0604020202020204" pitchFamily="34" charset="0"/>
              </a:rPr>
              <a:t>-</a:t>
            </a:r>
            <a:r>
              <a:rPr lang="en-US" altLang="en-US" sz="1600">
                <a:latin typeface="Tahoma" panose="020B0604030504040204" pitchFamily="34" charset="0"/>
                <a:cs typeface="Arial" panose="020B0604020202020204" pitchFamily="34" charset="0"/>
              </a:rPr>
              <a:t>       103</a:t>
            </a:r>
          </a:p>
          <a:p>
            <a:pPr rtl="1" eaLnBrk="1" hangingPunct="1"/>
            <a:endParaRPr lang="en-US" altLang="en-US" sz="1600">
              <a:latin typeface="Tahoma" panose="020B0604030504040204" pitchFamily="34" charset="0"/>
              <a:cs typeface="Arial" panose="020B0604020202020204" pitchFamily="34" charset="0"/>
            </a:endParaRPr>
          </a:p>
          <a:p>
            <a:pPr rtl="1" eaLnBrk="1" hangingPunct="1"/>
            <a:r>
              <a:rPr lang="en-US" altLang="en-US" sz="1600">
                <a:latin typeface="Tahoma" panose="020B0604030504040204" pitchFamily="34" charset="0"/>
                <a:cs typeface="Arial" panose="020B0604020202020204" pitchFamily="34" charset="0"/>
              </a:rPr>
              <a:t>                 HC0</a:t>
            </a:r>
            <a:r>
              <a:rPr lang="en-US" altLang="en-US" sz="1600" baseline="-25000">
                <a:latin typeface="Tahoma" panose="020B0604030504040204" pitchFamily="34" charset="0"/>
                <a:cs typeface="Arial" panose="020B0604020202020204" pitchFamily="34" charset="0"/>
              </a:rPr>
              <a:t>3</a:t>
            </a:r>
            <a:r>
              <a:rPr lang="en-US" altLang="en-US" sz="1600" baseline="30000">
                <a:latin typeface="Tahoma" panose="020B0604030504040204" pitchFamily="34" charset="0"/>
                <a:cs typeface="Arial" panose="020B0604020202020204" pitchFamily="34" charset="0"/>
              </a:rPr>
              <a:t>-         </a:t>
            </a:r>
            <a:r>
              <a:rPr lang="en-US" altLang="en-US" sz="1600">
                <a:latin typeface="Tahoma" panose="020B0604030504040204" pitchFamily="34" charset="0"/>
                <a:cs typeface="Arial" panose="020B0604020202020204" pitchFamily="34" charset="0"/>
              </a:rPr>
              <a:t>27</a:t>
            </a:r>
          </a:p>
          <a:p>
            <a:pPr rtl="1" eaLnBrk="1" hangingPunct="1"/>
            <a:endParaRPr lang="en-US" altLang="en-US" sz="1600">
              <a:latin typeface="Tahoma" panose="020B0604030504040204" pitchFamily="34" charset="0"/>
              <a:cs typeface="Arial" panose="020B0604020202020204" pitchFamily="34" charset="0"/>
            </a:endParaRPr>
          </a:p>
          <a:p>
            <a:pPr rtl="1" eaLnBrk="1" hangingPunct="1"/>
            <a:endParaRPr lang="en-US" altLang="en-US" sz="1600">
              <a:latin typeface="Tahoma" panose="020B0604030504040204" pitchFamily="34" charset="0"/>
              <a:cs typeface="Arial" panose="020B0604020202020204" pitchFamily="34" charset="0"/>
            </a:endParaRPr>
          </a:p>
          <a:p>
            <a:pPr eaLnBrk="1" hangingPunct="1"/>
            <a:r>
              <a:rPr lang="en-US" altLang="en-US" sz="1600">
                <a:latin typeface="Tahoma" panose="020B0604030504040204" pitchFamily="34" charset="0"/>
                <a:cs typeface="Arial" panose="020B0604020202020204" pitchFamily="34" charset="0"/>
              </a:rPr>
              <a:t>                  50</a:t>
            </a:r>
            <a:r>
              <a:rPr lang="en-US" altLang="en-US" sz="1600" baseline="-25000">
                <a:latin typeface="Tahoma" panose="020B0604030504040204" pitchFamily="34" charset="0"/>
                <a:cs typeface="Arial" panose="020B0604020202020204" pitchFamily="34" charset="0"/>
              </a:rPr>
              <a:t>4</a:t>
            </a:r>
            <a:r>
              <a:rPr lang="en-US" altLang="en-US" sz="1600">
                <a:cs typeface="Arial" panose="020B0604020202020204" pitchFamily="34" charset="0"/>
              </a:rPr>
              <a:t>—</a:t>
            </a:r>
            <a:endParaRPr lang="en-US" altLang="en-US" sz="1600">
              <a:latin typeface="Tahoma" panose="020B0604030504040204" pitchFamily="34" charset="0"/>
              <a:cs typeface="Arial" panose="020B0604020202020204" pitchFamily="34" charset="0"/>
            </a:endParaRPr>
          </a:p>
          <a:p>
            <a:pPr rtl="1" eaLnBrk="1" hangingPunct="1"/>
            <a:r>
              <a:rPr lang="en-US" altLang="en-US">
                <a:latin typeface="Tahoma" panose="020B0604030504040204" pitchFamily="34" charset="0"/>
                <a:cs typeface="Arial" panose="020B0604020202020204" pitchFamily="34" charset="0"/>
              </a:rPr>
              <a:t>                             3</a:t>
            </a:r>
            <a:endParaRPr lang="en-US" altLang="en-US" sz="1600" baseline="30000">
              <a:latin typeface="Tahoma" panose="020B0604030504040204" pitchFamily="34" charset="0"/>
              <a:cs typeface="Arial" panose="020B0604020202020204" pitchFamily="34" charset="0"/>
            </a:endParaRPr>
          </a:p>
          <a:p>
            <a:pPr rtl="1" eaLnBrk="1" hangingPunct="1"/>
            <a:r>
              <a:rPr lang="en-US" altLang="en-US" sz="1600">
                <a:latin typeface="Tahoma" panose="020B0604030504040204" pitchFamily="34" charset="0"/>
                <a:cs typeface="Arial" panose="020B0604020202020204" pitchFamily="34" charset="0"/>
              </a:rPr>
              <a:t>                  PO</a:t>
            </a:r>
            <a:r>
              <a:rPr lang="en-US" altLang="en-US" sz="1600" baseline="-25000">
                <a:latin typeface="Tahoma" panose="020B0604030504040204" pitchFamily="34" charset="0"/>
                <a:cs typeface="Arial" panose="020B0604020202020204" pitchFamily="34" charset="0"/>
              </a:rPr>
              <a:t>4</a:t>
            </a:r>
            <a:r>
              <a:rPr lang="en-US" altLang="en-US" sz="1600" baseline="30000">
                <a:latin typeface="Tahoma" panose="020B0604030504040204" pitchFamily="34" charset="0"/>
                <a:cs typeface="Arial" panose="020B0604020202020204" pitchFamily="34" charset="0"/>
              </a:rPr>
              <a:t>---</a:t>
            </a:r>
            <a:endParaRPr lang="fa-IR" altLang="en-US" sz="1600" baseline="30000">
              <a:latin typeface="Tahoma" panose="020B0604030504040204" pitchFamily="34" charset="0"/>
              <a:cs typeface="Arial" panose="020B0604020202020204" pitchFamily="34" charset="0"/>
            </a:endParaRPr>
          </a:p>
          <a:p>
            <a:pPr rtl="1" eaLnBrk="1" hangingPunct="1"/>
            <a:endParaRPr lang="fa-IR" altLang="en-US" sz="1600">
              <a:latin typeface="Tahoma" panose="020B0604030504040204" pitchFamily="34" charset="0"/>
              <a:cs typeface="Arial" panose="020B0604020202020204" pitchFamily="34" charset="0"/>
            </a:endParaRPr>
          </a:p>
          <a:p>
            <a:pPr rtl="1" eaLnBrk="1" hangingPunct="1"/>
            <a:r>
              <a:rPr lang="en-US" altLang="en-US" sz="1600">
                <a:latin typeface="Tahoma" panose="020B0604030504040204" pitchFamily="34" charset="0"/>
                <a:cs typeface="Arial" panose="020B0604020202020204" pitchFamily="34" charset="0"/>
              </a:rPr>
              <a:t>K</a:t>
            </a:r>
            <a:r>
              <a:rPr lang="en-US" altLang="en-US" sz="1600" baseline="30000">
                <a:latin typeface="Tahoma" panose="020B0604030504040204" pitchFamily="34" charset="0"/>
                <a:cs typeface="Arial" panose="020B0604020202020204" pitchFamily="34" charset="0"/>
              </a:rPr>
              <a:t>+         </a:t>
            </a:r>
            <a:r>
              <a:rPr lang="en-US" altLang="en-US" sz="1600">
                <a:latin typeface="Tahoma" panose="020B0604030504040204" pitchFamily="34" charset="0"/>
                <a:cs typeface="Arial" panose="020B0604020202020204" pitchFamily="34" charset="0"/>
              </a:rPr>
              <a:t>4</a:t>
            </a:r>
          </a:p>
          <a:p>
            <a:pPr rtl="1" eaLnBrk="1" hangingPunct="1"/>
            <a:r>
              <a:rPr lang="fa-IR" altLang="en-US" sz="1600">
                <a:latin typeface="Tahoma" panose="020B0604030504040204" pitchFamily="34" charset="0"/>
                <a:cs typeface="Arial" panose="020B0604020202020204" pitchFamily="34" charset="0"/>
              </a:rPr>
              <a:t>           </a:t>
            </a:r>
            <a:endParaRPr lang="en-US" altLang="en-US" sz="1600">
              <a:latin typeface="Tahoma" panose="020B0604030504040204" pitchFamily="34" charset="0"/>
              <a:cs typeface="Arial" panose="020B0604020202020204" pitchFamily="34" charset="0"/>
            </a:endParaRPr>
          </a:p>
          <a:p>
            <a:pPr eaLnBrk="1" hangingPunct="1"/>
            <a:r>
              <a:rPr lang="en-US" altLang="en-US" sz="1600">
                <a:latin typeface="Tahoma" panose="020B0604030504040204" pitchFamily="34" charset="0"/>
                <a:cs typeface="Arial" panose="020B0604020202020204" pitchFamily="34" charset="0"/>
              </a:rPr>
              <a:t>                 organic</a:t>
            </a:r>
            <a:endParaRPr lang="fa-IR" altLang="en-US" sz="1600">
              <a:latin typeface="Tahoma" panose="020B0604030504040204" pitchFamily="34" charset="0"/>
              <a:cs typeface="Arial" panose="020B0604020202020204" pitchFamily="34" charset="0"/>
            </a:endParaRPr>
          </a:p>
          <a:p>
            <a:pPr rtl="1" eaLnBrk="1" hangingPunct="1"/>
            <a:r>
              <a:rPr lang="en-US" altLang="en-US" sz="1600">
                <a:latin typeface="Tahoma" panose="020B0604030504040204" pitchFamily="34" charset="0"/>
                <a:cs typeface="Arial" panose="020B0604020202020204" pitchFamily="34" charset="0"/>
              </a:rPr>
              <a:t>Ca</a:t>
            </a:r>
            <a:r>
              <a:rPr lang="en-US" altLang="en-US" sz="1600" baseline="30000">
                <a:latin typeface="Tahoma" panose="020B0604030504040204" pitchFamily="34" charset="0"/>
                <a:cs typeface="Arial" panose="020B0604020202020204" pitchFamily="34" charset="0"/>
              </a:rPr>
              <a:t>++</a:t>
            </a:r>
            <a:r>
              <a:rPr lang="en-US" altLang="en-US" sz="1600">
                <a:latin typeface="Tahoma" panose="020B0604030504040204" pitchFamily="34" charset="0"/>
                <a:cs typeface="Arial" panose="020B0604020202020204" pitchFamily="34" charset="0"/>
              </a:rPr>
              <a:t>   5    Acid       5</a:t>
            </a:r>
          </a:p>
          <a:p>
            <a:pPr rtl="1" eaLnBrk="1" hangingPunct="1"/>
            <a:endParaRPr lang="en-US" altLang="en-US" sz="1600">
              <a:latin typeface="Tahoma" panose="020B0604030504040204" pitchFamily="34" charset="0"/>
              <a:cs typeface="Arial" panose="020B0604020202020204" pitchFamily="34" charset="0"/>
            </a:endParaRPr>
          </a:p>
          <a:p>
            <a:pPr eaLnBrk="1" hangingPunct="1"/>
            <a:r>
              <a:rPr lang="en-US" altLang="en-US" sz="1600">
                <a:latin typeface="Tahoma" panose="020B0604030504040204" pitchFamily="34" charset="0"/>
                <a:cs typeface="Arial" panose="020B0604020202020204" pitchFamily="34" charset="0"/>
              </a:rPr>
              <a:t>Mg</a:t>
            </a:r>
            <a:r>
              <a:rPr lang="en-US" altLang="en-US" sz="1600" baseline="30000">
                <a:latin typeface="Tahoma" panose="020B0604030504040204" pitchFamily="34" charset="0"/>
                <a:cs typeface="Arial" panose="020B0604020202020204" pitchFamily="34" charset="0"/>
              </a:rPr>
              <a:t>++</a:t>
            </a:r>
            <a:r>
              <a:rPr lang="en-US" altLang="en-US" sz="1600">
                <a:latin typeface="Tahoma" panose="020B0604030504040204" pitchFamily="34" charset="0"/>
                <a:cs typeface="Arial" panose="020B0604020202020204" pitchFamily="34" charset="0"/>
              </a:rPr>
              <a:t>    3   Protein  16</a:t>
            </a:r>
          </a:p>
        </p:txBody>
      </p:sp>
      <p:sp>
        <p:nvSpPr>
          <p:cNvPr id="470020" name="Rectangle 4">
            <a:extLst>
              <a:ext uri="{FF2B5EF4-FFF2-40B4-BE49-F238E27FC236}">
                <a16:creationId xmlns:a16="http://schemas.microsoft.com/office/drawing/2014/main" id="{74DCEEE5-D2DE-4A6E-9435-72C3797163DE}"/>
              </a:ext>
            </a:extLst>
          </p:cNvPr>
          <p:cNvSpPr>
            <a:spLocks noChangeArrowheads="1"/>
          </p:cNvSpPr>
          <p:nvPr/>
        </p:nvSpPr>
        <p:spPr bwMode="auto">
          <a:xfrm>
            <a:off x="4510089" y="1354138"/>
            <a:ext cx="2752725" cy="4895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rtl="1" eaLnBrk="1" hangingPunct="1"/>
            <a:r>
              <a:rPr lang="en-US" altLang="en-US" b="1">
                <a:solidFill>
                  <a:srgbClr val="1C1C1C"/>
                </a:solidFill>
                <a:latin typeface="Tahoma" panose="020B0604030504040204" pitchFamily="34" charset="0"/>
                <a:cs typeface="Arial" panose="020B0604020202020204" pitchFamily="34" charset="0"/>
              </a:rPr>
              <a:t>CATIONS    ANIONS</a:t>
            </a:r>
            <a:endParaRPr lang="fa-IR" altLang="en-US" b="1">
              <a:solidFill>
                <a:srgbClr val="1C1C1C"/>
              </a:solidFill>
              <a:latin typeface="Tahoma" panose="020B0604030504040204" pitchFamily="34" charset="0"/>
              <a:cs typeface="Arial" panose="020B0604020202020204" pitchFamily="34" charset="0"/>
            </a:endParaRPr>
          </a:p>
          <a:p>
            <a:pPr rtl="1" eaLnBrk="1" hangingPunct="1"/>
            <a:endParaRPr lang="fa-IR" altLang="en-US" b="1">
              <a:solidFill>
                <a:srgbClr val="1C1C1C"/>
              </a:solidFill>
              <a:latin typeface="Tahoma" panose="020B0604030504040204" pitchFamily="34" charset="0"/>
              <a:cs typeface="Arial" panose="020B0604020202020204" pitchFamily="34" charset="0"/>
            </a:endParaRPr>
          </a:p>
          <a:p>
            <a:pPr rtl="1" eaLnBrk="1" hangingPunct="1"/>
            <a:r>
              <a:rPr lang="en-US" altLang="en-US" sz="1600">
                <a:latin typeface="Tahoma" panose="020B0604030504040204" pitchFamily="34" charset="0"/>
                <a:cs typeface="Arial" panose="020B0604020202020204" pitchFamily="34" charset="0"/>
              </a:rPr>
              <a:t>Na+    144    Cl </a:t>
            </a:r>
            <a:r>
              <a:rPr lang="en-US" altLang="en-US" sz="1600" baseline="30000">
                <a:latin typeface="Tahoma" panose="020B0604030504040204" pitchFamily="34" charset="0"/>
                <a:cs typeface="Arial" panose="020B0604020202020204" pitchFamily="34" charset="0"/>
              </a:rPr>
              <a:t>-</a:t>
            </a:r>
            <a:r>
              <a:rPr lang="en-US" altLang="en-US" sz="1600">
                <a:latin typeface="Tahoma" panose="020B0604030504040204" pitchFamily="34" charset="0"/>
                <a:cs typeface="Arial" panose="020B0604020202020204" pitchFamily="34" charset="0"/>
              </a:rPr>
              <a:t>       114</a:t>
            </a:r>
          </a:p>
          <a:p>
            <a:pPr rtl="1" eaLnBrk="1" hangingPunct="1"/>
            <a:endParaRPr lang="en-US" altLang="en-US" sz="1600">
              <a:latin typeface="Tahoma" panose="020B0604030504040204" pitchFamily="34" charset="0"/>
              <a:cs typeface="Arial" panose="020B0604020202020204" pitchFamily="34" charset="0"/>
            </a:endParaRPr>
          </a:p>
          <a:p>
            <a:pPr rtl="1" eaLnBrk="1" hangingPunct="1"/>
            <a:endParaRPr lang="en-US" altLang="en-US" sz="1600">
              <a:latin typeface="Tahoma" panose="020B0604030504040204" pitchFamily="34" charset="0"/>
              <a:cs typeface="Arial" panose="020B0604020202020204" pitchFamily="34" charset="0"/>
            </a:endParaRPr>
          </a:p>
          <a:p>
            <a:pPr rtl="1" eaLnBrk="1" hangingPunct="1"/>
            <a:endParaRPr lang="en-US" altLang="en-US" sz="1600">
              <a:latin typeface="Tahoma" panose="020B0604030504040204" pitchFamily="34" charset="0"/>
              <a:cs typeface="Arial" panose="020B0604020202020204" pitchFamily="34" charset="0"/>
            </a:endParaRPr>
          </a:p>
          <a:p>
            <a:pPr rtl="1" eaLnBrk="1" hangingPunct="1"/>
            <a:endParaRPr lang="en-US" altLang="en-US" sz="1600">
              <a:latin typeface="Tahoma" panose="020B0604030504040204" pitchFamily="34" charset="0"/>
              <a:cs typeface="Arial" panose="020B0604020202020204" pitchFamily="34" charset="0"/>
            </a:endParaRPr>
          </a:p>
          <a:p>
            <a:pPr eaLnBrk="1" hangingPunct="1"/>
            <a:r>
              <a:rPr lang="en-US" altLang="en-US" sz="1600">
                <a:latin typeface="Tahoma" panose="020B0604030504040204" pitchFamily="34" charset="0"/>
                <a:cs typeface="Arial" panose="020B0604020202020204" pitchFamily="34" charset="0"/>
              </a:rPr>
              <a:t>                  HC0</a:t>
            </a:r>
            <a:r>
              <a:rPr lang="en-US" altLang="en-US" sz="1600" baseline="-25000">
                <a:latin typeface="Tahoma" panose="020B0604030504040204" pitchFamily="34" charset="0"/>
                <a:cs typeface="Arial" panose="020B0604020202020204" pitchFamily="34" charset="0"/>
              </a:rPr>
              <a:t>3</a:t>
            </a:r>
            <a:r>
              <a:rPr lang="en-US" altLang="en-US" sz="1600" baseline="30000">
                <a:latin typeface="Tahoma" panose="020B0604030504040204" pitchFamily="34" charset="0"/>
                <a:cs typeface="Arial" panose="020B0604020202020204" pitchFamily="34" charset="0"/>
              </a:rPr>
              <a:t>- </a:t>
            </a:r>
            <a:r>
              <a:rPr lang="en-US" altLang="en-US" sz="1600">
                <a:latin typeface="Tahoma" panose="020B0604030504040204" pitchFamily="34" charset="0"/>
                <a:cs typeface="Arial" panose="020B0604020202020204" pitchFamily="34" charset="0"/>
              </a:rPr>
              <a:t>      30</a:t>
            </a:r>
          </a:p>
          <a:p>
            <a:pPr rtl="1" eaLnBrk="1" hangingPunct="1"/>
            <a:endParaRPr lang="en-US" altLang="en-US" sz="1600">
              <a:latin typeface="Tahoma" panose="020B0604030504040204" pitchFamily="34" charset="0"/>
              <a:cs typeface="Arial" panose="020B0604020202020204" pitchFamily="34" charset="0"/>
            </a:endParaRPr>
          </a:p>
          <a:p>
            <a:pPr rtl="1" eaLnBrk="1" hangingPunct="1"/>
            <a:endParaRPr lang="en-US" altLang="en-US" sz="1600">
              <a:latin typeface="Tahoma" panose="020B0604030504040204" pitchFamily="34" charset="0"/>
              <a:cs typeface="Arial" panose="020B0604020202020204" pitchFamily="34" charset="0"/>
            </a:endParaRPr>
          </a:p>
          <a:p>
            <a:pPr eaLnBrk="1" hangingPunct="1"/>
            <a:r>
              <a:rPr lang="en-US" altLang="en-US" sz="1600">
                <a:latin typeface="Tahoma" panose="020B0604030504040204" pitchFamily="34" charset="0"/>
                <a:cs typeface="Arial" panose="020B0604020202020204" pitchFamily="34" charset="0"/>
              </a:rPr>
              <a:t>                  50</a:t>
            </a:r>
            <a:r>
              <a:rPr lang="en-US" altLang="en-US" sz="1600" baseline="-25000">
                <a:latin typeface="Tahoma" panose="020B0604030504040204" pitchFamily="34" charset="0"/>
                <a:cs typeface="Arial" panose="020B0604020202020204" pitchFamily="34" charset="0"/>
              </a:rPr>
              <a:t>4</a:t>
            </a:r>
            <a:r>
              <a:rPr lang="en-US" altLang="en-US" sz="1600" baseline="30000">
                <a:cs typeface="Arial" panose="020B0604020202020204" pitchFamily="34" charset="0"/>
              </a:rPr>
              <a:t>—</a:t>
            </a:r>
            <a:endParaRPr lang="en-US" altLang="en-US" sz="1600" baseline="30000">
              <a:latin typeface="Tahoma" panose="020B0604030504040204" pitchFamily="34" charset="0"/>
              <a:cs typeface="Arial" panose="020B0604020202020204" pitchFamily="34" charset="0"/>
            </a:endParaRPr>
          </a:p>
          <a:p>
            <a:pPr rtl="1" eaLnBrk="1" hangingPunct="1"/>
            <a:r>
              <a:rPr lang="en-US" altLang="en-US" sz="1600">
                <a:latin typeface="Tahoma" panose="020B0604030504040204" pitchFamily="34" charset="0"/>
                <a:cs typeface="Arial" panose="020B0604020202020204" pitchFamily="34" charset="0"/>
              </a:rPr>
              <a:t>K</a:t>
            </a:r>
            <a:r>
              <a:rPr lang="en-US" altLang="en-US" sz="1600" baseline="30000">
                <a:latin typeface="Tahoma" panose="020B0604030504040204" pitchFamily="34" charset="0"/>
                <a:cs typeface="Arial" panose="020B0604020202020204" pitchFamily="34" charset="0"/>
              </a:rPr>
              <a:t>+</a:t>
            </a:r>
            <a:r>
              <a:rPr lang="en-US" altLang="en-US" sz="1600">
                <a:latin typeface="Tahoma" panose="020B0604030504040204" pitchFamily="34" charset="0"/>
                <a:cs typeface="Arial" panose="020B0604020202020204" pitchFamily="34" charset="0"/>
              </a:rPr>
              <a:t>        4                  3</a:t>
            </a:r>
          </a:p>
          <a:p>
            <a:pPr eaLnBrk="1" hangingPunct="1"/>
            <a:r>
              <a:rPr lang="en-US" altLang="en-US" sz="1600">
                <a:latin typeface="Tahoma" panose="020B0604030504040204" pitchFamily="34" charset="0"/>
                <a:cs typeface="Arial" panose="020B0604020202020204" pitchFamily="34" charset="0"/>
              </a:rPr>
              <a:t>                  PO</a:t>
            </a:r>
            <a:r>
              <a:rPr lang="en-US" altLang="en-US" sz="1600" baseline="-25000">
                <a:latin typeface="Tahoma" panose="020B0604030504040204" pitchFamily="34" charset="0"/>
                <a:cs typeface="Arial" panose="020B0604020202020204" pitchFamily="34" charset="0"/>
              </a:rPr>
              <a:t>4</a:t>
            </a:r>
            <a:r>
              <a:rPr lang="en-US" altLang="en-US" sz="1600" baseline="30000">
                <a:latin typeface="Tahoma" panose="020B0604030504040204" pitchFamily="34" charset="0"/>
                <a:cs typeface="Arial" panose="020B0604020202020204" pitchFamily="34" charset="0"/>
              </a:rPr>
              <a:t>---</a:t>
            </a:r>
            <a:endParaRPr lang="fa-IR" altLang="en-US" sz="1600" baseline="30000">
              <a:latin typeface="Tahoma" panose="020B0604030504040204" pitchFamily="34" charset="0"/>
              <a:cs typeface="Arial" panose="020B0604020202020204" pitchFamily="34" charset="0"/>
            </a:endParaRPr>
          </a:p>
          <a:p>
            <a:pPr rtl="1" eaLnBrk="1" hangingPunct="1"/>
            <a:r>
              <a:rPr lang="fa-IR" altLang="en-US" sz="1600">
                <a:latin typeface="Tahoma" panose="020B0604030504040204" pitchFamily="34" charset="0"/>
                <a:cs typeface="Arial" panose="020B0604020202020204" pitchFamily="34" charset="0"/>
              </a:rPr>
              <a:t>           </a:t>
            </a:r>
            <a:endParaRPr lang="en-US" altLang="en-US" sz="1600">
              <a:latin typeface="Tahoma" panose="020B0604030504040204" pitchFamily="34" charset="0"/>
              <a:cs typeface="Arial" panose="020B0604020202020204" pitchFamily="34" charset="0"/>
            </a:endParaRPr>
          </a:p>
          <a:p>
            <a:pPr rtl="1" eaLnBrk="1" hangingPunct="1"/>
            <a:r>
              <a:rPr lang="en-US" altLang="en-US" sz="1600">
                <a:latin typeface="Tahoma" panose="020B0604030504040204" pitchFamily="34" charset="0"/>
                <a:cs typeface="Arial" panose="020B0604020202020204" pitchFamily="34" charset="0"/>
              </a:rPr>
              <a:t>                  organic</a:t>
            </a:r>
            <a:endParaRPr lang="fa-IR" altLang="en-US" sz="1600">
              <a:latin typeface="Tahoma" panose="020B0604030504040204" pitchFamily="34" charset="0"/>
              <a:cs typeface="Arial" panose="020B0604020202020204" pitchFamily="34" charset="0"/>
            </a:endParaRPr>
          </a:p>
          <a:p>
            <a:pPr eaLnBrk="1" hangingPunct="1"/>
            <a:r>
              <a:rPr lang="en-US" altLang="en-US" sz="1600">
                <a:latin typeface="Tahoma" panose="020B0604030504040204" pitchFamily="34" charset="0"/>
                <a:cs typeface="Arial" panose="020B0604020202020204" pitchFamily="34" charset="0"/>
              </a:rPr>
              <a:t>Ca</a:t>
            </a:r>
            <a:r>
              <a:rPr lang="en-US" altLang="en-US" sz="1600" baseline="30000">
                <a:latin typeface="Tahoma" panose="020B0604030504040204" pitchFamily="34" charset="0"/>
                <a:cs typeface="Arial" panose="020B0604020202020204" pitchFamily="34" charset="0"/>
              </a:rPr>
              <a:t>++</a:t>
            </a:r>
            <a:r>
              <a:rPr lang="en-US" altLang="en-US" sz="1600">
                <a:latin typeface="Tahoma" panose="020B0604030504040204" pitchFamily="34" charset="0"/>
                <a:cs typeface="Arial" panose="020B0604020202020204" pitchFamily="34" charset="0"/>
              </a:rPr>
              <a:t>      3    Acid       5</a:t>
            </a:r>
          </a:p>
          <a:p>
            <a:pPr rtl="1" eaLnBrk="1" hangingPunct="1"/>
            <a:endParaRPr lang="en-US" altLang="en-US" sz="1600">
              <a:latin typeface="Tahoma" panose="020B0604030504040204" pitchFamily="34" charset="0"/>
              <a:cs typeface="Arial" panose="020B0604020202020204" pitchFamily="34" charset="0"/>
            </a:endParaRPr>
          </a:p>
          <a:p>
            <a:pPr eaLnBrk="1" hangingPunct="1"/>
            <a:r>
              <a:rPr lang="en-US" altLang="en-US" sz="1600">
                <a:latin typeface="Tahoma" panose="020B0604030504040204" pitchFamily="34" charset="0"/>
                <a:cs typeface="Arial" panose="020B0604020202020204" pitchFamily="34" charset="0"/>
              </a:rPr>
              <a:t>Mg</a:t>
            </a:r>
            <a:r>
              <a:rPr lang="en-US" altLang="en-US" sz="1600" baseline="30000">
                <a:latin typeface="Tahoma" panose="020B0604030504040204" pitchFamily="34" charset="0"/>
                <a:cs typeface="Arial" panose="020B0604020202020204" pitchFamily="34" charset="0"/>
              </a:rPr>
              <a:t>++</a:t>
            </a:r>
            <a:r>
              <a:rPr lang="en-US" altLang="en-US" sz="1600">
                <a:latin typeface="Tahoma" panose="020B0604030504040204" pitchFamily="34" charset="0"/>
                <a:cs typeface="Arial" panose="020B0604020202020204" pitchFamily="34" charset="0"/>
              </a:rPr>
              <a:t>     2   Protein    1</a:t>
            </a:r>
          </a:p>
          <a:p>
            <a:pPr rtl="1" eaLnBrk="1" hangingPunct="1"/>
            <a:endParaRPr lang="fa-IR" altLang="en-US" sz="1600">
              <a:solidFill>
                <a:srgbClr val="1C1C1C"/>
              </a:solidFill>
              <a:latin typeface="Tahoma" panose="020B0604030504040204" pitchFamily="34" charset="0"/>
              <a:cs typeface="Arial" panose="020B0604020202020204" pitchFamily="34" charset="0"/>
            </a:endParaRPr>
          </a:p>
          <a:p>
            <a:pPr eaLnBrk="1" hangingPunct="1"/>
            <a:endParaRPr lang="en-US" altLang="en-US" sz="1600">
              <a:latin typeface="Tahoma" panose="020B0604030504040204" pitchFamily="34" charset="0"/>
              <a:cs typeface="Arial" panose="020B0604020202020204" pitchFamily="34" charset="0"/>
            </a:endParaRPr>
          </a:p>
        </p:txBody>
      </p:sp>
      <p:sp>
        <p:nvSpPr>
          <p:cNvPr id="470021" name="Rectangle 5">
            <a:extLst>
              <a:ext uri="{FF2B5EF4-FFF2-40B4-BE49-F238E27FC236}">
                <a16:creationId xmlns:a16="http://schemas.microsoft.com/office/drawing/2014/main" id="{8E12D52A-7EA9-4BF3-978C-747D9222E3BD}"/>
              </a:ext>
            </a:extLst>
          </p:cNvPr>
          <p:cNvSpPr>
            <a:spLocks noChangeArrowheads="1"/>
          </p:cNvSpPr>
          <p:nvPr/>
        </p:nvSpPr>
        <p:spPr bwMode="auto">
          <a:xfrm>
            <a:off x="7958138" y="1052514"/>
            <a:ext cx="2774950" cy="5113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rtl="1" eaLnBrk="1" hangingPunct="1"/>
            <a:r>
              <a:rPr lang="en-US" altLang="en-US" b="1">
                <a:solidFill>
                  <a:srgbClr val="1C1C1C"/>
                </a:solidFill>
                <a:latin typeface="Tahoma" panose="020B0604030504040204" pitchFamily="34" charset="0"/>
                <a:cs typeface="Arial" panose="020B0604020202020204" pitchFamily="34" charset="0"/>
              </a:rPr>
              <a:t>CATIONS    ANIONS</a:t>
            </a:r>
            <a:endParaRPr lang="fa-IR" altLang="en-US" b="1">
              <a:solidFill>
                <a:srgbClr val="1C1C1C"/>
              </a:solidFill>
              <a:latin typeface="Tahoma" panose="020B0604030504040204" pitchFamily="34" charset="0"/>
              <a:cs typeface="Arial" panose="020B0604020202020204" pitchFamily="34" charset="0"/>
            </a:endParaRPr>
          </a:p>
          <a:p>
            <a:pPr eaLnBrk="1" hangingPunct="1"/>
            <a:endParaRPr lang="en-US" altLang="en-US">
              <a:latin typeface="Tahoma" panose="020B0604030504040204" pitchFamily="34" charset="0"/>
              <a:cs typeface="Arial" panose="020B0604020202020204" pitchFamily="34" charset="0"/>
            </a:endParaRPr>
          </a:p>
          <a:p>
            <a:pPr eaLnBrk="1" hangingPunct="1"/>
            <a:r>
              <a:rPr lang="en-US" altLang="en-US" sz="1600">
                <a:latin typeface="Tahoma" panose="020B0604030504040204" pitchFamily="34" charset="0"/>
                <a:cs typeface="Arial" panose="020B0604020202020204" pitchFamily="34" charset="0"/>
              </a:rPr>
              <a:t>K</a:t>
            </a:r>
            <a:r>
              <a:rPr lang="en-US" altLang="en-US" sz="1600" baseline="30000">
                <a:latin typeface="Tahoma" panose="020B0604030504040204" pitchFamily="34" charset="0"/>
                <a:cs typeface="Arial" panose="020B0604020202020204" pitchFamily="34" charset="0"/>
              </a:rPr>
              <a:t>+           </a:t>
            </a:r>
            <a:r>
              <a:rPr lang="en-US" altLang="en-US" sz="1600">
                <a:latin typeface="Tahoma" panose="020B0604030504040204" pitchFamily="34" charset="0"/>
                <a:cs typeface="Arial" panose="020B0604020202020204" pitchFamily="34" charset="0"/>
              </a:rPr>
              <a:t>150   HPO</a:t>
            </a:r>
            <a:r>
              <a:rPr lang="en-US" altLang="en-US" sz="1600" baseline="-25000">
                <a:latin typeface="Tahoma" panose="020B0604030504040204" pitchFamily="34" charset="0"/>
                <a:cs typeface="Arial" panose="020B0604020202020204" pitchFamily="34" charset="0"/>
              </a:rPr>
              <a:t>4</a:t>
            </a:r>
          </a:p>
          <a:p>
            <a:pPr eaLnBrk="1" hangingPunct="1"/>
            <a:r>
              <a:rPr lang="en-US" altLang="en-US" sz="1600" baseline="-25000">
                <a:latin typeface="Tahoma" panose="020B0604030504040204" pitchFamily="34" charset="0"/>
                <a:cs typeface="Arial" panose="020B0604020202020204" pitchFamily="34" charset="0"/>
              </a:rPr>
              <a:t>                                             </a:t>
            </a:r>
            <a:r>
              <a:rPr lang="en-US" altLang="en-US" sz="1600">
                <a:latin typeface="Tahoma" panose="020B0604030504040204" pitchFamily="34" charset="0"/>
                <a:cs typeface="Arial" panose="020B0604020202020204" pitchFamily="34" charset="0"/>
              </a:rPr>
              <a:t>150</a:t>
            </a:r>
          </a:p>
          <a:p>
            <a:pPr eaLnBrk="1" hangingPunct="1"/>
            <a:r>
              <a:rPr lang="en-US" altLang="en-US" sz="1600">
                <a:latin typeface="Tahoma" panose="020B0604030504040204" pitchFamily="34" charset="0"/>
                <a:cs typeface="Arial" panose="020B0604020202020204" pitchFamily="34" charset="0"/>
              </a:rPr>
              <a:t>                   50</a:t>
            </a:r>
            <a:r>
              <a:rPr lang="en-US" altLang="en-US" sz="1600" baseline="-25000">
                <a:latin typeface="Tahoma" panose="020B0604030504040204" pitchFamily="34" charset="0"/>
                <a:cs typeface="Arial" panose="020B0604020202020204" pitchFamily="34" charset="0"/>
              </a:rPr>
              <a:t>4</a:t>
            </a:r>
            <a:r>
              <a:rPr lang="en-US" altLang="en-US" sz="1600" baseline="30000">
                <a:cs typeface="Arial" panose="020B0604020202020204" pitchFamily="34" charset="0"/>
              </a:rPr>
              <a:t>—</a:t>
            </a:r>
            <a:endParaRPr lang="en-US" altLang="en-US" sz="1600" baseline="30000">
              <a:latin typeface="Tahoma" panose="020B0604030504040204" pitchFamily="34" charset="0"/>
              <a:cs typeface="Arial" panose="020B0604020202020204" pitchFamily="34" charset="0"/>
            </a:endParaRPr>
          </a:p>
          <a:p>
            <a:pPr eaLnBrk="1" hangingPunct="1"/>
            <a:endParaRPr lang="en-US" altLang="en-US" sz="1600" baseline="30000">
              <a:latin typeface="Tahoma" panose="020B0604030504040204" pitchFamily="34" charset="0"/>
              <a:cs typeface="Tahoma" panose="020B0604030504040204" pitchFamily="34" charset="0"/>
            </a:endParaRPr>
          </a:p>
          <a:p>
            <a:pPr eaLnBrk="1" hangingPunct="1"/>
            <a:endParaRPr lang="en-US" altLang="en-US" sz="1600" baseline="30000">
              <a:latin typeface="Tahoma" panose="020B0604030504040204" pitchFamily="34" charset="0"/>
              <a:cs typeface="Tahoma" panose="020B0604030504040204" pitchFamily="34" charset="0"/>
            </a:endParaRPr>
          </a:p>
          <a:p>
            <a:pPr eaLnBrk="1" hangingPunct="1"/>
            <a:endParaRPr lang="en-US" altLang="en-US" sz="1600" baseline="30000">
              <a:latin typeface="Tahoma" panose="020B0604030504040204" pitchFamily="34" charset="0"/>
              <a:cs typeface="Tahoma" panose="020B0604030504040204" pitchFamily="34" charset="0"/>
            </a:endParaRPr>
          </a:p>
          <a:p>
            <a:pPr eaLnBrk="1" hangingPunct="1"/>
            <a:endParaRPr lang="en-US" altLang="en-US" sz="1600" baseline="30000">
              <a:latin typeface="Tahoma" panose="020B0604030504040204" pitchFamily="34" charset="0"/>
              <a:cs typeface="Tahoma" panose="020B0604030504040204" pitchFamily="34" charset="0"/>
            </a:endParaRPr>
          </a:p>
          <a:p>
            <a:pPr eaLnBrk="1" hangingPunct="1"/>
            <a:endParaRPr lang="en-US" altLang="en-US" sz="1600" baseline="30000">
              <a:latin typeface="Tahoma" panose="020B0604030504040204" pitchFamily="34" charset="0"/>
              <a:cs typeface="Tahoma" panose="020B0604030504040204" pitchFamily="34" charset="0"/>
            </a:endParaRPr>
          </a:p>
          <a:p>
            <a:pPr eaLnBrk="1" hangingPunct="1"/>
            <a:endParaRPr lang="en-US" altLang="en-US" sz="1600" baseline="30000">
              <a:latin typeface="Tahoma" panose="020B0604030504040204" pitchFamily="34" charset="0"/>
              <a:cs typeface="Tahoma" panose="020B0604030504040204" pitchFamily="34" charset="0"/>
            </a:endParaRPr>
          </a:p>
          <a:p>
            <a:pPr eaLnBrk="1" hangingPunct="1"/>
            <a:endParaRPr lang="en-US" altLang="en-US" sz="1600" baseline="30000">
              <a:latin typeface="Tahoma" panose="020B0604030504040204" pitchFamily="34" charset="0"/>
              <a:cs typeface="Tahoma" panose="020B0604030504040204" pitchFamily="34" charset="0"/>
            </a:endParaRPr>
          </a:p>
          <a:p>
            <a:pPr eaLnBrk="1" hangingPunct="1"/>
            <a:r>
              <a:rPr lang="en-US" altLang="en-US" sz="1600">
                <a:latin typeface="Tahoma" panose="020B0604030504040204" pitchFamily="34" charset="0"/>
                <a:cs typeface="Tahoma" panose="020B0604030504040204" pitchFamily="34" charset="0"/>
              </a:rPr>
              <a:t>                   HCO</a:t>
            </a:r>
            <a:r>
              <a:rPr lang="en-US" altLang="en-US" sz="1600" baseline="-25000">
                <a:latin typeface="Tahoma" panose="020B0604030504040204" pitchFamily="34" charset="0"/>
                <a:cs typeface="Tahoma" panose="020B0604030504040204" pitchFamily="34" charset="0"/>
              </a:rPr>
              <a:t>3</a:t>
            </a:r>
            <a:r>
              <a:rPr lang="en-US" altLang="en-US" sz="1600" baseline="30000">
                <a:latin typeface="Tahoma" panose="020B0604030504040204" pitchFamily="34" charset="0"/>
                <a:cs typeface="Tahoma" panose="020B0604030504040204" pitchFamily="34" charset="0"/>
              </a:rPr>
              <a:t>-</a:t>
            </a:r>
            <a:r>
              <a:rPr lang="en-US" altLang="en-US" sz="1600">
                <a:latin typeface="Tahoma" panose="020B0604030504040204" pitchFamily="34" charset="0"/>
                <a:cs typeface="Tahoma" panose="020B0604030504040204" pitchFamily="34" charset="0"/>
              </a:rPr>
              <a:t>      10</a:t>
            </a:r>
          </a:p>
          <a:p>
            <a:pPr eaLnBrk="1" hangingPunct="1"/>
            <a:endParaRPr lang="en-US" altLang="en-US" sz="1600" baseline="30000">
              <a:latin typeface="Tahoma" panose="020B0604030504040204" pitchFamily="34" charset="0"/>
              <a:cs typeface="Tahoma" panose="020B0604030504040204" pitchFamily="34" charset="0"/>
            </a:endParaRPr>
          </a:p>
          <a:p>
            <a:pPr eaLnBrk="1" hangingPunct="1"/>
            <a:endParaRPr lang="en-US" altLang="en-US" sz="1600" baseline="30000">
              <a:latin typeface="Tahoma" panose="020B0604030504040204" pitchFamily="34" charset="0"/>
              <a:cs typeface="Tahoma" panose="020B0604030504040204" pitchFamily="34" charset="0"/>
            </a:endParaRPr>
          </a:p>
          <a:p>
            <a:pPr eaLnBrk="1" hangingPunct="1"/>
            <a:endParaRPr lang="en-US" altLang="en-US" sz="1600" baseline="30000">
              <a:latin typeface="Tahoma" panose="020B0604030504040204" pitchFamily="34" charset="0"/>
              <a:cs typeface="Tahoma" panose="020B0604030504040204" pitchFamily="34" charset="0"/>
            </a:endParaRPr>
          </a:p>
          <a:p>
            <a:pPr eaLnBrk="1" hangingPunct="1"/>
            <a:endParaRPr lang="en-US" altLang="en-US" sz="1600" baseline="30000">
              <a:latin typeface="Tahoma" panose="020B0604030504040204" pitchFamily="34" charset="0"/>
              <a:cs typeface="Tahoma" panose="020B0604030504040204" pitchFamily="34" charset="0"/>
            </a:endParaRPr>
          </a:p>
          <a:p>
            <a:pPr eaLnBrk="1" hangingPunct="1"/>
            <a:endParaRPr lang="en-US" altLang="en-US" sz="1600" baseline="30000">
              <a:latin typeface="Tahoma" panose="020B0604030504040204" pitchFamily="34" charset="0"/>
              <a:cs typeface="Tahoma" panose="020B0604030504040204" pitchFamily="34" charset="0"/>
            </a:endParaRPr>
          </a:p>
          <a:p>
            <a:pPr eaLnBrk="1" hangingPunct="1"/>
            <a:endParaRPr lang="en-US" altLang="en-US" sz="1600" baseline="30000">
              <a:latin typeface="Tahoma" panose="020B0604030504040204" pitchFamily="34" charset="0"/>
              <a:cs typeface="Tahoma" panose="020B0604030504040204" pitchFamily="34" charset="0"/>
            </a:endParaRPr>
          </a:p>
          <a:p>
            <a:pPr eaLnBrk="1" hangingPunct="1"/>
            <a:endParaRPr lang="en-US" altLang="en-US" sz="1600" baseline="30000">
              <a:latin typeface="Tahoma" panose="020B0604030504040204" pitchFamily="34" charset="0"/>
              <a:cs typeface="Tahoma" panose="020B0604030504040204" pitchFamily="34" charset="0"/>
            </a:endParaRPr>
          </a:p>
          <a:p>
            <a:pPr eaLnBrk="1" hangingPunct="1"/>
            <a:r>
              <a:rPr lang="en-US" altLang="en-US" sz="1600">
                <a:latin typeface="Tahoma" panose="020B0604030504040204" pitchFamily="34" charset="0"/>
                <a:cs typeface="Tahoma" panose="020B0604030504040204" pitchFamily="34" charset="0"/>
              </a:rPr>
              <a:t>Mg</a:t>
            </a:r>
            <a:r>
              <a:rPr lang="en-US" altLang="en-US" sz="1600" baseline="30000">
                <a:latin typeface="Tahoma" panose="020B0604030504040204" pitchFamily="34" charset="0"/>
                <a:cs typeface="Tahoma" panose="020B0604030504040204" pitchFamily="34" charset="0"/>
              </a:rPr>
              <a:t>++</a:t>
            </a:r>
            <a:r>
              <a:rPr lang="en-US" altLang="en-US" sz="1600">
                <a:latin typeface="Tahoma" panose="020B0604030504040204" pitchFamily="34" charset="0"/>
                <a:cs typeface="Tahoma" panose="020B0604030504040204" pitchFamily="34" charset="0"/>
              </a:rPr>
              <a:t>      40  Protein    40</a:t>
            </a:r>
          </a:p>
          <a:p>
            <a:pPr eaLnBrk="1" hangingPunct="1"/>
            <a:endParaRPr lang="en-US" altLang="en-US" sz="1600">
              <a:latin typeface="Tahoma" panose="020B0604030504040204" pitchFamily="34" charset="0"/>
              <a:cs typeface="Tahoma" panose="020B0604030504040204" pitchFamily="34" charset="0"/>
            </a:endParaRPr>
          </a:p>
          <a:p>
            <a:pPr eaLnBrk="1" hangingPunct="1"/>
            <a:endParaRPr lang="en-US" altLang="en-US" sz="1600">
              <a:latin typeface="Tahoma" panose="020B0604030504040204" pitchFamily="34" charset="0"/>
              <a:cs typeface="Tahoma" panose="020B0604030504040204" pitchFamily="34" charset="0"/>
            </a:endParaRPr>
          </a:p>
          <a:p>
            <a:pPr eaLnBrk="1" hangingPunct="1"/>
            <a:r>
              <a:rPr lang="en-US" altLang="en-US" sz="1600">
                <a:latin typeface="Tahoma" panose="020B0604030504040204" pitchFamily="34" charset="0"/>
                <a:cs typeface="Tahoma" panose="020B0604030504040204" pitchFamily="34" charset="0"/>
              </a:rPr>
              <a:t>Na</a:t>
            </a:r>
            <a:r>
              <a:rPr lang="en-US" altLang="en-US" sz="1600" baseline="30000">
                <a:latin typeface="Tahoma" panose="020B0604030504040204" pitchFamily="34" charset="0"/>
                <a:cs typeface="Tahoma" panose="020B0604030504040204" pitchFamily="34" charset="0"/>
              </a:rPr>
              <a:t>+            </a:t>
            </a:r>
            <a:r>
              <a:rPr lang="en-US" altLang="en-US" sz="1600">
                <a:latin typeface="Tahoma" panose="020B0604030504040204" pitchFamily="34" charset="0"/>
                <a:cs typeface="Tahoma" panose="020B0604030504040204" pitchFamily="34" charset="0"/>
              </a:rPr>
              <a:t>10</a:t>
            </a:r>
          </a:p>
          <a:p>
            <a:pPr eaLnBrk="1" hangingPunct="1"/>
            <a:endParaRPr lang="en-US" altLang="en-US" sz="1600">
              <a:latin typeface="Tahoma" panose="020B0604030504040204" pitchFamily="34" charset="0"/>
              <a:cs typeface="Tahoma" panose="020B0604030504040204" pitchFamily="34" charset="0"/>
            </a:endParaRPr>
          </a:p>
          <a:p>
            <a:pPr eaLnBrk="1" hangingPunct="1"/>
            <a:endParaRPr lang="en-US" altLang="en-US" sz="1600">
              <a:latin typeface="Tahoma" panose="020B0604030504040204" pitchFamily="34" charset="0"/>
              <a:cs typeface="Tahoma" panose="020B0604030504040204" pitchFamily="34" charset="0"/>
            </a:endParaRPr>
          </a:p>
        </p:txBody>
      </p:sp>
      <p:sp>
        <p:nvSpPr>
          <p:cNvPr id="470022" name="Rectangle 6">
            <a:extLst>
              <a:ext uri="{FF2B5EF4-FFF2-40B4-BE49-F238E27FC236}">
                <a16:creationId xmlns:a16="http://schemas.microsoft.com/office/drawing/2014/main" id="{28D115EE-77CC-4287-AEC7-E7717CD18295}"/>
              </a:ext>
            </a:extLst>
          </p:cNvPr>
          <p:cNvSpPr>
            <a:spLocks noChangeArrowheads="1"/>
          </p:cNvSpPr>
          <p:nvPr/>
        </p:nvSpPr>
        <p:spPr bwMode="auto">
          <a:xfrm>
            <a:off x="993775" y="908050"/>
            <a:ext cx="16192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1400">
                <a:solidFill>
                  <a:schemeClr val="tx1"/>
                </a:solidFill>
              </a:rPr>
              <a:t>154 mEq/L</a:t>
            </a:r>
          </a:p>
        </p:txBody>
      </p:sp>
      <p:sp>
        <p:nvSpPr>
          <p:cNvPr id="470023" name="Line 7">
            <a:extLst>
              <a:ext uri="{FF2B5EF4-FFF2-40B4-BE49-F238E27FC236}">
                <a16:creationId xmlns:a16="http://schemas.microsoft.com/office/drawing/2014/main" id="{DDAB1C9A-F895-4DE9-9B0D-ED158E5B76D9}"/>
              </a:ext>
            </a:extLst>
          </p:cNvPr>
          <p:cNvSpPr>
            <a:spLocks noChangeShapeType="1"/>
          </p:cNvSpPr>
          <p:nvPr/>
        </p:nvSpPr>
        <p:spPr bwMode="auto">
          <a:xfrm>
            <a:off x="2312989" y="1341438"/>
            <a:ext cx="1587" cy="4883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0024" name="Rectangle 8">
            <a:extLst>
              <a:ext uri="{FF2B5EF4-FFF2-40B4-BE49-F238E27FC236}">
                <a16:creationId xmlns:a16="http://schemas.microsoft.com/office/drawing/2014/main" id="{8B8418A8-EF64-4A4C-8F18-AA05C381F884}"/>
              </a:ext>
            </a:extLst>
          </p:cNvPr>
          <p:cNvSpPr>
            <a:spLocks noChangeArrowheads="1"/>
          </p:cNvSpPr>
          <p:nvPr/>
        </p:nvSpPr>
        <p:spPr bwMode="auto">
          <a:xfrm>
            <a:off x="4314825" y="908050"/>
            <a:ext cx="162083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1400">
                <a:solidFill>
                  <a:schemeClr val="tx1"/>
                </a:solidFill>
              </a:rPr>
              <a:t>153 mEq/L</a:t>
            </a:r>
          </a:p>
        </p:txBody>
      </p:sp>
      <p:sp>
        <p:nvSpPr>
          <p:cNvPr id="470025" name="Rectangle 9">
            <a:extLst>
              <a:ext uri="{FF2B5EF4-FFF2-40B4-BE49-F238E27FC236}">
                <a16:creationId xmlns:a16="http://schemas.microsoft.com/office/drawing/2014/main" id="{3FD3CCD2-47A0-4F4C-81DC-B4E8F983AC98}"/>
              </a:ext>
            </a:extLst>
          </p:cNvPr>
          <p:cNvSpPr>
            <a:spLocks noChangeArrowheads="1"/>
          </p:cNvSpPr>
          <p:nvPr/>
        </p:nvSpPr>
        <p:spPr bwMode="auto">
          <a:xfrm>
            <a:off x="5691188" y="908050"/>
            <a:ext cx="16192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1400">
                <a:solidFill>
                  <a:schemeClr val="tx1"/>
                </a:solidFill>
              </a:rPr>
              <a:t>153 mEq/L</a:t>
            </a:r>
          </a:p>
        </p:txBody>
      </p:sp>
      <p:sp>
        <p:nvSpPr>
          <p:cNvPr id="470026" name="Line 10">
            <a:extLst>
              <a:ext uri="{FF2B5EF4-FFF2-40B4-BE49-F238E27FC236}">
                <a16:creationId xmlns:a16="http://schemas.microsoft.com/office/drawing/2014/main" id="{FB10A54B-943E-4676-AAC1-8C2632F13B7B}"/>
              </a:ext>
            </a:extLst>
          </p:cNvPr>
          <p:cNvSpPr>
            <a:spLocks noChangeShapeType="1"/>
          </p:cNvSpPr>
          <p:nvPr/>
        </p:nvSpPr>
        <p:spPr bwMode="auto">
          <a:xfrm>
            <a:off x="5718175" y="1316038"/>
            <a:ext cx="1588" cy="4883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0027" name="Rectangle 11">
            <a:extLst>
              <a:ext uri="{FF2B5EF4-FFF2-40B4-BE49-F238E27FC236}">
                <a16:creationId xmlns:a16="http://schemas.microsoft.com/office/drawing/2014/main" id="{B2524324-2B5C-4474-BA0F-40C7A063F049}"/>
              </a:ext>
            </a:extLst>
          </p:cNvPr>
          <p:cNvSpPr>
            <a:spLocks noChangeArrowheads="1"/>
          </p:cNvSpPr>
          <p:nvPr/>
        </p:nvSpPr>
        <p:spPr bwMode="auto">
          <a:xfrm>
            <a:off x="2368550" y="908050"/>
            <a:ext cx="162083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1400">
                <a:solidFill>
                  <a:schemeClr val="tx1"/>
                </a:solidFill>
              </a:rPr>
              <a:t>154 mEq/L</a:t>
            </a:r>
          </a:p>
        </p:txBody>
      </p:sp>
      <p:sp>
        <p:nvSpPr>
          <p:cNvPr id="470028" name="Rectangle 12">
            <a:extLst>
              <a:ext uri="{FF2B5EF4-FFF2-40B4-BE49-F238E27FC236}">
                <a16:creationId xmlns:a16="http://schemas.microsoft.com/office/drawing/2014/main" id="{0C578BD8-D160-4DB4-8166-561E8F3E63D3}"/>
              </a:ext>
            </a:extLst>
          </p:cNvPr>
          <p:cNvSpPr>
            <a:spLocks noChangeArrowheads="1"/>
          </p:cNvSpPr>
          <p:nvPr/>
        </p:nvSpPr>
        <p:spPr bwMode="auto">
          <a:xfrm>
            <a:off x="1679575" y="6178550"/>
            <a:ext cx="16192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1400">
                <a:solidFill>
                  <a:schemeClr val="tx1"/>
                </a:solidFill>
              </a:rPr>
              <a:t>PLASMA</a:t>
            </a:r>
          </a:p>
        </p:txBody>
      </p:sp>
      <p:sp>
        <p:nvSpPr>
          <p:cNvPr id="470029" name="Rectangle 13">
            <a:extLst>
              <a:ext uri="{FF2B5EF4-FFF2-40B4-BE49-F238E27FC236}">
                <a16:creationId xmlns:a16="http://schemas.microsoft.com/office/drawing/2014/main" id="{A12C7166-7941-4C6B-B94C-8A69334F3E4C}"/>
              </a:ext>
            </a:extLst>
          </p:cNvPr>
          <p:cNvSpPr>
            <a:spLocks noChangeArrowheads="1"/>
          </p:cNvSpPr>
          <p:nvPr/>
        </p:nvSpPr>
        <p:spPr bwMode="auto">
          <a:xfrm>
            <a:off x="5124450" y="6310314"/>
            <a:ext cx="16192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1400">
                <a:solidFill>
                  <a:schemeClr val="tx1"/>
                </a:solidFill>
              </a:rPr>
              <a:t>INTERSTITAL FLID</a:t>
            </a:r>
          </a:p>
        </p:txBody>
      </p:sp>
      <p:sp>
        <p:nvSpPr>
          <p:cNvPr id="470030" name="Rectangle 14">
            <a:extLst>
              <a:ext uri="{FF2B5EF4-FFF2-40B4-BE49-F238E27FC236}">
                <a16:creationId xmlns:a16="http://schemas.microsoft.com/office/drawing/2014/main" id="{F119D426-0D6D-4652-BA1B-8DDB775578EF}"/>
              </a:ext>
            </a:extLst>
          </p:cNvPr>
          <p:cNvSpPr>
            <a:spLocks noChangeArrowheads="1"/>
          </p:cNvSpPr>
          <p:nvPr/>
        </p:nvSpPr>
        <p:spPr bwMode="auto">
          <a:xfrm>
            <a:off x="7797800" y="622300"/>
            <a:ext cx="162083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1400">
                <a:solidFill>
                  <a:schemeClr val="tx1"/>
                </a:solidFill>
              </a:rPr>
              <a:t>200 mEq/L</a:t>
            </a:r>
          </a:p>
        </p:txBody>
      </p:sp>
      <p:sp>
        <p:nvSpPr>
          <p:cNvPr id="470031" name="Rectangle 15">
            <a:extLst>
              <a:ext uri="{FF2B5EF4-FFF2-40B4-BE49-F238E27FC236}">
                <a16:creationId xmlns:a16="http://schemas.microsoft.com/office/drawing/2014/main" id="{80F8850E-91ED-4860-B448-908720FD1260}"/>
              </a:ext>
            </a:extLst>
          </p:cNvPr>
          <p:cNvSpPr>
            <a:spLocks noChangeArrowheads="1"/>
          </p:cNvSpPr>
          <p:nvPr/>
        </p:nvSpPr>
        <p:spPr bwMode="auto">
          <a:xfrm>
            <a:off x="9255125" y="622300"/>
            <a:ext cx="162083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1400">
                <a:solidFill>
                  <a:schemeClr val="tx1"/>
                </a:solidFill>
              </a:rPr>
              <a:t>200 mEq/L</a:t>
            </a:r>
          </a:p>
        </p:txBody>
      </p:sp>
      <p:sp>
        <p:nvSpPr>
          <p:cNvPr id="470032" name="AutoShape 16">
            <a:extLst>
              <a:ext uri="{FF2B5EF4-FFF2-40B4-BE49-F238E27FC236}">
                <a16:creationId xmlns:a16="http://schemas.microsoft.com/office/drawing/2014/main" id="{4D946A5C-E6E5-407F-9748-730D8DF4026A}"/>
              </a:ext>
            </a:extLst>
          </p:cNvPr>
          <p:cNvSpPr>
            <a:spLocks/>
          </p:cNvSpPr>
          <p:nvPr/>
        </p:nvSpPr>
        <p:spPr bwMode="auto">
          <a:xfrm>
            <a:off x="10107614" y="1628776"/>
            <a:ext cx="161925" cy="792163"/>
          </a:xfrm>
          <a:prstGeom prst="rightBrace">
            <a:avLst>
              <a:gd name="adj1" fmla="val 4076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0033" name="Line 17">
            <a:extLst>
              <a:ext uri="{FF2B5EF4-FFF2-40B4-BE49-F238E27FC236}">
                <a16:creationId xmlns:a16="http://schemas.microsoft.com/office/drawing/2014/main" id="{5F7ECD7E-6624-4CDC-9D12-A3472960F35D}"/>
              </a:ext>
            </a:extLst>
          </p:cNvPr>
          <p:cNvSpPr>
            <a:spLocks noChangeShapeType="1"/>
          </p:cNvSpPr>
          <p:nvPr/>
        </p:nvSpPr>
        <p:spPr bwMode="auto">
          <a:xfrm flipH="1">
            <a:off x="9985376" y="1700213"/>
            <a:ext cx="80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0034" name="Line 18">
            <a:extLst>
              <a:ext uri="{FF2B5EF4-FFF2-40B4-BE49-F238E27FC236}">
                <a16:creationId xmlns:a16="http://schemas.microsoft.com/office/drawing/2014/main" id="{EE1E7A36-F7AB-4A37-97CA-0FE1988963BD}"/>
              </a:ext>
            </a:extLst>
          </p:cNvPr>
          <p:cNvSpPr>
            <a:spLocks noChangeShapeType="1"/>
          </p:cNvSpPr>
          <p:nvPr/>
        </p:nvSpPr>
        <p:spPr bwMode="auto">
          <a:xfrm flipH="1">
            <a:off x="9983788" y="1674813"/>
            <a:ext cx="80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0035" name="Line 19">
            <a:extLst>
              <a:ext uri="{FF2B5EF4-FFF2-40B4-BE49-F238E27FC236}">
                <a16:creationId xmlns:a16="http://schemas.microsoft.com/office/drawing/2014/main" id="{02119F48-0B10-47D7-A315-67E1DA183415}"/>
              </a:ext>
            </a:extLst>
          </p:cNvPr>
          <p:cNvSpPr>
            <a:spLocks noChangeShapeType="1"/>
          </p:cNvSpPr>
          <p:nvPr/>
        </p:nvSpPr>
        <p:spPr bwMode="auto">
          <a:xfrm flipH="1">
            <a:off x="9983788" y="1725613"/>
            <a:ext cx="80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0036" name="Rectangle 20">
            <a:extLst>
              <a:ext uri="{FF2B5EF4-FFF2-40B4-BE49-F238E27FC236}">
                <a16:creationId xmlns:a16="http://schemas.microsoft.com/office/drawing/2014/main" id="{DB71FF05-4D6E-4D75-B54B-EF1A8B989287}"/>
              </a:ext>
            </a:extLst>
          </p:cNvPr>
          <p:cNvSpPr>
            <a:spLocks noChangeArrowheads="1"/>
          </p:cNvSpPr>
          <p:nvPr/>
        </p:nvSpPr>
        <p:spPr bwMode="auto">
          <a:xfrm>
            <a:off x="8297863" y="6310314"/>
            <a:ext cx="201136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1400">
                <a:solidFill>
                  <a:schemeClr val="tx1"/>
                </a:solidFill>
              </a:rPr>
              <a:t>INTRACELLULAR</a:t>
            </a:r>
            <a:br>
              <a:rPr lang="en-US" altLang="en-US" sz="1400">
                <a:solidFill>
                  <a:schemeClr val="tx1"/>
                </a:solidFill>
              </a:rPr>
            </a:br>
            <a:r>
              <a:rPr lang="en-US" altLang="en-US" sz="1400">
                <a:solidFill>
                  <a:schemeClr val="tx1"/>
                </a:solidFill>
              </a:rPr>
              <a:t> FLID</a:t>
            </a:r>
          </a:p>
        </p:txBody>
      </p:sp>
      <p:sp>
        <p:nvSpPr>
          <p:cNvPr id="470037" name="Line 21">
            <a:extLst>
              <a:ext uri="{FF2B5EF4-FFF2-40B4-BE49-F238E27FC236}">
                <a16:creationId xmlns:a16="http://schemas.microsoft.com/office/drawing/2014/main" id="{EF6C55A5-B3C0-44DE-93A5-BF1C450609FF}"/>
              </a:ext>
            </a:extLst>
          </p:cNvPr>
          <p:cNvSpPr>
            <a:spLocks noChangeShapeType="1"/>
          </p:cNvSpPr>
          <p:nvPr/>
        </p:nvSpPr>
        <p:spPr bwMode="auto">
          <a:xfrm>
            <a:off x="9164638" y="1052514"/>
            <a:ext cx="0" cy="5113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a:extLst>
              <a:ext uri="{FF2B5EF4-FFF2-40B4-BE49-F238E27FC236}">
                <a16:creationId xmlns:a16="http://schemas.microsoft.com/office/drawing/2014/main" id="{36112664-57C2-4E76-8728-79AB863103FB}"/>
              </a:ext>
            </a:extLst>
          </p:cNvPr>
          <p:cNvSpPr>
            <a:spLocks noGrp="1" noChangeArrowheads="1"/>
          </p:cNvSpPr>
          <p:nvPr>
            <p:ph type="title"/>
          </p:nvPr>
        </p:nvSpPr>
        <p:spPr/>
        <p:txBody>
          <a:bodyPr/>
          <a:lstStyle/>
          <a:p>
            <a:r>
              <a:rPr lang="en-US" altLang="zh-TW" sz="3600" b="1" i="1">
                <a:effectLst>
                  <a:outerShdw blurRad="38100" dist="38100" dir="2700000" algn="tl">
                    <a:srgbClr val="000000"/>
                  </a:outerShdw>
                </a:effectLst>
                <a:latin typeface="Book Antiqua" panose="02040602050305030304" pitchFamily="18" charset="0"/>
                <a:ea typeface="新細明體" panose="020B0604030504040204" pitchFamily="18" charset="-120"/>
              </a:rPr>
              <a:t>Composition of Body Fluids:</a:t>
            </a:r>
          </a:p>
        </p:txBody>
      </p:sp>
      <p:grpSp>
        <p:nvGrpSpPr>
          <p:cNvPr id="807939" name="Group 3">
            <a:extLst>
              <a:ext uri="{FF2B5EF4-FFF2-40B4-BE49-F238E27FC236}">
                <a16:creationId xmlns:a16="http://schemas.microsoft.com/office/drawing/2014/main" id="{906351BA-7C87-40D0-8C1C-27ADA52B2E54}"/>
              </a:ext>
            </a:extLst>
          </p:cNvPr>
          <p:cNvGrpSpPr>
            <a:grpSpLocks/>
          </p:cNvGrpSpPr>
          <p:nvPr/>
        </p:nvGrpSpPr>
        <p:grpSpPr bwMode="auto">
          <a:xfrm>
            <a:off x="2667001" y="1371601"/>
            <a:ext cx="6429375" cy="3813175"/>
            <a:chOff x="1104" y="960"/>
            <a:chExt cx="3600" cy="2402"/>
          </a:xfrm>
        </p:grpSpPr>
        <p:sp>
          <p:nvSpPr>
            <p:cNvPr id="807940" name="Line 4">
              <a:extLst>
                <a:ext uri="{FF2B5EF4-FFF2-40B4-BE49-F238E27FC236}">
                  <a16:creationId xmlns:a16="http://schemas.microsoft.com/office/drawing/2014/main" id="{9F45A2BA-0DCA-4620-8665-5ACF715445F3}"/>
                </a:ext>
              </a:extLst>
            </p:cNvPr>
            <p:cNvSpPr>
              <a:spLocks noChangeShapeType="1"/>
            </p:cNvSpPr>
            <p:nvPr/>
          </p:nvSpPr>
          <p:spPr bwMode="auto">
            <a:xfrm>
              <a:off x="1502" y="1175"/>
              <a:ext cx="0" cy="206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807941" name="Group 5">
              <a:extLst>
                <a:ext uri="{FF2B5EF4-FFF2-40B4-BE49-F238E27FC236}">
                  <a16:creationId xmlns:a16="http://schemas.microsoft.com/office/drawing/2014/main" id="{91835C3C-C804-40ED-9B80-EFCF23010F51}"/>
                </a:ext>
              </a:extLst>
            </p:cNvPr>
            <p:cNvGrpSpPr>
              <a:grpSpLocks/>
            </p:cNvGrpSpPr>
            <p:nvPr/>
          </p:nvGrpSpPr>
          <p:grpSpPr bwMode="auto">
            <a:xfrm>
              <a:off x="1104" y="960"/>
              <a:ext cx="3600" cy="2402"/>
              <a:chOff x="1104" y="960"/>
              <a:chExt cx="3600" cy="2402"/>
            </a:xfrm>
          </p:grpSpPr>
          <p:sp>
            <p:nvSpPr>
              <p:cNvPr id="807942" name="Line 6">
                <a:extLst>
                  <a:ext uri="{FF2B5EF4-FFF2-40B4-BE49-F238E27FC236}">
                    <a16:creationId xmlns:a16="http://schemas.microsoft.com/office/drawing/2014/main" id="{C5983EA2-2F7D-4195-AED0-2E81F57F04CD}"/>
                  </a:ext>
                </a:extLst>
              </p:cNvPr>
              <p:cNvSpPr>
                <a:spLocks noChangeShapeType="1"/>
              </p:cNvSpPr>
              <p:nvPr/>
            </p:nvSpPr>
            <p:spPr bwMode="auto">
              <a:xfrm>
                <a:off x="1371" y="1175"/>
                <a:ext cx="1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7943" name="Line 7">
                <a:extLst>
                  <a:ext uri="{FF2B5EF4-FFF2-40B4-BE49-F238E27FC236}">
                    <a16:creationId xmlns:a16="http://schemas.microsoft.com/office/drawing/2014/main" id="{161B4F10-0432-4E44-BB19-377A9C2363F0}"/>
                  </a:ext>
                </a:extLst>
              </p:cNvPr>
              <p:cNvSpPr>
                <a:spLocks noChangeShapeType="1"/>
              </p:cNvSpPr>
              <p:nvPr/>
            </p:nvSpPr>
            <p:spPr bwMode="auto">
              <a:xfrm>
                <a:off x="1458" y="2209"/>
                <a:ext cx="319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7944" name="Rectangle 8">
                <a:extLst>
                  <a:ext uri="{FF2B5EF4-FFF2-40B4-BE49-F238E27FC236}">
                    <a16:creationId xmlns:a16="http://schemas.microsoft.com/office/drawing/2014/main" id="{81ECBAC1-5305-47AC-84E5-F4486F1ADD6E}"/>
                  </a:ext>
                </a:extLst>
              </p:cNvPr>
              <p:cNvSpPr>
                <a:spLocks noChangeArrowheads="1"/>
              </p:cNvSpPr>
              <p:nvPr/>
            </p:nvSpPr>
            <p:spPr bwMode="auto">
              <a:xfrm>
                <a:off x="1677" y="2166"/>
                <a:ext cx="306" cy="344"/>
              </a:xfrm>
              <a:prstGeom prst="rect">
                <a:avLst/>
              </a:prstGeom>
              <a:gradFill rotWithShape="0">
                <a:gsLst>
                  <a:gs pos="0">
                    <a:schemeClr val="accent1"/>
                  </a:gs>
                  <a:gs pos="50000">
                    <a:schemeClr val="bg1"/>
                  </a:gs>
                  <a:gs pos="100000">
                    <a:schemeClr val="accent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TW" sz="1000">
                    <a:latin typeface="Book Antiqua" panose="02040602050305030304" pitchFamily="18" charset="0"/>
                    <a:ea typeface="新細明體" panose="020B0604030504040204" pitchFamily="18" charset="-120"/>
                  </a:rPr>
                  <a:t>Ca </a:t>
                </a:r>
                <a:r>
                  <a:rPr kumimoji="1" lang="en-US" altLang="zh-TW" sz="1000" baseline="30000">
                    <a:latin typeface="Book Antiqua" panose="02040602050305030304" pitchFamily="18" charset="0"/>
                    <a:ea typeface="新細明體" panose="020B0604030504040204" pitchFamily="18" charset="-120"/>
                  </a:rPr>
                  <a:t>2+</a:t>
                </a:r>
              </a:p>
              <a:p>
                <a:pPr algn="ctr" eaLnBrk="1" hangingPunct="1"/>
                <a:r>
                  <a:rPr kumimoji="1" lang="en-US" altLang="zh-TW" sz="1000">
                    <a:latin typeface="Book Antiqua" panose="02040602050305030304" pitchFamily="18" charset="0"/>
                    <a:ea typeface="新細明體" panose="020B0604030504040204" pitchFamily="18" charset="-120"/>
                  </a:rPr>
                  <a:t>Mg </a:t>
                </a:r>
                <a:r>
                  <a:rPr kumimoji="1" lang="en-US" altLang="zh-TW" sz="1000" baseline="30000">
                    <a:latin typeface="Book Antiqua" panose="02040602050305030304" pitchFamily="18" charset="0"/>
                    <a:ea typeface="新細明體" panose="020B0604030504040204" pitchFamily="18" charset="-120"/>
                  </a:rPr>
                  <a:t>2+</a:t>
                </a:r>
              </a:p>
            </p:txBody>
          </p:sp>
          <p:sp>
            <p:nvSpPr>
              <p:cNvPr id="807945" name="Rectangle 9">
                <a:extLst>
                  <a:ext uri="{FF2B5EF4-FFF2-40B4-BE49-F238E27FC236}">
                    <a16:creationId xmlns:a16="http://schemas.microsoft.com/office/drawing/2014/main" id="{C29FF444-8F07-478B-A6EA-AEB2444A38F7}"/>
                  </a:ext>
                </a:extLst>
              </p:cNvPr>
              <p:cNvSpPr>
                <a:spLocks noChangeArrowheads="1"/>
              </p:cNvSpPr>
              <p:nvPr/>
            </p:nvSpPr>
            <p:spPr bwMode="auto">
              <a:xfrm>
                <a:off x="1983" y="2123"/>
                <a:ext cx="306" cy="1119"/>
              </a:xfrm>
              <a:prstGeom prst="rect">
                <a:avLst/>
              </a:prstGeom>
              <a:gradFill rotWithShape="0">
                <a:gsLst>
                  <a:gs pos="0">
                    <a:srgbClr val="99CC00"/>
                  </a:gs>
                  <a:gs pos="50000">
                    <a:schemeClr val="bg1"/>
                  </a:gs>
                  <a:gs pos="100000">
                    <a:srgbClr val="99CC0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TW" sz="1000">
                    <a:latin typeface="Book Antiqua" panose="02040602050305030304" pitchFamily="18" charset="0"/>
                    <a:ea typeface="新細明體" panose="020B0604030504040204" pitchFamily="18" charset="-120"/>
                  </a:rPr>
                  <a:t>K</a:t>
                </a:r>
                <a:r>
                  <a:rPr kumimoji="1" lang="en-US" altLang="zh-TW" sz="1000" baseline="30000">
                    <a:latin typeface="Book Antiqua" panose="02040602050305030304" pitchFamily="18" charset="0"/>
                    <a:ea typeface="新細明體" panose="020B0604030504040204" pitchFamily="18" charset="-120"/>
                  </a:rPr>
                  <a:t>+</a:t>
                </a:r>
              </a:p>
            </p:txBody>
          </p:sp>
          <p:sp>
            <p:nvSpPr>
              <p:cNvPr id="807946" name="Rectangle 10">
                <a:extLst>
                  <a:ext uri="{FF2B5EF4-FFF2-40B4-BE49-F238E27FC236}">
                    <a16:creationId xmlns:a16="http://schemas.microsoft.com/office/drawing/2014/main" id="{330BD190-5BAA-4732-B3B1-CCAC2C105D37}"/>
                  </a:ext>
                </a:extLst>
              </p:cNvPr>
              <p:cNvSpPr>
                <a:spLocks noChangeArrowheads="1"/>
              </p:cNvSpPr>
              <p:nvPr/>
            </p:nvSpPr>
            <p:spPr bwMode="auto">
              <a:xfrm>
                <a:off x="2289" y="1261"/>
                <a:ext cx="306" cy="1034"/>
              </a:xfrm>
              <a:prstGeom prst="rect">
                <a:avLst/>
              </a:prstGeom>
              <a:gradFill rotWithShape="0">
                <a:gsLst>
                  <a:gs pos="0">
                    <a:srgbClr val="FF9900"/>
                  </a:gs>
                  <a:gs pos="50000">
                    <a:schemeClr val="bg1"/>
                  </a:gs>
                  <a:gs pos="100000">
                    <a:srgbClr val="FF990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TW" sz="1000">
                    <a:latin typeface="Book Antiqua" panose="02040602050305030304" pitchFamily="18" charset="0"/>
                    <a:ea typeface="新細明體" panose="020B0604030504040204" pitchFamily="18" charset="-120"/>
                  </a:rPr>
                  <a:t>Na</a:t>
                </a:r>
                <a:r>
                  <a:rPr kumimoji="1" lang="en-US" altLang="zh-TW" sz="1000" baseline="30000">
                    <a:latin typeface="Book Antiqua" panose="02040602050305030304" pitchFamily="18" charset="0"/>
                    <a:ea typeface="新細明體" panose="020B0604030504040204" pitchFamily="18" charset="-120"/>
                  </a:rPr>
                  <a:t>+</a:t>
                </a:r>
              </a:p>
            </p:txBody>
          </p:sp>
          <p:sp>
            <p:nvSpPr>
              <p:cNvPr id="807947" name="Rectangle 11">
                <a:extLst>
                  <a:ext uri="{FF2B5EF4-FFF2-40B4-BE49-F238E27FC236}">
                    <a16:creationId xmlns:a16="http://schemas.microsoft.com/office/drawing/2014/main" id="{ABDD0A97-8257-4C57-942E-E6722F5AF364}"/>
                  </a:ext>
                </a:extLst>
              </p:cNvPr>
              <p:cNvSpPr>
                <a:spLocks noChangeArrowheads="1"/>
              </p:cNvSpPr>
              <p:nvPr/>
            </p:nvSpPr>
            <p:spPr bwMode="auto">
              <a:xfrm>
                <a:off x="3208" y="1563"/>
                <a:ext cx="306" cy="689"/>
              </a:xfrm>
              <a:prstGeom prst="rect">
                <a:avLst/>
              </a:prstGeom>
              <a:gradFill rotWithShape="0">
                <a:gsLst>
                  <a:gs pos="0">
                    <a:srgbClr val="003366"/>
                  </a:gs>
                  <a:gs pos="50000">
                    <a:schemeClr val="bg1"/>
                  </a:gs>
                  <a:gs pos="100000">
                    <a:srgbClr val="003366"/>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TW" sz="1000">
                    <a:latin typeface="Book Antiqua" panose="02040602050305030304" pitchFamily="18" charset="0"/>
                    <a:ea typeface="新細明體" panose="020B0604030504040204" pitchFamily="18" charset="-120"/>
                  </a:rPr>
                  <a:t>Cl</a:t>
                </a:r>
                <a:r>
                  <a:rPr kumimoji="1" lang="en-US" altLang="zh-TW" sz="1000" baseline="30000">
                    <a:latin typeface="Book Antiqua" panose="02040602050305030304" pitchFamily="18" charset="0"/>
                    <a:ea typeface="新細明體" panose="020B0604030504040204" pitchFamily="18" charset="-120"/>
                  </a:rPr>
                  <a:t>-</a:t>
                </a:r>
              </a:p>
            </p:txBody>
          </p:sp>
          <p:sp>
            <p:nvSpPr>
              <p:cNvPr id="807948" name="Rectangle 12">
                <a:extLst>
                  <a:ext uri="{FF2B5EF4-FFF2-40B4-BE49-F238E27FC236}">
                    <a16:creationId xmlns:a16="http://schemas.microsoft.com/office/drawing/2014/main" id="{423F66C7-45CE-4CBA-A841-0058FE7F5875}"/>
                  </a:ext>
                </a:extLst>
              </p:cNvPr>
              <p:cNvSpPr>
                <a:spLocks noChangeArrowheads="1"/>
              </p:cNvSpPr>
              <p:nvPr/>
            </p:nvSpPr>
            <p:spPr bwMode="auto">
              <a:xfrm>
                <a:off x="3514" y="2166"/>
                <a:ext cx="306" cy="947"/>
              </a:xfrm>
              <a:prstGeom prst="rect">
                <a:avLst/>
              </a:prstGeom>
              <a:gradFill rotWithShape="0">
                <a:gsLst>
                  <a:gs pos="0">
                    <a:srgbClr val="808000"/>
                  </a:gs>
                  <a:gs pos="50000">
                    <a:schemeClr val="bg1"/>
                  </a:gs>
                  <a:gs pos="100000">
                    <a:srgbClr val="80800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TW" sz="1000">
                    <a:latin typeface="Book Antiqua" panose="02040602050305030304" pitchFamily="18" charset="0"/>
                    <a:ea typeface="新細明體" panose="020B0604030504040204" pitchFamily="18" charset="-120"/>
                  </a:rPr>
                  <a:t>PO</a:t>
                </a:r>
                <a:r>
                  <a:rPr kumimoji="1" lang="en-US" altLang="zh-TW" sz="1000" baseline="-25000">
                    <a:latin typeface="Book Antiqua" panose="02040602050305030304" pitchFamily="18" charset="0"/>
                    <a:ea typeface="新細明體" panose="020B0604030504040204" pitchFamily="18" charset="-120"/>
                  </a:rPr>
                  <a:t>4</a:t>
                </a:r>
                <a:r>
                  <a:rPr kumimoji="1" lang="en-US" altLang="zh-TW" sz="1000" baseline="30000">
                    <a:latin typeface="Book Antiqua" panose="02040602050305030304" pitchFamily="18" charset="0"/>
                    <a:ea typeface="新細明體" panose="020B0604030504040204" pitchFamily="18" charset="-120"/>
                  </a:rPr>
                  <a:t>3-</a:t>
                </a:r>
                <a:endParaRPr kumimoji="1" lang="en-US" altLang="zh-TW" sz="1000">
                  <a:latin typeface="Book Antiqua" panose="02040602050305030304" pitchFamily="18" charset="0"/>
                  <a:ea typeface="新細明體" panose="020B0604030504040204" pitchFamily="18" charset="-120"/>
                </a:endParaRPr>
              </a:p>
              <a:p>
                <a:pPr algn="ctr" eaLnBrk="1" hangingPunct="1"/>
                <a:r>
                  <a:rPr kumimoji="1" lang="en-US" altLang="zh-TW" sz="1000">
                    <a:latin typeface="Book Antiqua" panose="02040602050305030304" pitchFamily="18" charset="0"/>
                    <a:ea typeface="新細明體" panose="020B0604030504040204" pitchFamily="18" charset="-120"/>
                  </a:rPr>
                  <a:t>Organic </a:t>
                </a:r>
              </a:p>
              <a:p>
                <a:pPr algn="ctr" eaLnBrk="1" hangingPunct="1"/>
                <a:r>
                  <a:rPr kumimoji="1" lang="en-US" altLang="zh-TW" sz="1000">
                    <a:latin typeface="Book Antiqua" panose="02040602050305030304" pitchFamily="18" charset="0"/>
                    <a:ea typeface="新細明體" panose="020B0604030504040204" pitchFamily="18" charset="-120"/>
                  </a:rPr>
                  <a:t>anion</a:t>
                </a:r>
              </a:p>
            </p:txBody>
          </p:sp>
          <p:sp>
            <p:nvSpPr>
              <p:cNvPr id="807949" name="Rectangle 13">
                <a:extLst>
                  <a:ext uri="{FF2B5EF4-FFF2-40B4-BE49-F238E27FC236}">
                    <a16:creationId xmlns:a16="http://schemas.microsoft.com/office/drawing/2014/main" id="{420D0FF4-0F79-4667-A48F-7ED8F8DCCD35}"/>
                  </a:ext>
                </a:extLst>
              </p:cNvPr>
              <p:cNvSpPr>
                <a:spLocks noChangeArrowheads="1"/>
              </p:cNvSpPr>
              <p:nvPr/>
            </p:nvSpPr>
            <p:spPr bwMode="auto">
              <a:xfrm>
                <a:off x="3820" y="2036"/>
                <a:ext cx="306" cy="302"/>
              </a:xfrm>
              <a:prstGeom prst="rect">
                <a:avLst/>
              </a:prstGeom>
              <a:gradFill rotWithShape="0">
                <a:gsLst>
                  <a:gs pos="0">
                    <a:srgbClr val="FF0000"/>
                  </a:gs>
                  <a:gs pos="50000">
                    <a:schemeClr val="bg1"/>
                  </a:gs>
                  <a:gs pos="100000">
                    <a:srgbClr val="FF000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TW" sz="1000">
                    <a:latin typeface="Book Antiqua" panose="02040602050305030304" pitchFamily="18" charset="0"/>
                    <a:ea typeface="新細明體" panose="020B0604030504040204" pitchFamily="18" charset="-120"/>
                  </a:rPr>
                  <a:t>HCO</a:t>
                </a:r>
                <a:r>
                  <a:rPr kumimoji="1" lang="en-US" altLang="zh-TW" sz="1000" baseline="-25000">
                    <a:latin typeface="Book Antiqua" panose="02040602050305030304" pitchFamily="18" charset="0"/>
                    <a:ea typeface="新細明體" panose="020B0604030504040204" pitchFamily="18" charset="-120"/>
                  </a:rPr>
                  <a:t>3</a:t>
                </a:r>
                <a:r>
                  <a:rPr kumimoji="1" lang="en-US" altLang="zh-TW" sz="1000" baseline="30000">
                    <a:latin typeface="Book Antiqua" panose="02040602050305030304" pitchFamily="18" charset="0"/>
                    <a:ea typeface="新細明體" panose="020B0604030504040204" pitchFamily="18" charset="-120"/>
                  </a:rPr>
                  <a:t>-</a:t>
                </a:r>
              </a:p>
            </p:txBody>
          </p:sp>
          <p:sp>
            <p:nvSpPr>
              <p:cNvPr id="807950" name="Rectangle 14">
                <a:extLst>
                  <a:ext uri="{FF2B5EF4-FFF2-40B4-BE49-F238E27FC236}">
                    <a16:creationId xmlns:a16="http://schemas.microsoft.com/office/drawing/2014/main" id="{5B6C19FD-27CD-4DFD-B418-38FFB9ED011A}"/>
                  </a:ext>
                </a:extLst>
              </p:cNvPr>
              <p:cNvSpPr>
                <a:spLocks noChangeArrowheads="1"/>
              </p:cNvSpPr>
              <p:nvPr/>
            </p:nvSpPr>
            <p:spPr bwMode="auto">
              <a:xfrm>
                <a:off x="4126" y="2123"/>
                <a:ext cx="306" cy="602"/>
              </a:xfrm>
              <a:prstGeom prst="rect">
                <a:avLst/>
              </a:prstGeom>
              <a:gradFill rotWithShape="0">
                <a:gsLst>
                  <a:gs pos="0">
                    <a:srgbClr val="008000"/>
                  </a:gs>
                  <a:gs pos="50000">
                    <a:schemeClr val="bg1"/>
                  </a:gs>
                  <a:gs pos="100000">
                    <a:srgbClr val="00800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TW" sz="1000">
                    <a:latin typeface="Book Antiqua" panose="02040602050305030304" pitchFamily="18" charset="0"/>
                    <a:ea typeface="新細明體" panose="020B0604030504040204" pitchFamily="18" charset="-120"/>
                  </a:rPr>
                  <a:t>Protein</a:t>
                </a:r>
              </a:p>
            </p:txBody>
          </p:sp>
          <p:sp>
            <p:nvSpPr>
              <p:cNvPr id="807951" name="Line 15">
                <a:extLst>
                  <a:ext uri="{FF2B5EF4-FFF2-40B4-BE49-F238E27FC236}">
                    <a16:creationId xmlns:a16="http://schemas.microsoft.com/office/drawing/2014/main" id="{09697052-0BFD-4CE0-81F9-A075D2A61AA4}"/>
                  </a:ext>
                </a:extLst>
              </p:cNvPr>
              <p:cNvSpPr>
                <a:spLocks noChangeShapeType="1"/>
              </p:cNvSpPr>
              <p:nvPr/>
            </p:nvSpPr>
            <p:spPr bwMode="auto">
              <a:xfrm>
                <a:off x="1371" y="1520"/>
                <a:ext cx="1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7952" name="Line 16">
                <a:extLst>
                  <a:ext uri="{FF2B5EF4-FFF2-40B4-BE49-F238E27FC236}">
                    <a16:creationId xmlns:a16="http://schemas.microsoft.com/office/drawing/2014/main" id="{2B149022-4363-40A9-87E0-AC051671203C}"/>
                  </a:ext>
                </a:extLst>
              </p:cNvPr>
              <p:cNvSpPr>
                <a:spLocks noChangeShapeType="1"/>
              </p:cNvSpPr>
              <p:nvPr/>
            </p:nvSpPr>
            <p:spPr bwMode="auto">
              <a:xfrm>
                <a:off x="1371" y="1864"/>
                <a:ext cx="1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7953" name="Line 17">
                <a:extLst>
                  <a:ext uri="{FF2B5EF4-FFF2-40B4-BE49-F238E27FC236}">
                    <a16:creationId xmlns:a16="http://schemas.microsoft.com/office/drawing/2014/main" id="{90AF75C9-2D39-4F06-B367-23ABF7CAD591}"/>
                  </a:ext>
                </a:extLst>
              </p:cNvPr>
              <p:cNvSpPr>
                <a:spLocks noChangeShapeType="1"/>
              </p:cNvSpPr>
              <p:nvPr/>
            </p:nvSpPr>
            <p:spPr bwMode="auto">
              <a:xfrm>
                <a:off x="1371" y="2209"/>
                <a:ext cx="1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7954" name="Line 18">
                <a:extLst>
                  <a:ext uri="{FF2B5EF4-FFF2-40B4-BE49-F238E27FC236}">
                    <a16:creationId xmlns:a16="http://schemas.microsoft.com/office/drawing/2014/main" id="{0A5E5E8E-592F-42D0-B5C4-62C62EF0A06C}"/>
                  </a:ext>
                </a:extLst>
              </p:cNvPr>
              <p:cNvSpPr>
                <a:spLocks noChangeShapeType="1"/>
              </p:cNvSpPr>
              <p:nvPr/>
            </p:nvSpPr>
            <p:spPr bwMode="auto">
              <a:xfrm>
                <a:off x="1371" y="2553"/>
                <a:ext cx="1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7955" name="Line 19">
                <a:extLst>
                  <a:ext uri="{FF2B5EF4-FFF2-40B4-BE49-F238E27FC236}">
                    <a16:creationId xmlns:a16="http://schemas.microsoft.com/office/drawing/2014/main" id="{CBFB296E-47BB-41A2-B664-FBD3BF967B65}"/>
                  </a:ext>
                </a:extLst>
              </p:cNvPr>
              <p:cNvSpPr>
                <a:spLocks noChangeShapeType="1"/>
              </p:cNvSpPr>
              <p:nvPr/>
            </p:nvSpPr>
            <p:spPr bwMode="auto">
              <a:xfrm>
                <a:off x="1371" y="2898"/>
                <a:ext cx="1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7956" name="Line 20">
                <a:extLst>
                  <a:ext uri="{FF2B5EF4-FFF2-40B4-BE49-F238E27FC236}">
                    <a16:creationId xmlns:a16="http://schemas.microsoft.com/office/drawing/2014/main" id="{E6EE6834-F36C-4F2F-AD0E-083B1384160A}"/>
                  </a:ext>
                </a:extLst>
              </p:cNvPr>
              <p:cNvSpPr>
                <a:spLocks noChangeShapeType="1"/>
              </p:cNvSpPr>
              <p:nvPr/>
            </p:nvSpPr>
            <p:spPr bwMode="auto">
              <a:xfrm>
                <a:off x="1371" y="3242"/>
                <a:ext cx="1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7957" name="Line 21">
                <a:extLst>
                  <a:ext uri="{FF2B5EF4-FFF2-40B4-BE49-F238E27FC236}">
                    <a16:creationId xmlns:a16="http://schemas.microsoft.com/office/drawing/2014/main" id="{9D61F3CF-7C59-4A07-867C-82B2222219EA}"/>
                  </a:ext>
                </a:extLst>
              </p:cNvPr>
              <p:cNvSpPr>
                <a:spLocks noChangeShapeType="1"/>
              </p:cNvSpPr>
              <p:nvPr/>
            </p:nvSpPr>
            <p:spPr bwMode="auto">
              <a:xfrm>
                <a:off x="2902" y="1175"/>
                <a:ext cx="0" cy="206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7958" name="Line 22">
                <a:extLst>
                  <a:ext uri="{FF2B5EF4-FFF2-40B4-BE49-F238E27FC236}">
                    <a16:creationId xmlns:a16="http://schemas.microsoft.com/office/drawing/2014/main" id="{088FCA0D-8E86-498F-9524-7B6DDF6248C0}"/>
                  </a:ext>
                </a:extLst>
              </p:cNvPr>
              <p:cNvSpPr>
                <a:spLocks noChangeShapeType="1"/>
              </p:cNvSpPr>
              <p:nvPr/>
            </p:nvSpPr>
            <p:spPr bwMode="auto">
              <a:xfrm>
                <a:off x="1502" y="3242"/>
                <a:ext cx="314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7959" name="Line 23">
                <a:extLst>
                  <a:ext uri="{FF2B5EF4-FFF2-40B4-BE49-F238E27FC236}">
                    <a16:creationId xmlns:a16="http://schemas.microsoft.com/office/drawing/2014/main" id="{04D7DCD9-683C-46E9-859A-D256DF7AED4D}"/>
                  </a:ext>
                </a:extLst>
              </p:cNvPr>
              <p:cNvSpPr>
                <a:spLocks noChangeShapeType="1"/>
              </p:cNvSpPr>
              <p:nvPr/>
            </p:nvSpPr>
            <p:spPr bwMode="auto">
              <a:xfrm>
                <a:off x="1458" y="1175"/>
                <a:ext cx="319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7960" name="Text Box 24">
                <a:extLst>
                  <a:ext uri="{FF2B5EF4-FFF2-40B4-BE49-F238E27FC236}">
                    <a16:creationId xmlns:a16="http://schemas.microsoft.com/office/drawing/2014/main" id="{53A761D0-5406-4C87-89F8-E54147088536}"/>
                  </a:ext>
                </a:extLst>
              </p:cNvPr>
              <p:cNvSpPr txBox="1">
                <a:spLocks noChangeArrowheads="1"/>
              </p:cNvSpPr>
              <p:nvPr/>
            </p:nvSpPr>
            <p:spPr bwMode="auto">
              <a:xfrm>
                <a:off x="1152" y="2112"/>
                <a:ext cx="17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zh-TW" sz="1400">
                    <a:latin typeface="Book Antiqua" panose="02040602050305030304" pitchFamily="18" charset="0"/>
                    <a:ea typeface="新細明體" panose="020B0604030504040204" pitchFamily="18" charset="-120"/>
                  </a:rPr>
                  <a:t> 0</a:t>
                </a:r>
              </a:p>
            </p:txBody>
          </p:sp>
          <p:sp>
            <p:nvSpPr>
              <p:cNvPr id="807961" name="Text Box 25">
                <a:extLst>
                  <a:ext uri="{FF2B5EF4-FFF2-40B4-BE49-F238E27FC236}">
                    <a16:creationId xmlns:a16="http://schemas.microsoft.com/office/drawing/2014/main" id="{0114633F-6A11-4B33-AFE5-B87289C538B2}"/>
                  </a:ext>
                </a:extLst>
              </p:cNvPr>
              <p:cNvSpPr txBox="1">
                <a:spLocks noChangeArrowheads="1"/>
              </p:cNvSpPr>
              <p:nvPr/>
            </p:nvSpPr>
            <p:spPr bwMode="auto">
              <a:xfrm>
                <a:off x="1152" y="1776"/>
                <a:ext cx="20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zh-TW" sz="1400">
                    <a:latin typeface="Book Antiqua" panose="02040602050305030304" pitchFamily="18" charset="0"/>
                    <a:ea typeface="新細明體" panose="020B0604030504040204" pitchFamily="18" charset="-120"/>
                  </a:rPr>
                  <a:t>50</a:t>
                </a:r>
              </a:p>
            </p:txBody>
          </p:sp>
          <p:sp>
            <p:nvSpPr>
              <p:cNvPr id="807962" name="Text Box 26">
                <a:extLst>
                  <a:ext uri="{FF2B5EF4-FFF2-40B4-BE49-F238E27FC236}">
                    <a16:creationId xmlns:a16="http://schemas.microsoft.com/office/drawing/2014/main" id="{72072080-5BCE-45B4-BF7D-7ABDEFE65A40}"/>
                  </a:ext>
                </a:extLst>
              </p:cNvPr>
              <p:cNvSpPr txBox="1">
                <a:spLocks noChangeArrowheads="1"/>
              </p:cNvSpPr>
              <p:nvPr/>
            </p:nvSpPr>
            <p:spPr bwMode="auto">
              <a:xfrm>
                <a:off x="1152" y="2448"/>
                <a:ext cx="20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zh-TW" sz="1400">
                    <a:latin typeface="Book Antiqua" panose="02040602050305030304" pitchFamily="18" charset="0"/>
                    <a:ea typeface="新細明體" panose="020B0604030504040204" pitchFamily="18" charset="-120"/>
                  </a:rPr>
                  <a:t>50</a:t>
                </a:r>
              </a:p>
            </p:txBody>
          </p:sp>
          <p:sp>
            <p:nvSpPr>
              <p:cNvPr id="807963" name="Text Box 27">
                <a:extLst>
                  <a:ext uri="{FF2B5EF4-FFF2-40B4-BE49-F238E27FC236}">
                    <a16:creationId xmlns:a16="http://schemas.microsoft.com/office/drawing/2014/main" id="{9770FF7B-6B37-40E2-A44B-229367DEC286}"/>
                  </a:ext>
                </a:extLst>
              </p:cNvPr>
              <p:cNvSpPr txBox="1">
                <a:spLocks noChangeArrowheads="1"/>
              </p:cNvSpPr>
              <p:nvPr/>
            </p:nvSpPr>
            <p:spPr bwMode="auto">
              <a:xfrm>
                <a:off x="1104" y="1440"/>
                <a:ext cx="25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zh-TW" sz="1400">
                    <a:latin typeface="Book Antiqua" panose="02040602050305030304" pitchFamily="18" charset="0"/>
                    <a:ea typeface="新細明體" panose="020B0604030504040204" pitchFamily="18" charset="-120"/>
                  </a:rPr>
                  <a:t>100</a:t>
                </a:r>
              </a:p>
            </p:txBody>
          </p:sp>
          <p:sp>
            <p:nvSpPr>
              <p:cNvPr id="807964" name="Text Box 28">
                <a:extLst>
                  <a:ext uri="{FF2B5EF4-FFF2-40B4-BE49-F238E27FC236}">
                    <a16:creationId xmlns:a16="http://schemas.microsoft.com/office/drawing/2014/main" id="{B8B32647-ECF3-4DC9-8C79-C5DBCF284779}"/>
                  </a:ext>
                </a:extLst>
              </p:cNvPr>
              <p:cNvSpPr txBox="1">
                <a:spLocks noChangeArrowheads="1"/>
              </p:cNvSpPr>
              <p:nvPr/>
            </p:nvSpPr>
            <p:spPr bwMode="auto">
              <a:xfrm>
                <a:off x="1104" y="1056"/>
                <a:ext cx="25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zh-TW" sz="1400">
                    <a:latin typeface="Book Antiqua" panose="02040602050305030304" pitchFamily="18" charset="0"/>
                    <a:ea typeface="新細明體" panose="020B0604030504040204" pitchFamily="18" charset="-120"/>
                  </a:rPr>
                  <a:t>150</a:t>
                </a:r>
              </a:p>
            </p:txBody>
          </p:sp>
          <p:sp>
            <p:nvSpPr>
              <p:cNvPr id="807965" name="Text Box 29">
                <a:extLst>
                  <a:ext uri="{FF2B5EF4-FFF2-40B4-BE49-F238E27FC236}">
                    <a16:creationId xmlns:a16="http://schemas.microsoft.com/office/drawing/2014/main" id="{6B99D1D1-E51F-4072-AA27-DFC736DA61E5}"/>
                  </a:ext>
                </a:extLst>
              </p:cNvPr>
              <p:cNvSpPr txBox="1">
                <a:spLocks noChangeArrowheads="1"/>
              </p:cNvSpPr>
              <p:nvPr/>
            </p:nvSpPr>
            <p:spPr bwMode="auto">
              <a:xfrm>
                <a:off x="1104" y="2832"/>
                <a:ext cx="25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zh-TW" sz="1400">
                    <a:latin typeface="Book Antiqua" panose="02040602050305030304" pitchFamily="18" charset="0"/>
                    <a:ea typeface="新細明體" panose="020B0604030504040204" pitchFamily="18" charset="-120"/>
                  </a:rPr>
                  <a:t>100</a:t>
                </a:r>
              </a:p>
            </p:txBody>
          </p:sp>
          <p:sp>
            <p:nvSpPr>
              <p:cNvPr id="807966" name="Text Box 30">
                <a:extLst>
                  <a:ext uri="{FF2B5EF4-FFF2-40B4-BE49-F238E27FC236}">
                    <a16:creationId xmlns:a16="http://schemas.microsoft.com/office/drawing/2014/main" id="{CCE4017E-CD39-4411-8506-83F53BE46C00}"/>
                  </a:ext>
                </a:extLst>
              </p:cNvPr>
              <p:cNvSpPr txBox="1">
                <a:spLocks noChangeArrowheads="1"/>
              </p:cNvSpPr>
              <p:nvPr/>
            </p:nvSpPr>
            <p:spPr bwMode="auto">
              <a:xfrm>
                <a:off x="1104" y="3168"/>
                <a:ext cx="25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zh-TW" sz="1400">
                    <a:latin typeface="Book Antiqua" panose="02040602050305030304" pitchFamily="18" charset="0"/>
                    <a:ea typeface="新細明體" panose="020B0604030504040204" pitchFamily="18" charset="-120"/>
                  </a:rPr>
                  <a:t>150</a:t>
                </a:r>
              </a:p>
            </p:txBody>
          </p:sp>
          <p:sp>
            <p:nvSpPr>
              <p:cNvPr id="807967" name="Text Box 31">
                <a:extLst>
                  <a:ext uri="{FF2B5EF4-FFF2-40B4-BE49-F238E27FC236}">
                    <a16:creationId xmlns:a16="http://schemas.microsoft.com/office/drawing/2014/main" id="{76EDDF5F-23FD-41FF-891C-E7D3D8017307}"/>
                  </a:ext>
                </a:extLst>
              </p:cNvPr>
              <p:cNvSpPr txBox="1">
                <a:spLocks noChangeArrowheads="1"/>
              </p:cNvSpPr>
              <p:nvPr/>
            </p:nvSpPr>
            <p:spPr bwMode="auto">
              <a:xfrm>
                <a:off x="1939" y="960"/>
                <a:ext cx="60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Cations</a:t>
                </a:r>
              </a:p>
            </p:txBody>
          </p:sp>
          <p:sp>
            <p:nvSpPr>
              <p:cNvPr id="807968" name="Text Box 32">
                <a:extLst>
                  <a:ext uri="{FF2B5EF4-FFF2-40B4-BE49-F238E27FC236}">
                    <a16:creationId xmlns:a16="http://schemas.microsoft.com/office/drawing/2014/main" id="{5973DAE6-68A0-4B36-96F2-A2C9E2514812}"/>
                  </a:ext>
                </a:extLst>
              </p:cNvPr>
              <p:cNvSpPr txBox="1">
                <a:spLocks noChangeArrowheads="1"/>
              </p:cNvSpPr>
              <p:nvPr/>
            </p:nvSpPr>
            <p:spPr bwMode="auto">
              <a:xfrm>
                <a:off x="3645" y="960"/>
                <a:ext cx="5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Anions</a:t>
                </a:r>
              </a:p>
            </p:txBody>
          </p:sp>
          <p:sp>
            <p:nvSpPr>
              <p:cNvPr id="807969" name="Line 33">
                <a:extLst>
                  <a:ext uri="{FF2B5EF4-FFF2-40B4-BE49-F238E27FC236}">
                    <a16:creationId xmlns:a16="http://schemas.microsoft.com/office/drawing/2014/main" id="{8CAF1FD0-D888-4B4C-B1F3-DE006B0EDF80}"/>
                  </a:ext>
                </a:extLst>
              </p:cNvPr>
              <p:cNvSpPr>
                <a:spLocks noChangeShapeType="1"/>
              </p:cNvSpPr>
              <p:nvPr/>
            </p:nvSpPr>
            <p:spPr bwMode="auto">
              <a:xfrm>
                <a:off x="4651" y="1175"/>
                <a:ext cx="0" cy="206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7970" name="Line 34">
                <a:extLst>
                  <a:ext uri="{FF2B5EF4-FFF2-40B4-BE49-F238E27FC236}">
                    <a16:creationId xmlns:a16="http://schemas.microsoft.com/office/drawing/2014/main" id="{89C32C02-EF47-4A69-999E-FA656C3AFCCF}"/>
                  </a:ext>
                </a:extLst>
              </p:cNvPr>
              <p:cNvSpPr>
                <a:spLocks noChangeShapeType="1"/>
              </p:cNvSpPr>
              <p:nvPr/>
            </p:nvSpPr>
            <p:spPr bwMode="auto">
              <a:xfrm>
                <a:off x="4520" y="1175"/>
                <a:ext cx="0" cy="206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7971" name="Text Box 35">
                <a:extLst>
                  <a:ext uri="{FF2B5EF4-FFF2-40B4-BE49-F238E27FC236}">
                    <a16:creationId xmlns:a16="http://schemas.microsoft.com/office/drawing/2014/main" id="{C58531BE-E25A-46A7-AB10-F0615CB9210C}"/>
                  </a:ext>
                </a:extLst>
              </p:cNvPr>
              <p:cNvSpPr txBox="1">
                <a:spLocks noChangeArrowheads="1"/>
              </p:cNvSpPr>
              <p:nvPr/>
            </p:nvSpPr>
            <p:spPr bwMode="auto">
              <a:xfrm>
                <a:off x="4471" y="1606"/>
                <a:ext cx="224"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eaLnBrk="1" hangingPunct="1"/>
                <a:r>
                  <a:rPr kumimoji="1" lang="en-US" altLang="zh-TW" sz="1400">
                    <a:latin typeface="Book Antiqua" panose="02040602050305030304" pitchFamily="18" charset="0"/>
                    <a:ea typeface="新細明體" panose="020B0604030504040204" pitchFamily="18" charset="-120"/>
                  </a:rPr>
                  <a:t>ECF</a:t>
                </a:r>
              </a:p>
            </p:txBody>
          </p:sp>
          <p:sp>
            <p:nvSpPr>
              <p:cNvPr id="807972" name="Text Box 36">
                <a:extLst>
                  <a:ext uri="{FF2B5EF4-FFF2-40B4-BE49-F238E27FC236}">
                    <a16:creationId xmlns:a16="http://schemas.microsoft.com/office/drawing/2014/main" id="{2BCEEA02-F0FA-473D-958C-FBF9B53022E1}"/>
                  </a:ext>
                </a:extLst>
              </p:cNvPr>
              <p:cNvSpPr txBox="1">
                <a:spLocks noChangeArrowheads="1"/>
              </p:cNvSpPr>
              <p:nvPr/>
            </p:nvSpPr>
            <p:spPr bwMode="auto">
              <a:xfrm>
                <a:off x="4480" y="2553"/>
                <a:ext cx="224"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eaLnBrk="1" hangingPunct="1"/>
                <a:r>
                  <a:rPr kumimoji="1" lang="en-US" altLang="zh-TW" sz="1400">
                    <a:latin typeface="Book Antiqua" panose="02040602050305030304" pitchFamily="18" charset="0"/>
                    <a:ea typeface="新細明體" panose="020B0604030504040204" pitchFamily="18" charset="-120"/>
                  </a:rPr>
                  <a:t>ICF</a:t>
                </a:r>
              </a:p>
            </p:txBody>
          </p:sp>
        </p:grpSp>
      </p:grpSp>
      <p:sp>
        <p:nvSpPr>
          <p:cNvPr id="807973" name="Text Box 37">
            <a:extLst>
              <a:ext uri="{FF2B5EF4-FFF2-40B4-BE49-F238E27FC236}">
                <a16:creationId xmlns:a16="http://schemas.microsoft.com/office/drawing/2014/main" id="{C8E5707A-F498-4960-BF62-3E66DEF6C919}"/>
              </a:ext>
            </a:extLst>
          </p:cNvPr>
          <p:cNvSpPr txBox="1">
            <a:spLocks noChangeArrowheads="1"/>
          </p:cNvSpPr>
          <p:nvPr/>
        </p:nvSpPr>
        <p:spPr bwMode="auto">
          <a:xfrm>
            <a:off x="3181350" y="5105401"/>
            <a:ext cx="7200900"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buClr>
                <a:schemeClr val="hlink"/>
              </a:buClr>
              <a:buSzPct val="110000"/>
              <a:buFont typeface="Wingdings" panose="05000000000000000000" pitchFamily="2" charset="2"/>
              <a:buBlip>
                <a:blip r:embed="rId3"/>
              </a:buBlip>
            </a:pPr>
            <a:r>
              <a:rPr kumimoji="1" lang="en-US" altLang="zh-TW" sz="2000">
                <a:effectLst>
                  <a:outerShdw blurRad="38100" dist="38100" dir="2700000" algn="tl">
                    <a:srgbClr val="000000"/>
                  </a:outerShdw>
                </a:effectLst>
                <a:latin typeface="Book Antiqua" panose="02040602050305030304" pitchFamily="18" charset="0"/>
                <a:ea typeface="新細明體" panose="020B0604030504040204" pitchFamily="18" charset="-120"/>
              </a:rPr>
              <a:t> </a:t>
            </a:r>
            <a:r>
              <a:rPr kumimoji="1" lang="en-US" altLang="zh-TW">
                <a:effectLst>
                  <a:outerShdw blurRad="38100" dist="38100" dir="2700000" algn="tl">
                    <a:srgbClr val="000000"/>
                  </a:outerShdw>
                </a:effectLst>
                <a:latin typeface="Book Antiqua" panose="02040602050305030304" pitchFamily="18" charset="0"/>
                <a:ea typeface="新細明體" panose="020B0604030504040204" pitchFamily="18" charset="-120"/>
              </a:rPr>
              <a:t>Osmolarity = solute/(solute+solvent)</a:t>
            </a:r>
          </a:p>
          <a:p>
            <a:pPr eaLnBrk="1" hangingPunct="1">
              <a:lnSpc>
                <a:spcPct val="90000"/>
              </a:lnSpc>
              <a:spcBef>
                <a:spcPct val="20000"/>
              </a:spcBef>
              <a:buClr>
                <a:schemeClr val="hlink"/>
              </a:buClr>
              <a:buSzPct val="110000"/>
              <a:buFont typeface="Wingdings" panose="05000000000000000000" pitchFamily="2" charset="2"/>
              <a:buBlip>
                <a:blip r:embed="rId3"/>
              </a:buBlip>
            </a:pPr>
            <a:r>
              <a:rPr kumimoji="1" lang="en-US" altLang="zh-TW">
                <a:effectLst>
                  <a:outerShdw blurRad="38100" dist="38100" dir="2700000" algn="tl">
                    <a:srgbClr val="000000"/>
                  </a:outerShdw>
                </a:effectLst>
                <a:latin typeface="Book Antiqua" panose="02040602050305030304" pitchFamily="18" charset="0"/>
                <a:ea typeface="新細明體" panose="020B0604030504040204" pitchFamily="18" charset="-120"/>
              </a:rPr>
              <a:t> Osmolality = solute/solvent (290~310mOsm/L)</a:t>
            </a:r>
          </a:p>
          <a:p>
            <a:pPr eaLnBrk="1" hangingPunct="1">
              <a:lnSpc>
                <a:spcPct val="90000"/>
              </a:lnSpc>
              <a:spcBef>
                <a:spcPct val="20000"/>
              </a:spcBef>
              <a:buClr>
                <a:schemeClr val="hlink"/>
              </a:buClr>
              <a:buSzPct val="110000"/>
              <a:buFont typeface="Wingdings" panose="05000000000000000000" pitchFamily="2" charset="2"/>
              <a:buBlip>
                <a:blip r:embed="rId3"/>
              </a:buBlip>
            </a:pPr>
            <a:r>
              <a:rPr kumimoji="1" lang="en-US" altLang="zh-TW">
                <a:effectLst>
                  <a:outerShdw blurRad="38100" dist="38100" dir="2700000" algn="tl">
                    <a:srgbClr val="000000"/>
                  </a:outerShdw>
                </a:effectLst>
                <a:latin typeface="Book Antiqua" panose="02040602050305030304" pitchFamily="18" charset="0"/>
                <a:ea typeface="新細明體" panose="020B0604030504040204" pitchFamily="18" charset="-120"/>
              </a:rPr>
              <a:t> Tonicity = effective osmolality</a:t>
            </a:r>
          </a:p>
          <a:p>
            <a:pPr eaLnBrk="1" hangingPunct="1">
              <a:lnSpc>
                <a:spcPct val="90000"/>
              </a:lnSpc>
              <a:spcBef>
                <a:spcPct val="20000"/>
              </a:spcBef>
              <a:buClr>
                <a:schemeClr val="hlink"/>
              </a:buClr>
              <a:buSzPct val="110000"/>
              <a:buFont typeface="Wingdings" panose="05000000000000000000" pitchFamily="2" charset="2"/>
              <a:buBlip>
                <a:blip r:embed="rId3"/>
              </a:buBlip>
            </a:pPr>
            <a:r>
              <a:rPr kumimoji="1" lang="en-US" altLang="zh-TW">
                <a:effectLst>
                  <a:outerShdw blurRad="38100" dist="38100" dir="2700000" algn="tl">
                    <a:srgbClr val="000000"/>
                  </a:outerShdw>
                </a:effectLst>
                <a:latin typeface="Book Antiqua" panose="02040602050305030304" pitchFamily="18" charset="0"/>
                <a:ea typeface="新細明體" panose="020B0604030504040204" pitchFamily="18" charset="-120"/>
              </a:rPr>
              <a:t> Plasma osmolility = 2 x (Na) + (Glucose/18) + (Urea/2.8)</a:t>
            </a:r>
          </a:p>
          <a:p>
            <a:pPr eaLnBrk="1" hangingPunct="1">
              <a:lnSpc>
                <a:spcPct val="90000"/>
              </a:lnSpc>
              <a:spcBef>
                <a:spcPct val="20000"/>
              </a:spcBef>
              <a:buClr>
                <a:schemeClr val="hlink"/>
              </a:buClr>
              <a:buSzPct val="110000"/>
              <a:buFont typeface="Wingdings" panose="05000000000000000000" pitchFamily="2" charset="2"/>
              <a:buBlip>
                <a:blip r:embed="rId3"/>
              </a:buBlip>
            </a:pPr>
            <a:r>
              <a:rPr kumimoji="1" lang="en-US" altLang="zh-TW">
                <a:effectLst>
                  <a:outerShdw blurRad="38100" dist="38100" dir="2700000" algn="tl">
                    <a:srgbClr val="000000"/>
                  </a:outerShdw>
                </a:effectLst>
                <a:latin typeface="Book Antiqua" panose="02040602050305030304" pitchFamily="18" charset="0"/>
                <a:ea typeface="新細明體" panose="020B0604030504040204" pitchFamily="18" charset="-120"/>
              </a:rPr>
              <a:t> Plasma tonicity = 2 x (Na) + (Glucose/18)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50C4E15-83F8-44AD-BE9C-9598D703E136}"/>
              </a:ext>
            </a:extLst>
          </p:cNvPr>
          <p:cNvSpPr>
            <a:spLocks noGrp="1"/>
          </p:cNvSpPr>
          <p:nvPr>
            <p:ph type="title"/>
          </p:nvPr>
        </p:nvSpPr>
        <p:spPr>
          <a:xfrm>
            <a:off x="943277" y="712269"/>
            <a:ext cx="3370998" cy="5502264"/>
          </a:xfrm>
        </p:spPr>
        <p:txBody>
          <a:bodyPr vert="horz" lIns="91440" tIns="45720" rIns="91440" bIns="45720" rtlCol="0" anchor="ctr">
            <a:normAutofit/>
          </a:bodyPr>
          <a:lstStyle/>
          <a:p>
            <a:r>
              <a:rPr lang="en-US" kern="1200">
                <a:solidFill>
                  <a:srgbClr val="FFFFFF"/>
                </a:solidFill>
                <a:latin typeface="+mj-lt"/>
                <a:ea typeface="+mj-ea"/>
                <a:cs typeface="+mj-cs"/>
              </a:rPr>
              <a:t>Fluid balance </a:t>
            </a:r>
          </a:p>
        </p:txBody>
      </p:sp>
      <p:cxnSp>
        <p:nvCxnSpPr>
          <p:cNvPr id="15" name="Straight Connector 14">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6">
            <a:extLst>
              <a:ext uri="{FF2B5EF4-FFF2-40B4-BE49-F238E27FC236}">
                <a16:creationId xmlns:a16="http://schemas.microsoft.com/office/drawing/2014/main" id="{F688408C-1D24-4ACD-92E3-040EC6FDA139}"/>
              </a:ext>
            </a:extLst>
          </p:cNvPr>
          <p:cNvGraphicFramePr>
            <a:graphicFrameLocks noGrp="1"/>
          </p:cNvGraphicFramePr>
          <p:nvPr>
            <p:ph sz="half" idx="2"/>
            <p:extLst>
              <p:ext uri="{D42A27DB-BD31-4B8C-83A1-F6EECF244321}">
                <p14:modId xmlns:p14="http://schemas.microsoft.com/office/powerpoint/2010/main" val="3394164547"/>
              </p:ext>
            </p:extLst>
          </p:nvPr>
        </p:nvGraphicFramePr>
        <p:xfrm>
          <a:off x="5476045" y="642938"/>
          <a:ext cx="5876998" cy="5572125"/>
        </p:xfrm>
        <a:graphic>
          <a:graphicData uri="http://schemas.openxmlformats.org/drawingml/2006/table">
            <a:tbl>
              <a:tblPr firstRow="1" bandRow="1">
                <a:tableStyleId>{3B4B98B0-60AC-42C2-AFA5-B58CD77FA1E5}</a:tableStyleId>
              </a:tblPr>
              <a:tblGrid>
                <a:gridCol w="1991050">
                  <a:extLst>
                    <a:ext uri="{9D8B030D-6E8A-4147-A177-3AD203B41FA5}">
                      <a16:colId xmlns:a16="http://schemas.microsoft.com/office/drawing/2014/main" val="987078728"/>
                    </a:ext>
                  </a:extLst>
                </a:gridCol>
                <a:gridCol w="2307648">
                  <a:extLst>
                    <a:ext uri="{9D8B030D-6E8A-4147-A177-3AD203B41FA5}">
                      <a16:colId xmlns:a16="http://schemas.microsoft.com/office/drawing/2014/main" val="3675607231"/>
                    </a:ext>
                  </a:extLst>
                </a:gridCol>
                <a:gridCol w="642577">
                  <a:extLst>
                    <a:ext uri="{9D8B030D-6E8A-4147-A177-3AD203B41FA5}">
                      <a16:colId xmlns:a16="http://schemas.microsoft.com/office/drawing/2014/main" val="687925300"/>
                    </a:ext>
                  </a:extLst>
                </a:gridCol>
                <a:gridCol w="935723">
                  <a:extLst>
                    <a:ext uri="{9D8B030D-6E8A-4147-A177-3AD203B41FA5}">
                      <a16:colId xmlns:a16="http://schemas.microsoft.com/office/drawing/2014/main" val="2154711338"/>
                    </a:ext>
                  </a:extLst>
                </a:gridCol>
              </a:tblGrid>
              <a:tr h="371475">
                <a:tc>
                  <a:txBody>
                    <a:bodyPr/>
                    <a:lstStyle/>
                    <a:p>
                      <a:r>
                        <a:rPr lang="en-US" sz="1700"/>
                        <a:t>Routes </a:t>
                      </a:r>
                    </a:p>
                  </a:txBody>
                  <a:tcPr marL="84426" marR="84426" marT="42213" marB="42213"/>
                </a:tc>
                <a:tc>
                  <a:txBody>
                    <a:bodyPr/>
                    <a:lstStyle/>
                    <a:p>
                      <a:r>
                        <a:rPr lang="en-US" sz="1700"/>
                        <a:t>Average daily volume</a:t>
                      </a:r>
                    </a:p>
                  </a:txBody>
                  <a:tcPr marL="84426" marR="84426" marT="42213" marB="42213"/>
                </a:tc>
                <a:tc>
                  <a:txBody>
                    <a:bodyPr/>
                    <a:lstStyle/>
                    <a:p>
                      <a:r>
                        <a:rPr lang="en-US" sz="1700"/>
                        <a:t>Min</a:t>
                      </a:r>
                    </a:p>
                  </a:txBody>
                  <a:tcPr marL="84426" marR="84426" marT="42213" marB="42213"/>
                </a:tc>
                <a:tc>
                  <a:txBody>
                    <a:bodyPr/>
                    <a:lstStyle/>
                    <a:p>
                      <a:r>
                        <a:rPr lang="en-US" sz="1700"/>
                        <a:t>Max</a:t>
                      </a:r>
                    </a:p>
                  </a:txBody>
                  <a:tcPr marL="84426" marR="84426" marT="42213" marB="42213"/>
                </a:tc>
                <a:extLst>
                  <a:ext uri="{0D108BD9-81ED-4DB2-BD59-A6C34878D82A}">
                    <a16:rowId xmlns:a16="http://schemas.microsoft.com/office/drawing/2014/main" val="3488584526"/>
                  </a:ext>
                </a:extLst>
              </a:tr>
              <a:tr h="371475">
                <a:tc>
                  <a:txBody>
                    <a:bodyPr/>
                    <a:lstStyle/>
                    <a:p>
                      <a:r>
                        <a:rPr lang="en-US" sz="1700"/>
                        <a:t>Water gain</a:t>
                      </a:r>
                    </a:p>
                  </a:txBody>
                  <a:tcPr marL="84426" marR="84426" marT="42213" marB="42213"/>
                </a:tc>
                <a:tc>
                  <a:txBody>
                    <a:bodyPr/>
                    <a:lstStyle/>
                    <a:p>
                      <a:endParaRPr lang="en-US" sz="1700"/>
                    </a:p>
                  </a:txBody>
                  <a:tcPr marL="84426" marR="84426" marT="42213" marB="42213"/>
                </a:tc>
                <a:tc>
                  <a:txBody>
                    <a:bodyPr/>
                    <a:lstStyle/>
                    <a:p>
                      <a:endParaRPr lang="en-US" sz="1700"/>
                    </a:p>
                  </a:txBody>
                  <a:tcPr marL="84426" marR="84426" marT="42213" marB="42213"/>
                </a:tc>
                <a:tc>
                  <a:txBody>
                    <a:bodyPr/>
                    <a:lstStyle/>
                    <a:p>
                      <a:endParaRPr lang="en-US" sz="1700"/>
                    </a:p>
                  </a:txBody>
                  <a:tcPr marL="84426" marR="84426" marT="42213" marB="42213"/>
                </a:tc>
                <a:extLst>
                  <a:ext uri="{0D108BD9-81ED-4DB2-BD59-A6C34878D82A}">
                    <a16:rowId xmlns:a16="http://schemas.microsoft.com/office/drawing/2014/main" val="1693653977"/>
                  </a:ext>
                </a:extLst>
              </a:tr>
              <a:tr h="371475">
                <a:tc>
                  <a:txBody>
                    <a:bodyPr/>
                    <a:lstStyle/>
                    <a:p>
                      <a:r>
                        <a:rPr lang="en-US" sz="1700"/>
                        <a:t>Sensible </a:t>
                      </a:r>
                    </a:p>
                  </a:txBody>
                  <a:tcPr marL="84426" marR="84426" marT="42213" marB="42213"/>
                </a:tc>
                <a:tc>
                  <a:txBody>
                    <a:bodyPr/>
                    <a:lstStyle/>
                    <a:p>
                      <a:endParaRPr lang="en-US" sz="1700"/>
                    </a:p>
                  </a:txBody>
                  <a:tcPr marL="84426" marR="84426" marT="42213" marB="42213"/>
                </a:tc>
                <a:tc>
                  <a:txBody>
                    <a:bodyPr/>
                    <a:lstStyle/>
                    <a:p>
                      <a:endParaRPr lang="en-US" sz="1700"/>
                    </a:p>
                  </a:txBody>
                  <a:tcPr marL="84426" marR="84426" marT="42213" marB="42213"/>
                </a:tc>
                <a:tc>
                  <a:txBody>
                    <a:bodyPr/>
                    <a:lstStyle/>
                    <a:p>
                      <a:endParaRPr lang="en-US" sz="1700"/>
                    </a:p>
                  </a:txBody>
                  <a:tcPr marL="84426" marR="84426" marT="42213" marB="42213"/>
                </a:tc>
                <a:extLst>
                  <a:ext uri="{0D108BD9-81ED-4DB2-BD59-A6C34878D82A}">
                    <a16:rowId xmlns:a16="http://schemas.microsoft.com/office/drawing/2014/main" val="276541597"/>
                  </a:ext>
                </a:extLst>
              </a:tr>
              <a:tr h="371475">
                <a:tc>
                  <a:txBody>
                    <a:bodyPr/>
                    <a:lstStyle/>
                    <a:p>
                      <a:r>
                        <a:rPr lang="en-US" sz="1700"/>
                        <a:t>Oral  fluids</a:t>
                      </a:r>
                    </a:p>
                  </a:txBody>
                  <a:tcPr marL="84426" marR="84426" marT="42213" marB="42213"/>
                </a:tc>
                <a:tc>
                  <a:txBody>
                    <a:bodyPr/>
                    <a:lstStyle/>
                    <a:p>
                      <a:r>
                        <a:rPr lang="en-US" sz="1700"/>
                        <a:t>800-1500</a:t>
                      </a:r>
                    </a:p>
                  </a:txBody>
                  <a:tcPr marL="84426" marR="84426" marT="42213" marB="42213"/>
                </a:tc>
                <a:tc>
                  <a:txBody>
                    <a:bodyPr/>
                    <a:lstStyle/>
                    <a:p>
                      <a:r>
                        <a:rPr lang="en-US" sz="1700"/>
                        <a:t>0</a:t>
                      </a:r>
                    </a:p>
                  </a:txBody>
                  <a:tcPr marL="84426" marR="84426" marT="42213" marB="42213"/>
                </a:tc>
                <a:tc>
                  <a:txBody>
                    <a:bodyPr/>
                    <a:lstStyle/>
                    <a:p>
                      <a:r>
                        <a:rPr lang="en-US" sz="1700"/>
                        <a:t>1500/h</a:t>
                      </a:r>
                    </a:p>
                  </a:txBody>
                  <a:tcPr marL="84426" marR="84426" marT="42213" marB="42213"/>
                </a:tc>
                <a:extLst>
                  <a:ext uri="{0D108BD9-81ED-4DB2-BD59-A6C34878D82A}">
                    <a16:rowId xmlns:a16="http://schemas.microsoft.com/office/drawing/2014/main" val="2542769214"/>
                  </a:ext>
                </a:extLst>
              </a:tr>
              <a:tr h="371475">
                <a:tc>
                  <a:txBody>
                    <a:bodyPr/>
                    <a:lstStyle/>
                    <a:p>
                      <a:r>
                        <a:rPr lang="en-US" sz="1700"/>
                        <a:t>Solid foods</a:t>
                      </a:r>
                    </a:p>
                  </a:txBody>
                  <a:tcPr marL="84426" marR="84426" marT="42213" marB="42213"/>
                </a:tc>
                <a:tc>
                  <a:txBody>
                    <a:bodyPr/>
                    <a:lstStyle/>
                    <a:p>
                      <a:r>
                        <a:rPr lang="en-US" sz="1700"/>
                        <a:t>500-700</a:t>
                      </a:r>
                    </a:p>
                  </a:txBody>
                  <a:tcPr marL="84426" marR="84426" marT="42213" marB="42213"/>
                </a:tc>
                <a:tc>
                  <a:txBody>
                    <a:bodyPr/>
                    <a:lstStyle/>
                    <a:p>
                      <a:r>
                        <a:rPr lang="en-US" sz="1700"/>
                        <a:t>0</a:t>
                      </a:r>
                    </a:p>
                  </a:txBody>
                  <a:tcPr marL="84426" marR="84426" marT="42213" marB="42213"/>
                </a:tc>
                <a:tc>
                  <a:txBody>
                    <a:bodyPr/>
                    <a:lstStyle/>
                    <a:p>
                      <a:r>
                        <a:rPr lang="en-US" sz="1700"/>
                        <a:t>1500</a:t>
                      </a:r>
                    </a:p>
                  </a:txBody>
                  <a:tcPr marL="84426" marR="84426" marT="42213" marB="42213"/>
                </a:tc>
                <a:extLst>
                  <a:ext uri="{0D108BD9-81ED-4DB2-BD59-A6C34878D82A}">
                    <a16:rowId xmlns:a16="http://schemas.microsoft.com/office/drawing/2014/main" val="3628023772"/>
                  </a:ext>
                </a:extLst>
              </a:tr>
              <a:tr h="371475">
                <a:tc>
                  <a:txBody>
                    <a:bodyPr/>
                    <a:lstStyle/>
                    <a:p>
                      <a:r>
                        <a:rPr lang="en-US" sz="1700"/>
                        <a:t>Insensible</a:t>
                      </a:r>
                    </a:p>
                  </a:txBody>
                  <a:tcPr marL="84426" marR="84426" marT="42213" marB="42213"/>
                </a:tc>
                <a:tc>
                  <a:txBody>
                    <a:bodyPr/>
                    <a:lstStyle/>
                    <a:p>
                      <a:endParaRPr lang="en-US" sz="1700"/>
                    </a:p>
                  </a:txBody>
                  <a:tcPr marL="84426" marR="84426" marT="42213" marB="42213"/>
                </a:tc>
                <a:tc>
                  <a:txBody>
                    <a:bodyPr/>
                    <a:lstStyle/>
                    <a:p>
                      <a:endParaRPr lang="en-US" sz="1700"/>
                    </a:p>
                  </a:txBody>
                  <a:tcPr marL="84426" marR="84426" marT="42213" marB="42213"/>
                </a:tc>
                <a:tc>
                  <a:txBody>
                    <a:bodyPr/>
                    <a:lstStyle/>
                    <a:p>
                      <a:endParaRPr lang="en-US" sz="1700"/>
                    </a:p>
                  </a:txBody>
                  <a:tcPr marL="84426" marR="84426" marT="42213" marB="42213"/>
                </a:tc>
                <a:extLst>
                  <a:ext uri="{0D108BD9-81ED-4DB2-BD59-A6C34878D82A}">
                    <a16:rowId xmlns:a16="http://schemas.microsoft.com/office/drawing/2014/main" val="1632139310"/>
                  </a:ext>
                </a:extLst>
              </a:tr>
              <a:tr h="371475">
                <a:tc>
                  <a:txBody>
                    <a:bodyPr/>
                    <a:lstStyle/>
                    <a:p>
                      <a:r>
                        <a:rPr lang="en-US" sz="1700"/>
                        <a:t>Water of oxidation</a:t>
                      </a:r>
                    </a:p>
                  </a:txBody>
                  <a:tcPr marL="84426" marR="84426" marT="42213" marB="42213"/>
                </a:tc>
                <a:tc>
                  <a:txBody>
                    <a:bodyPr/>
                    <a:lstStyle/>
                    <a:p>
                      <a:r>
                        <a:rPr lang="en-US" sz="1700"/>
                        <a:t>250</a:t>
                      </a:r>
                    </a:p>
                  </a:txBody>
                  <a:tcPr marL="84426" marR="84426" marT="42213" marB="42213"/>
                </a:tc>
                <a:tc>
                  <a:txBody>
                    <a:bodyPr/>
                    <a:lstStyle/>
                    <a:p>
                      <a:r>
                        <a:rPr lang="en-US" sz="1700"/>
                        <a:t>125</a:t>
                      </a:r>
                    </a:p>
                  </a:txBody>
                  <a:tcPr marL="84426" marR="84426" marT="42213" marB="42213"/>
                </a:tc>
                <a:tc>
                  <a:txBody>
                    <a:bodyPr/>
                    <a:lstStyle/>
                    <a:p>
                      <a:r>
                        <a:rPr lang="en-US" sz="1700"/>
                        <a:t>800</a:t>
                      </a:r>
                    </a:p>
                  </a:txBody>
                  <a:tcPr marL="84426" marR="84426" marT="42213" marB="42213"/>
                </a:tc>
                <a:extLst>
                  <a:ext uri="{0D108BD9-81ED-4DB2-BD59-A6C34878D82A}">
                    <a16:rowId xmlns:a16="http://schemas.microsoft.com/office/drawing/2014/main" val="312810733"/>
                  </a:ext>
                </a:extLst>
              </a:tr>
              <a:tr h="371475">
                <a:tc>
                  <a:txBody>
                    <a:bodyPr/>
                    <a:lstStyle/>
                    <a:p>
                      <a:r>
                        <a:rPr lang="en-US" sz="1700"/>
                        <a:t>Water of  solution</a:t>
                      </a:r>
                    </a:p>
                  </a:txBody>
                  <a:tcPr marL="84426" marR="84426" marT="42213" marB="42213"/>
                </a:tc>
                <a:tc>
                  <a:txBody>
                    <a:bodyPr/>
                    <a:lstStyle/>
                    <a:p>
                      <a:r>
                        <a:rPr lang="en-US" sz="1700"/>
                        <a:t>0</a:t>
                      </a:r>
                    </a:p>
                  </a:txBody>
                  <a:tcPr marL="84426" marR="84426" marT="42213" marB="42213"/>
                </a:tc>
                <a:tc>
                  <a:txBody>
                    <a:bodyPr/>
                    <a:lstStyle/>
                    <a:p>
                      <a:r>
                        <a:rPr lang="en-US" sz="1700"/>
                        <a:t>0</a:t>
                      </a:r>
                    </a:p>
                  </a:txBody>
                  <a:tcPr marL="84426" marR="84426" marT="42213" marB="42213"/>
                </a:tc>
                <a:tc>
                  <a:txBody>
                    <a:bodyPr/>
                    <a:lstStyle/>
                    <a:p>
                      <a:r>
                        <a:rPr lang="en-US" sz="1700"/>
                        <a:t>500</a:t>
                      </a:r>
                    </a:p>
                  </a:txBody>
                  <a:tcPr marL="84426" marR="84426" marT="42213" marB="42213"/>
                </a:tc>
                <a:extLst>
                  <a:ext uri="{0D108BD9-81ED-4DB2-BD59-A6C34878D82A}">
                    <a16:rowId xmlns:a16="http://schemas.microsoft.com/office/drawing/2014/main" val="655294511"/>
                  </a:ext>
                </a:extLst>
              </a:tr>
              <a:tr h="371475">
                <a:tc>
                  <a:txBody>
                    <a:bodyPr/>
                    <a:lstStyle/>
                    <a:p>
                      <a:r>
                        <a:rPr lang="en-US" sz="1700"/>
                        <a:t>Water loss</a:t>
                      </a:r>
                    </a:p>
                  </a:txBody>
                  <a:tcPr marL="84426" marR="84426" marT="42213" marB="42213"/>
                </a:tc>
                <a:tc>
                  <a:txBody>
                    <a:bodyPr/>
                    <a:lstStyle/>
                    <a:p>
                      <a:endParaRPr lang="en-US" sz="1700"/>
                    </a:p>
                  </a:txBody>
                  <a:tcPr marL="84426" marR="84426" marT="42213" marB="42213"/>
                </a:tc>
                <a:tc>
                  <a:txBody>
                    <a:bodyPr/>
                    <a:lstStyle/>
                    <a:p>
                      <a:endParaRPr lang="en-US" sz="1700"/>
                    </a:p>
                  </a:txBody>
                  <a:tcPr marL="84426" marR="84426" marT="42213" marB="42213"/>
                </a:tc>
                <a:tc>
                  <a:txBody>
                    <a:bodyPr/>
                    <a:lstStyle/>
                    <a:p>
                      <a:endParaRPr lang="en-US" sz="1700"/>
                    </a:p>
                  </a:txBody>
                  <a:tcPr marL="84426" marR="84426" marT="42213" marB="42213"/>
                </a:tc>
                <a:extLst>
                  <a:ext uri="{0D108BD9-81ED-4DB2-BD59-A6C34878D82A}">
                    <a16:rowId xmlns:a16="http://schemas.microsoft.com/office/drawing/2014/main" val="2205667895"/>
                  </a:ext>
                </a:extLst>
              </a:tr>
              <a:tr h="371475">
                <a:tc>
                  <a:txBody>
                    <a:bodyPr/>
                    <a:lstStyle/>
                    <a:p>
                      <a:r>
                        <a:rPr lang="en-US" sz="1700"/>
                        <a:t>Sensible</a:t>
                      </a:r>
                    </a:p>
                  </a:txBody>
                  <a:tcPr marL="84426" marR="84426" marT="42213" marB="42213"/>
                </a:tc>
                <a:tc>
                  <a:txBody>
                    <a:bodyPr/>
                    <a:lstStyle/>
                    <a:p>
                      <a:endParaRPr lang="en-US" sz="1700"/>
                    </a:p>
                  </a:txBody>
                  <a:tcPr marL="84426" marR="84426" marT="42213" marB="42213"/>
                </a:tc>
                <a:tc>
                  <a:txBody>
                    <a:bodyPr/>
                    <a:lstStyle/>
                    <a:p>
                      <a:endParaRPr lang="en-US" sz="1700"/>
                    </a:p>
                  </a:txBody>
                  <a:tcPr marL="84426" marR="84426" marT="42213" marB="42213"/>
                </a:tc>
                <a:tc>
                  <a:txBody>
                    <a:bodyPr/>
                    <a:lstStyle/>
                    <a:p>
                      <a:endParaRPr lang="en-US" sz="1700"/>
                    </a:p>
                  </a:txBody>
                  <a:tcPr marL="84426" marR="84426" marT="42213" marB="42213"/>
                </a:tc>
                <a:extLst>
                  <a:ext uri="{0D108BD9-81ED-4DB2-BD59-A6C34878D82A}">
                    <a16:rowId xmlns:a16="http://schemas.microsoft.com/office/drawing/2014/main" val="4001770351"/>
                  </a:ext>
                </a:extLst>
              </a:tr>
              <a:tr h="371475">
                <a:tc>
                  <a:txBody>
                    <a:bodyPr/>
                    <a:lstStyle/>
                    <a:p>
                      <a:r>
                        <a:rPr lang="en-US" sz="1700"/>
                        <a:t>Urine</a:t>
                      </a:r>
                    </a:p>
                  </a:txBody>
                  <a:tcPr marL="84426" marR="84426" marT="42213" marB="42213"/>
                </a:tc>
                <a:tc>
                  <a:txBody>
                    <a:bodyPr/>
                    <a:lstStyle/>
                    <a:p>
                      <a:r>
                        <a:rPr lang="en-US" sz="1700"/>
                        <a:t>800-1500</a:t>
                      </a:r>
                    </a:p>
                  </a:txBody>
                  <a:tcPr marL="84426" marR="84426" marT="42213" marB="42213"/>
                </a:tc>
                <a:tc>
                  <a:txBody>
                    <a:bodyPr/>
                    <a:lstStyle/>
                    <a:p>
                      <a:r>
                        <a:rPr lang="en-US" sz="1700"/>
                        <a:t>300</a:t>
                      </a:r>
                    </a:p>
                  </a:txBody>
                  <a:tcPr marL="84426" marR="84426" marT="42213" marB="42213"/>
                </a:tc>
                <a:tc>
                  <a:txBody>
                    <a:bodyPr/>
                    <a:lstStyle/>
                    <a:p>
                      <a:r>
                        <a:rPr lang="en-US" sz="1700"/>
                        <a:t>1400/h</a:t>
                      </a:r>
                    </a:p>
                  </a:txBody>
                  <a:tcPr marL="84426" marR="84426" marT="42213" marB="42213"/>
                </a:tc>
                <a:extLst>
                  <a:ext uri="{0D108BD9-81ED-4DB2-BD59-A6C34878D82A}">
                    <a16:rowId xmlns:a16="http://schemas.microsoft.com/office/drawing/2014/main" val="356504089"/>
                  </a:ext>
                </a:extLst>
              </a:tr>
              <a:tr h="371475">
                <a:tc>
                  <a:txBody>
                    <a:bodyPr/>
                    <a:lstStyle/>
                    <a:p>
                      <a:r>
                        <a:rPr lang="en-US" sz="1700"/>
                        <a:t>Intestinal</a:t>
                      </a:r>
                    </a:p>
                  </a:txBody>
                  <a:tcPr marL="84426" marR="84426" marT="42213" marB="42213"/>
                </a:tc>
                <a:tc>
                  <a:txBody>
                    <a:bodyPr/>
                    <a:lstStyle/>
                    <a:p>
                      <a:r>
                        <a:rPr lang="en-US" sz="1700"/>
                        <a:t>0-250</a:t>
                      </a:r>
                    </a:p>
                  </a:txBody>
                  <a:tcPr marL="84426" marR="84426" marT="42213" marB="42213"/>
                </a:tc>
                <a:tc>
                  <a:txBody>
                    <a:bodyPr/>
                    <a:lstStyle/>
                    <a:p>
                      <a:r>
                        <a:rPr lang="en-US" sz="1700"/>
                        <a:t>0</a:t>
                      </a:r>
                    </a:p>
                  </a:txBody>
                  <a:tcPr marL="84426" marR="84426" marT="42213" marB="42213"/>
                </a:tc>
                <a:tc>
                  <a:txBody>
                    <a:bodyPr/>
                    <a:lstStyle/>
                    <a:p>
                      <a:r>
                        <a:rPr lang="en-US" sz="1700"/>
                        <a:t>2500/h</a:t>
                      </a:r>
                    </a:p>
                  </a:txBody>
                  <a:tcPr marL="84426" marR="84426" marT="42213" marB="42213"/>
                </a:tc>
                <a:extLst>
                  <a:ext uri="{0D108BD9-81ED-4DB2-BD59-A6C34878D82A}">
                    <a16:rowId xmlns:a16="http://schemas.microsoft.com/office/drawing/2014/main" val="1664449080"/>
                  </a:ext>
                </a:extLst>
              </a:tr>
              <a:tr h="371475">
                <a:tc>
                  <a:txBody>
                    <a:bodyPr/>
                    <a:lstStyle/>
                    <a:p>
                      <a:r>
                        <a:rPr lang="en-US" sz="1700"/>
                        <a:t>Sweat</a:t>
                      </a:r>
                    </a:p>
                  </a:txBody>
                  <a:tcPr marL="84426" marR="84426" marT="42213" marB="42213"/>
                </a:tc>
                <a:tc>
                  <a:txBody>
                    <a:bodyPr/>
                    <a:lstStyle/>
                    <a:p>
                      <a:r>
                        <a:rPr lang="en-US" sz="1700"/>
                        <a:t>0</a:t>
                      </a:r>
                    </a:p>
                  </a:txBody>
                  <a:tcPr marL="84426" marR="84426" marT="42213" marB="42213"/>
                </a:tc>
                <a:tc>
                  <a:txBody>
                    <a:bodyPr/>
                    <a:lstStyle/>
                    <a:p>
                      <a:r>
                        <a:rPr lang="en-US" sz="1700"/>
                        <a:t>0</a:t>
                      </a:r>
                    </a:p>
                  </a:txBody>
                  <a:tcPr marL="84426" marR="84426" marT="42213" marB="42213"/>
                </a:tc>
                <a:tc>
                  <a:txBody>
                    <a:bodyPr/>
                    <a:lstStyle/>
                    <a:p>
                      <a:r>
                        <a:rPr lang="en-US" sz="1700"/>
                        <a:t>4000/h</a:t>
                      </a:r>
                    </a:p>
                  </a:txBody>
                  <a:tcPr marL="84426" marR="84426" marT="42213" marB="42213"/>
                </a:tc>
                <a:extLst>
                  <a:ext uri="{0D108BD9-81ED-4DB2-BD59-A6C34878D82A}">
                    <a16:rowId xmlns:a16="http://schemas.microsoft.com/office/drawing/2014/main" val="3749931514"/>
                  </a:ext>
                </a:extLst>
              </a:tr>
              <a:tr h="371475">
                <a:tc>
                  <a:txBody>
                    <a:bodyPr/>
                    <a:lstStyle/>
                    <a:p>
                      <a:r>
                        <a:rPr lang="en-US" sz="1700"/>
                        <a:t>Insensible </a:t>
                      </a:r>
                    </a:p>
                  </a:txBody>
                  <a:tcPr marL="84426" marR="84426" marT="42213" marB="42213"/>
                </a:tc>
                <a:tc>
                  <a:txBody>
                    <a:bodyPr/>
                    <a:lstStyle/>
                    <a:p>
                      <a:endParaRPr lang="en-US" sz="1700"/>
                    </a:p>
                  </a:txBody>
                  <a:tcPr marL="84426" marR="84426" marT="42213" marB="42213"/>
                </a:tc>
                <a:tc>
                  <a:txBody>
                    <a:bodyPr/>
                    <a:lstStyle/>
                    <a:p>
                      <a:endParaRPr lang="en-US" sz="1700"/>
                    </a:p>
                  </a:txBody>
                  <a:tcPr marL="84426" marR="84426" marT="42213" marB="42213"/>
                </a:tc>
                <a:tc>
                  <a:txBody>
                    <a:bodyPr/>
                    <a:lstStyle/>
                    <a:p>
                      <a:endParaRPr lang="en-US" sz="1700"/>
                    </a:p>
                  </a:txBody>
                  <a:tcPr marL="84426" marR="84426" marT="42213" marB="42213"/>
                </a:tc>
                <a:extLst>
                  <a:ext uri="{0D108BD9-81ED-4DB2-BD59-A6C34878D82A}">
                    <a16:rowId xmlns:a16="http://schemas.microsoft.com/office/drawing/2014/main" val="3672023682"/>
                  </a:ext>
                </a:extLst>
              </a:tr>
              <a:tr h="371475">
                <a:tc>
                  <a:txBody>
                    <a:bodyPr/>
                    <a:lstStyle/>
                    <a:p>
                      <a:r>
                        <a:rPr lang="en-US" sz="1700"/>
                        <a:t>Lungs and skin</a:t>
                      </a:r>
                    </a:p>
                  </a:txBody>
                  <a:tcPr marL="84426" marR="84426" marT="42213" marB="42213"/>
                </a:tc>
                <a:tc>
                  <a:txBody>
                    <a:bodyPr/>
                    <a:lstStyle/>
                    <a:p>
                      <a:r>
                        <a:rPr lang="en-US" sz="1700"/>
                        <a:t>600</a:t>
                      </a:r>
                    </a:p>
                  </a:txBody>
                  <a:tcPr marL="84426" marR="84426" marT="42213" marB="42213"/>
                </a:tc>
                <a:tc>
                  <a:txBody>
                    <a:bodyPr/>
                    <a:lstStyle/>
                    <a:p>
                      <a:r>
                        <a:rPr lang="en-US" sz="1700"/>
                        <a:t>600</a:t>
                      </a:r>
                    </a:p>
                  </a:txBody>
                  <a:tcPr marL="84426" marR="84426" marT="42213" marB="42213"/>
                </a:tc>
                <a:tc>
                  <a:txBody>
                    <a:bodyPr/>
                    <a:lstStyle/>
                    <a:p>
                      <a:r>
                        <a:rPr lang="en-US" sz="1700"/>
                        <a:t>1500</a:t>
                      </a:r>
                    </a:p>
                  </a:txBody>
                  <a:tcPr marL="84426" marR="84426" marT="42213" marB="42213"/>
                </a:tc>
                <a:extLst>
                  <a:ext uri="{0D108BD9-81ED-4DB2-BD59-A6C34878D82A}">
                    <a16:rowId xmlns:a16="http://schemas.microsoft.com/office/drawing/2014/main" val="2599291093"/>
                  </a:ext>
                </a:extLst>
              </a:tr>
            </a:tbl>
          </a:graphicData>
        </a:graphic>
      </p:graphicFrame>
    </p:spTree>
    <p:extLst>
      <p:ext uri="{BB962C8B-B14F-4D97-AF65-F5344CB8AC3E}">
        <p14:creationId xmlns:p14="http://schemas.microsoft.com/office/powerpoint/2010/main" val="3475864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06DD2-9908-44F0-897A-C07254A5326F}"/>
              </a:ext>
            </a:extLst>
          </p:cNvPr>
          <p:cNvSpPr>
            <a:spLocks noGrp="1"/>
          </p:cNvSpPr>
          <p:nvPr>
            <p:ph type="title"/>
          </p:nvPr>
        </p:nvSpPr>
        <p:spPr>
          <a:xfrm>
            <a:off x="943277" y="712269"/>
            <a:ext cx="3370998" cy="5502264"/>
          </a:xfrm>
        </p:spPr>
        <p:txBody>
          <a:bodyPr>
            <a:normAutofit/>
          </a:bodyPr>
          <a:lstStyle/>
          <a:p>
            <a:r>
              <a:rPr lang="en-US">
                <a:solidFill>
                  <a:srgbClr val="FFFFFF"/>
                </a:solidFill>
              </a:rPr>
              <a:t>Fluid disturbance </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0135081-18F3-4CF1-B5AF-545CBB5D5808}"/>
              </a:ext>
            </a:extLst>
          </p:cNvPr>
          <p:cNvGraphicFramePr>
            <a:graphicFrameLocks noGrp="1"/>
          </p:cNvGraphicFramePr>
          <p:nvPr>
            <p:ph idx="1"/>
            <p:extLst>
              <p:ext uri="{D42A27DB-BD31-4B8C-83A1-F6EECF244321}">
                <p14:modId xmlns:p14="http://schemas.microsoft.com/office/powerpoint/2010/main" val="100869708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3183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3DD0D3-20C1-4A38-AE70-8CA7CDFBD2FA}"/>
              </a:ext>
            </a:extLst>
          </p:cNvPr>
          <p:cNvSpPr>
            <a:spLocks noGrp="1"/>
          </p:cNvSpPr>
          <p:nvPr>
            <p:ph type="title"/>
          </p:nvPr>
        </p:nvSpPr>
        <p:spPr/>
        <p:txBody>
          <a:bodyPr/>
          <a:lstStyle/>
          <a:p>
            <a:r>
              <a:rPr lang="en-US" dirty="0"/>
              <a:t>Signs and symptoms of volume disturbance </a:t>
            </a:r>
          </a:p>
        </p:txBody>
      </p:sp>
      <p:graphicFrame>
        <p:nvGraphicFramePr>
          <p:cNvPr id="4" name="Content Placeholder 3">
            <a:extLst>
              <a:ext uri="{FF2B5EF4-FFF2-40B4-BE49-F238E27FC236}">
                <a16:creationId xmlns:a16="http://schemas.microsoft.com/office/drawing/2014/main" id="{928BC80B-657A-476C-AE07-AA70577ACCBD}"/>
              </a:ext>
            </a:extLst>
          </p:cNvPr>
          <p:cNvGraphicFramePr>
            <a:graphicFrameLocks noGrp="1"/>
          </p:cNvGraphicFramePr>
          <p:nvPr>
            <p:ph sz="half" idx="1"/>
            <p:extLst>
              <p:ext uri="{D42A27DB-BD31-4B8C-83A1-F6EECF244321}">
                <p14:modId xmlns:p14="http://schemas.microsoft.com/office/powerpoint/2010/main" val="591372859"/>
              </p:ext>
            </p:extLst>
          </p:nvPr>
        </p:nvGraphicFramePr>
        <p:xfrm>
          <a:off x="838200" y="1825625"/>
          <a:ext cx="5475513" cy="4348480"/>
        </p:xfrm>
        <a:graphic>
          <a:graphicData uri="http://schemas.openxmlformats.org/drawingml/2006/table">
            <a:tbl>
              <a:tblPr firstRow="1" bandRow="1">
                <a:tableStyleId>{5C22544A-7EE6-4342-B048-85BDC9FD1C3A}</a:tableStyleId>
              </a:tblPr>
              <a:tblGrid>
                <a:gridCol w="1825171">
                  <a:extLst>
                    <a:ext uri="{9D8B030D-6E8A-4147-A177-3AD203B41FA5}">
                      <a16:colId xmlns:a16="http://schemas.microsoft.com/office/drawing/2014/main" val="3421202665"/>
                    </a:ext>
                  </a:extLst>
                </a:gridCol>
                <a:gridCol w="1825171">
                  <a:extLst>
                    <a:ext uri="{9D8B030D-6E8A-4147-A177-3AD203B41FA5}">
                      <a16:colId xmlns:a16="http://schemas.microsoft.com/office/drawing/2014/main" val="2898691332"/>
                    </a:ext>
                  </a:extLst>
                </a:gridCol>
                <a:gridCol w="1825171">
                  <a:extLst>
                    <a:ext uri="{9D8B030D-6E8A-4147-A177-3AD203B41FA5}">
                      <a16:colId xmlns:a16="http://schemas.microsoft.com/office/drawing/2014/main" val="3052063138"/>
                    </a:ext>
                  </a:extLst>
                </a:gridCol>
              </a:tblGrid>
              <a:tr h="370840">
                <a:tc>
                  <a:txBody>
                    <a:bodyPr/>
                    <a:lstStyle/>
                    <a:p>
                      <a:r>
                        <a:rPr lang="en-US" dirty="0"/>
                        <a:t>System </a:t>
                      </a:r>
                    </a:p>
                  </a:txBody>
                  <a:tcPr marL="45057" marR="45057"/>
                </a:tc>
                <a:tc>
                  <a:txBody>
                    <a:bodyPr/>
                    <a:lstStyle/>
                    <a:p>
                      <a:r>
                        <a:rPr lang="en-US" dirty="0"/>
                        <a:t>Volume deficit </a:t>
                      </a:r>
                    </a:p>
                  </a:txBody>
                  <a:tcPr marL="45057" marR="45057"/>
                </a:tc>
                <a:tc>
                  <a:txBody>
                    <a:bodyPr/>
                    <a:lstStyle/>
                    <a:p>
                      <a:r>
                        <a:rPr lang="en-US" dirty="0"/>
                        <a:t>Volume excess</a:t>
                      </a:r>
                    </a:p>
                  </a:txBody>
                  <a:tcPr marL="45057" marR="45057"/>
                </a:tc>
                <a:extLst>
                  <a:ext uri="{0D108BD9-81ED-4DB2-BD59-A6C34878D82A}">
                    <a16:rowId xmlns:a16="http://schemas.microsoft.com/office/drawing/2014/main" val="1190556027"/>
                  </a:ext>
                </a:extLst>
              </a:tr>
              <a:tr h="370840">
                <a:tc>
                  <a:txBody>
                    <a:bodyPr/>
                    <a:lstStyle/>
                    <a:p>
                      <a:r>
                        <a:rPr lang="en-US" dirty="0"/>
                        <a:t>Generalized </a:t>
                      </a:r>
                    </a:p>
                  </a:txBody>
                  <a:tcPr marL="45057" marR="45057"/>
                </a:tc>
                <a:tc>
                  <a:txBody>
                    <a:bodyPr/>
                    <a:lstStyle/>
                    <a:p>
                      <a:r>
                        <a:rPr lang="en-US" dirty="0" err="1"/>
                        <a:t>Wt</a:t>
                      </a:r>
                      <a:r>
                        <a:rPr lang="en-US" dirty="0"/>
                        <a:t> loss</a:t>
                      </a:r>
                    </a:p>
                  </a:txBody>
                  <a:tcPr marL="45057" marR="45057"/>
                </a:tc>
                <a:tc>
                  <a:txBody>
                    <a:bodyPr/>
                    <a:lstStyle/>
                    <a:p>
                      <a:r>
                        <a:rPr lang="en-US" dirty="0" err="1"/>
                        <a:t>Wt</a:t>
                      </a:r>
                      <a:r>
                        <a:rPr lang="en-US" dirty="0"/>
                        <a:t> gain </a:t>
                      </a:r>
                    </a:p>
                  </a:txBody>
                  <a:tcPr marL="45057" marR="45057"/>
                </a:tc>
                <a:extLst>
                  <a:ext uri="{0D108BD9-81ED-4DB2-BD59-A6C34878D82A}">
                    <a16:rowId xmlns:a16="http://schemas.microsoft.com/office/drawing/2014/main" val="2144233087"/>
                  </a:ext>
                </a:extLst>
              </a:tr>
              <a:tr h="370840">
                <a:tc>
                  <a:txBody>
                    <a:bodyPr/>
                    <a:lstStyle/>
                    <a:p>
                      <a:endParaRPr lang="en-US"/>
                    </a:p>
                  </a:txBody>
                  <a:tcPr marL="45057" marR="45057"/>
                </a:tc>
                <a:tc>
                  <a:txBody>
                    <a:bodyPr/>
                    <a:lstStyle/>
                    <a:p>
                      <a:r>
                        <a:rPr lang="en-US" dirty="0"/>
                        <a:t>     Skin turgor </a:t>
                      </a:r>
                    </a:p>
                  </a:txBody>
                  <a:tcPr marL="45057" marR="45057"/>
                </a:tc>
                <a:tc>
                  <a:txBody>
                    <a:bodyPr/>
                    <a:lstStyle/>
                    <a:p>
                      <a:r>
                        <a:rPr lang="en-US" dirty="0"/>
                        <a:t>Peripheral edema</a:t>
                      </a:r>
                    </a:p>
                  </a:txBody>
                  <a:tcPr marL="45057" marR="45057"/>
                </a:tc>
                <a:extLst>
                  <a:ext uri="{0D108BD9-81ED-4DB2-BD59-A6C34878D82A}">
                    <a16:rowId xmlns:a16="http://schemas.microsoft.com/office/drawing/2014/main" val="4094563105"/>
                  </a:ext>
                </a:extLst>
              </a:tr>
              <a:tr h="370840">
                <a:tc>
                  <a:txBody>
                    <a:bodyPr/>
                    <a:lstStyle/>
                    <a:p>
                      <a:r>
                        <a:rPr lang="en-US" dirty="0"/>
                        <a:t>Cardiac </a:t>
                      </a:r>
                    </a:p>
                  </a:txBody>
                  <a:tcPr marL="45057" marR="45057"/>
                </a:tc>
                <a:tc>
                  <a:txBody>
                    <a:bodyPr/>
                    <a:lstStyle/>
                    <a:p>
                      <a:r>
                        <a:rPr lang="en-US" dirty="0"/>
                        <a:t>Tachycardia</a:t>
                      </a:r>
                    </a:p>
                  </a:txBody>
                  <a:tcPr marL="45057" marR="45057"/>
                </a:tc>
                <a:tc>
                  <a:txBody>
                    <a:bodyPr/>
                    <a:lstStyle/>
                    <a:p>
                      <a:r>
                        <a:rPr lang="en-US" dirty="0"/>
                        <a:t>    Cardiac output</a:t>
                      </a:r>
                    </a:p>
                  </a:txBody>
                  <a:tcPr marL="45057" marR="45057"/>
                </a:tc>
                <a:extLst>
                  <a:ext uri="{0D108BD9-81ED-4DB2-BD59-A6C34878D82A}">
                    <a16:rowId xmlns:a16="http://schemas.microsoft.com/office/drawing/2014/main" val="1262066845"/>
                  </a:ext>
                </a:extLst>
              </a:tr>
              <a:tr h="370840">
                <a:tc>
                  <a:txBody>
                    <a:bodyPr/>
                    <a:lstStyle/>
                    <a:p>
                      <a:endParaRPr lang="en-US"/>
                    </a:p>
                  </a:txBody>
                  <a:tcPr marL="45057" marR="45057"/>
                </a:tc>
                <a:tc>
                  <a:txBody>
                    <a:bodyPr/>
                    <a:lstStyle/>
                    <a:p>
                      <a:r>
                        <a:rPr lang="en-US" dirty="0"/>
                        <a:t>Orthostasis</a:t>
                      </a:r>
                    </a:p>
                  </a:txBody>
                  <a:tcPr marL="45057" marR="45057"/>
                </a:tc>
                <a:tc>
                  <a:txBody>
                    <a:bodyPr/>
                    <a:lstStyle/>
                    <a:p>
                      <a:r>
                        <a:rPr lang="en-US" dirty="0"/>
                        <a:t>     CVP</a:t>
                      </a:r>
                    </a:p>
                  </a:txBody>
                  <a:tcPr marL="45057" marR="45057"/>
                </a:tc>
                <a:extLst>
                  <a:ext uri="{0D108BD9-81ED-4DB2-BD59-A6C34878D82A}">
                    <a16:rowId xmlns:a16="http://schemas.microsoft.com/office/drawing/2014/main" val="446456670"/>
                  </a:ext>
                </a:extLst>
              </a:tr>
              <a:tr h="370840">
                <a:tc>
                  <a:txBody>
                    <a:bodyPr/>
                    <a:lstStyle/>
                    <a:p>
                      <a:endParaRPr lang="en-US"/>
                    </a:p>
                  </a:txBody>
                  <a:tcPr marL="45057" marR="45057"/>
                </a:tc>
                <a:tc>
                  <a:txBody>
                    <a:bodyPr/>
                    <a:lstStyle/>
                    <a:p>
                      <a:r>
                        <a:rPr lang="en-US" dirty="0"/>
                        <a:t>Collapsed neck vein</a:t>
                      </a:r>
                    </a:p>
                  </a:txBody>
                  <a:tcPr marL="45057" marR="45057"/>
                </a:tc>
                <a:tc>
                  <a:txBody>
                    <a:bodyPr/>
                    <a:lstStyle/>
                    <a:p>
                      <a:r>
                        <a:rPr lang="en-US" dirty="0"/>
                        <a:t>Distended neck vein </a:t>
                      </a:r>
                    </a:p>
                  </a:txBody>
                  <a:tcPr marL="45057" marR="45057"/>
                </a:tc>
                <a:extLst>
                  <a:ext uri="{0D108BD9-81ED-4DB2-BD59-A6C34878D82A}">
                    <a16:rowId xmlns:a16="http://schemas.microsoft.com/office/drawing/2014/main" val="2651404440"/>
                  </a:ext>
                </a:extLst>
              </a:tr>
              <a:tr h="370840">
                <a:tc>
                  <a:txBody>
                    <a:bodyPr/>
                    <a:lstStyle/>
                    <a:p>
                      <a:endParaRPr lang="en-US"/>
                    </a:p>
                  </a:txBody>
                  <a:tcPr marL="45057" marR="45057"/>
                </a:tc>
                <a:tc>
                  <a:txBody>
                    <a:bodyPr/>
                    <a:lstStyle/>
                    <a:p>
                      <a:endParaRPr lang="en-US"/>
                    </a:p>
                  </a:txBody>
                  <a:tcPr marL="45057" marR="45057"/>
                </a:tc>
                <a:tc>
                  <a:txBody>
                    <a:bodyPr/>
                    <a:lstStyle/>
                    <a:p>
                      <a:r>
                        <a:rPr lang="en-US" dirty="0"/>
                        <a:t>Murmur </a:t>
                      </a:r>
                    </a:p>
                  </a:txBody>
                  <a:tcPr marL="45057" marR="45057"/>
                </a:tc>
                <a:extLst>
                  <a:ext uri="{0D108BD9-81ED-4DB2-BD59-A6C34878D82A}">
                    <a16:rowId xmlns:a16="http://schemas.microsoft.com/office/drawing/2014/main" val="734174262"/>
                  </a:ext>
                </a:extLst>
              </a:tr>
              <a:tr h="370840">
                <a:tc>
                  <a:txBody>
                    <a:bodyPr/>
                    <a:lstStyle/>
                    <a:p>
                      <a:r>
                        <a:rPr lang="en-US" dirty="0"/>
                        <a:t>Renal</a:t>
                      </a:r>
                    </a:p>
                  </a:txBody>
                  <a:tcPr marL="45057" marR="45057"/>
                </a:tc>
                <a:tc>
                  <a:txBody>
                    <a:bodyPr/>
                    <a:lstStyle/>
                    <a:p>
                      <a:r>
                        <a:rPr lang="en-US" dirty="0"/>
                        <a:t>Oliguria </a:t>
                      </a:r>
                    </a:p>
                  </a:txBody>
                  <a:tcPr marL="45057" marR="45057"/>
                </a:tc>
                <a:tc>
                  <a:txBody>
                    <a:bodyPr/>
                    <a:lstStyle/>
                    <a:p>
                      <a:endParaRPr lang="en-US" dirty="0"/>
                    </a:p>
                  </a:txBody>
                  <a:tcPr marL="45057" marR="45057"/>
                </a:tc>
                <a:extLst>
                  <a:ext uri="{0D108BD9-81ED-4DB2-BD59-A6C34878D82A}">
                    <a16:rowId xmlns:a16="http://schemas.microsoft.com/office/drawing/2014/main" val="3304370813"/>
                  </a:ext>
                </a:extLst>
              </a:tr>
              <a:tr h="370840">
                <a:tc>
                  <a:txBody>
                    <a:bodyPr/>
                    <a:lstStyle/>
                    <a:p>
                      <a:endParaRPr lang="en-US"/>
                    </a:p>
                  </a:txBody>
                  <a:tcPr marL="45057" marR="45057"/>
                </a:tc>
                <a:tc>
                  <a:txBody>
                    <a:bodyPr/>
                    <a:lstStyle/>
                    <a:p>
                      <a:r>
                        <a:rPr lang="en-US" dirty="0"/>
                        <a:t>Azotemia </a:t>
                      </a:r>
                    </a:p>
                  </a:txBody>
                  <a:tcPr marL="45057" marR="45057"/>
                </a:tc>
                <a:tc>
                  <a:txBody>
                    <a:bodyPr/>
                    <a:lstStyle/>
                    <a:p>
                      <a:endParaRPr lang="en-US" dirty="0"/>
                    </a:p>
                  </a:txBody>
                  <a:tcPr marL="45057" marR="45057"/>
                </a:tc>
                <a:extLst>
                  <a:ext uri="{0D108BD9-81ED-4DB2-BD59-A6C34878D82A}">
                    <a16:rowId xmlns:a16="http://schemas.microsoft.com/office/drawing/2014/main" val="3863820580"/>
                  </a:ext>
                </a:extLst>
              </a:tr>
              <a:tr h="370840">
                <a:tc>
                  <a:txBody>
                    <a:bodyPr/>
                    <a:lstStyle/>
                    <a:p>
                      <a:r>
                        <a:rPr lang="en-US" dirty="0"/>
                        <a:t>GI</a:t>
                      </a:r>
                    </a:p>
                  </a:txBody>
                  <a:tcPr marL="45057" marR="45057"/>
                </a:tc>
                <a:tc>
                  <a:txBody>
                    <a:bodyPr/>
                    <a:lstStyle/>
                    <a:p>
                      <a:r>
                        <a:rPr lang="en-US" dirty="0"/>
                        <a:t>Ileus </a:t>
                      </a:r>
                    </a:p>
                  </a:txBody>
                  <a:tcPr marL="45057" marR="45057"/>
                </a:tc>
                <a:tc>
                  <a:txBody>
                    <a:bodyPr/>
                    <a:lstStyle/>
                    <a:p>
                      <a:r>
                        <a:rPr lang="en-US" dirty="0"/>
                        <a:t>Bowel </a:t>
                      </a:r>
                      <a:r>
                        <a:rPr lang="en-US" dirty="0" err="1"/>
                        <a:t>odema</a:t>
                      </a:r>
                      <a:endParaRPr lang="en-US" dirty="0"/>
                    </a:p>
                  </a:txBody>
                  <a:tcPr marL="45057" marR="45057"/>
                </a:tc>
                <a:extLst>
                  <a:ext uri="{0D108BD9-81ED-4DB2-BD59-A6C34878D82A}">
                    <a16:rowId xmlns:a16="http://schemas.microsoft.com/office/drawing/2014/main" val="3316879766"/>
                  </a:ext>
                </a:extLst>
              </a:tr>
              <a:tr h="370840">
                <a:tc>
                  <a:txBody>
                    <a:bodyPr/>
                    <a:lstStyle/>
                    <a:p>
                      <a:r>
                        <a:rPr lang="en-US" dirty="0"/>
                        <a:t>Pulmonary </a:t>
                      </a:r>
                    </a:p>
                  </a:txBody>
                  <a:tcPr marL="45057" marR="45057"/>
                </a:tc>
                <a:tc>
                  <a:txBody>
                    <a:bodyPr/>
                    <a:lstStyle/>
                    <a:p>
                      <a:endParaRPr lang="en-US"/>
                    </a:p>
                  </a:txBody>
                  <a:tcPr marL="45057" marR="45057"/>
                </a:tc>
                <a:tc>
                  <a:txBody>
                    <a:bodyPr/>
                    <a:lstStyle/>
                    <a:p>
                      <a:r>
                        <a:rPr lang="en-US" dirty="0"/>
                        <a:t>Pulmonary edema</a:t>
                      </a:r>
                    </a:p>
                  </a:txBody>
                  <a:tcPr marL="45057" marR="45057"/>
                </a:tc>
                <a:extLst>
                  <a:ext uri="{0D108BD9-81ED-4DB2-BD59-A6C34878D82A}">
                    <a16:rowId xmlns:a16="http://schemas.microsoft.com/office/drawing/2014/main" val="1184968883"/>
                  </a:ext>
                </a:extLst>
              </a:tr>
            </a:tbl>
          </a:graphicData>
        </a:graphic>
      </p:graphicFrame>
      <p:sp>
        <p:nvSpPr>
          <p:cNvPr id="6" name="Content Placeholder 5">
            <a:extLst>
              <a:ext uri="{FF2B5EF4-FFF2-40B4-BE49-F238E27FC236}">
                <a16:creationId xmlns:a16="http://schemas.microsoft.com/office/drawing/2014/main" id="{A91160B6-43E2-4707-BB22-A926846B083E}"/>
              </a:ext>
            </a:extLst>
          </p:cNvPr>
          <p:cNvSpPr>
            <a:spLocks noGrp="1"/>
          </p:cNvSpPr>
          <p:nvPr>
            <p:ph sz="half" idx="2"/>
          </p:nvPr>
        </p:nvSpPr>
        <p:spPr/>
        <p:txBody>
          <a:bodyPr>
            <a:normAutofit fontScale="40000" lnSpcReduction="20000"/>
          </a:bodyPr>
          <a:lstStyle/>
          <a:p>
            <a:r>
              <a:rPr lang="en-GB" dirty="0"/>
              <a:t> </a:t>
            </a:r>
            <a:r>
              <a:rPr lang="en-GB" sz="4500" dirty="0"/>
              <a:t>Acute volume deficit is associated with cardiovascular and central nervous system signs.</a:t>
            </a:r>
          </a:p>
          <a:p>
            <a:r>
              <a:rPr lang="en-GB" sz="4500" dirty="0"/>
              <a:t>Chronic deficits display tissue signs, such as a decrease in skin turgor and sunken eyes, in addition to cardiovascular and central nervous system signs </a:t>
            </a:r>
          </a:p>
          <a:p>
            <a:r>
              <a:rPr lang="en-GB" sz="4500" dirty="0"/>
              <a:t>Laboratory examination may reveal an elevated BUN level if the deficit is severe enough to reduce glomerular filtration and </a:t>
            </a:r>
            <a:r>
              <a:rPr lang="en-GB" sz="4500" dirty="0" err="1"/>
              <a:t>hemoconcentration</a:t>
            </a:r>
            <a:r>
              <a:rPr lang="en-GB" sz="4500" dirty="0"/>
              <a:t>. </a:t>
            </a:r>
          </a:p>
          <a:p>
            <a:r>
              <a:rPr lang="en-GB" sz="4500" dirty="0"/>
              <a:t>Urine osmolality usually will be higher than serum osmolality, and urine sodium will be low, typically &lt;20 mEq/L.</a:t>
            </a:r>
          </a:p>
          <a:p>
            <a:r>
              <a:rPr lang="en-GB" sz="4500" dirty="0"/>
              <a:t> Serum sodium concentration does not necessarily reflect volume status and therefore may be high, normal, or low when a volume deficit is present</a:t>
            </a:r>
            <a:r>
              <a:rPr lang="en-GB" sz="4200" dirty="0"/>
              <a:t>. </a:t>
            </a:r>
          </a:p>
          <a:p>
            <a:r>
              <a:rPr lang="en-GB" sz="4200" dirty="0"/>
              <a:t>Sodium changes the distribution because it influences osmolarity </a:t>
            </a:r>
          </a:p>
          <a:p>
            <a:endParaRPr lang="en-US" sz="4200" dirty="0"/>
          </a:p>
        </p:txBody>
      </p:sp>
      <p:sp>
        <p:nvSpPr>
          <p:cNvPr id="7" name="Arrow: Down 6">
            <a:extLst>
              <a:ext uri="{FF2B5EF4-FFF2-40B4-BE49-F238E27FC236}">
                <a16:creationId xmlns:a16="http://schemas.microsoft.com/office/drawing/2014/main" id="{83B19C17-B999-482A-A99E-6D5D9A8E9730}"/>
              </a:ext>
            </a:extLst>
          </p:cNvPr>
          <p:cNvSpPr/>
          <p:nvPr/>
        </p:nvSpPr>
        <p:spPr>
          <a:xfrm>
            <a:off x="2634344" y="2623457"/>
            <a:ext cx="239486" cy="261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4D7C6A04-F383-4708-AC27-CAA4B5CAA9C9}"/>
              </a:ext>
            </a:extLst>
          </p:cNvPr>
          <p:cNvSpPr/>
          <p:nvPr/>
        </p:nvSpPr>
        <p:spPr>
          <a:xfrm>
            <a:off x="4561115" y="2982686"/>
            <a:ext cx="163286"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5A9CE8D3-F0BF-4F92-B15B-D5F16ADC407A}"/>
              </a:ext>
            </a:extLst>
          </p:cNvPr>
          <p:cNvSpPr/>
          <p:nvPr/>
        </p:nvSpPr>
        <p:spPr>
          <a:xfrm>
            <a:off x="4561116" y="3346223"/>
            <a:ext cx="163286" cy="3004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230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293F3-9B24-45EA-9DC7-9E2714EDDFB0}"/>
              </a:ext>
            </a:extLst>
          </p:cNvPr>
          <p:cNvSpPr>
            <a:spLocks noGrp="1"/>
          </p:cNvSpPr>
          <p:nvPr>
            <p:ph type="title"/>
          </p:nvPr>
        </p:nvSpPr>
        <p:spPr>
          <a:xfrm>
            <a:off x="943277" y="712269"/>
            <a:ext cx="3370998" cy="5502264"/>
          </a:xfrm>
        </p:spPr>
        <p:txBody>
          <a:bodyPr>
            <a:normAutofit/>
          </a:bodyPr>
          <a:lstStyle/>
          <a:p>
            <a:r>
              <a:rPr lang="en-US">
                <a:solidFill>
                  <a:srgbClr val="FFFFFF"/>
                </a:solidFill>
              </a:rPr>
              <a:t>Volume control </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8A5A4DC-5CEE-495C-BA21-F7BE67EE1399}"/>
              </a:ext>
            </a:extLst>
          </p:cNvPr>
          <p:cNvGraphicFramePr>
            <a:graphicFrameLocks noGrp="1"/>
          </p:cNvGraphicFramePr>
          <p:nvPr>
            <p:ph idx="1"/>
            <p:extLst>
              <p:ext uri="{D42A27DB-BD31-4B8C-83A1-F6EECF244321}">
                <p14:modId xmlns:p14="http://schemas.microsoft.com/office/powerpoint/2010/main" val="217761596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06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6B3C1F-DE7C-4C7B-809D-A35AEBA528A3}"/>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Composition of GI secretions </a:t>
            </a:r>
          </a:p>
        </p:txBody>
      </p:sp>
      <p:graphicFrame>
        <p:nvGraphicFramePr>
          <p:cNvPr id="4" name="Content Placeholder 3">
            <a:extLst>
              <a:ext uri="{FF2B5EF4-FFF2-40B4-BE49-F238E27FC236}">
                <a16:creationId xmlns:a16="http://schemas.microsoft.com/office/drawing/2014/main" id="{98395F04-0215-4E96-8730-78DBA6E6CB06}"/>
              </a:ext>
            </a:extLst>
          </p:cNvPr>
          <p:cNvGraphicFramePr>
            <a:graphicFrameLocks noGrp="1"/>
          </p:cNvGraphicFramePr>
          <p:nvPr>
            <p:ph idx="1"/>
            <p:extLst>
              <p:ext uri="{D42A27DB-BD31-4B8C-83A1-F6EECF244321}">
                <p14:modId xmlns:p14="http://schemas.microsoft.com/office/powerpoint/2010/main" val="66215396"/>
              </p:ext>
            </p:extLst>
          </p:nvPr>
        </p:nvGraphicFramePr>
        <p:xfrm>
          <a:off x="1672982" y="2899956"/>
          <a:ext cx="8846041" cy="3131368"/>
        </p:xfrm>
        <a:graphic>
          <a:graphicData uri="http://schemas.openxmlformats.org/drawingml/2006/table">
            <a:tbl>
              <a:tblPr firstRow="1" bandRow="1">
                <a:tableStyleId>{5C22544A-7EE6-4342-B048-85BDC9FD1C3A}</a:tableStyleId>
              </a:tblPr>
              <a:tblGrid>
                <a:gridCol w="1675374">
                  <a:extLst>
                    <a:ext uri="{9D8B030D-6E8A-4147-A177-3AD203B41FA5}">
                      <a16:colId xmlns:a16="http://schemas.microsoft.com/office/drawing/2014/main" val="2810035783"/>
                    </a:ext>
                  </a:extLst>
                </a:gridCol>
                <a:gridCol w="1843845">
                  <a:extLst>
                    <a:ext uri="{9D8B030D-6E8A-4147-A177-3AD203B41FA5}">
                      <a16:colId xmlns:a16="http://schemas.microsoft.com/office/drawing/2014/main" val="3497988647"/>
                    </a:ext>
                  </a:extLst>
                </a:gridCol>
                <a:gridCol w="1359666">
                  <a:extLst>
                    <a:ext uri="{9D8B030D-6E8A-4147-A177-3AD203B41FA5}">
                      <a16:colId xmlns:a16="http://schemas.microsoft.com/office/drawing/2014/main" val="2805782046"/>
                    </a:ext>
                  </a:extLst>
                </a:gridCol>
                <a:gridCol w="1141644">
                  <a:extLst>
                    <a:ext uri="{9D8B030D-6E8A-4147-A177-3AD203B41FA5}">
                      <a16:colId xmlns:a16="http://schemas.microsoft.com/office/drawing/2014/main" val="207766887"/>
                    </a:ext>
                  </a:extLst>
                </a:gridCol>
                <a:gridCol w="1298790">
                  <a:extLst>
                    <a:ext uri="{9D8B030D-6E8A-4147-A177-3AD203B41FA5}">
                      <a16:colId xmlns:a16="http://schemas.microsoft.com/office/drawing/2014/main" val="845698258"/>
                    </a:ext>
                  </a:extLst>
                </a:gridCol>
                <a:gridCol w="1526722">
                  <a:extLst>
                    <a:ext uri="{9D8B030D-6E8A-4147-A177-3AD203B41FA5}">
                      <a16:colId xmlns:a16="http://schemas.microsoft.com/office/drawing/2014/main" val="187005631"/>
                    </a:ext>
                  </a:extLst>
                </a:gridCol>
              </a:tblGrid>
              <a:tr h="603440">
                <a:tc>
                  <a:txBody>
                    <a:bodyPr/>
                    <a:lstStyle/>
                    <a:p>
                      <a:r>
                        <a:rPr lang="en-US" sz="1600"/>
                        <a:t>Type of secretion</a:t>
                      </a:r>
                    </a:p>
                  </a:txBody>
                  <a:tcPr marL="81546" marR="81546" marT="40773" marB="40773"/>
                </a:tc>
                <a:tc>
                  <a:txBody>
                    <a:bodyPr/>
                    <a:lstStyle/>
                    <a:p>
                      <a:r>
                        <a:rPr lang="en-US" sz="1600"/>
                        <a:t>Volume (mL/24h)</a:t>
                      </a:r>
                    </a:p>
                  </a:txBody>
                  <a:tcPr marL="81546" marR="81546" marT="40773" marB="40773"/>
                </a:tc>
                <a:tc>
                  <a:txBody>
                    <a:bodyPr/>
                    <a:lstStyle/>
                    <a:p>
                      <a:r>
                        <a:rPr lang="en-US" sz="1600"/>
                        <a:t>Na(mEq/L)</a:t>
                      </a:r>
                    </a:p>
                  </a:txBody>
                  <a:tcPr marL="81546" marR="81546" marT="40773" marB="40773"/>
                </a:tc>
                <a:tc>
                  <a:txBody>
                    <a:bodyPr/>
                    <a:lstStyle/>
                    <a:p>
                      <a:r>
                        <a:rPr lang="en-US" sz="1600"/>
                        <a:t>K(mEq/L)</a:t>
                      </a:r>
                    </a:p>
                  </a:txBody>
                  <a:tcPr marL="81546" marR="81546" marT="40773" marB="40773"/>
                </a:tc>
                <a:tc>
                  <a:txBody>
                    <a:bodyPr/>
                    <a:lstStyle/>
                    <a:p>
                      <a:r>
                        <a:rPr lang="en-US" sz="1600"/>
                        <a:t>Cl(mEq/L)</a:t>
                      </a:r>
                    </a:p>
                  </a:txBody>
                  <a:tcPr marL="81546" marR="81546" marT="40773" marB="40773"/>
                </a:tc>
                <a:tc>
                  <a:txBody>
                    <a:bodyPr/>
                    <a:lstStyle/>
                    <a:p>
                      <a:r>
                        <a:rPr lang="en-US" sz="1600"/>
                        <a:t>HC03(mEq/L)</a:t>
                      </a:r>
                    </a:p>
                  </a:txBody>
                  <a:tcPr marL="81546" marR="81546" marT="40773" marB="40773"/>
                </a:tc>
                <a:extLst>
                  <a:ext uri="{0D108BD9-81ED-4DB2-BD59-A6C34878D82A}">
                    <a16:rowId xmlns:a16="http://schemas.microsoft.com/office/drawing/2014/main" val="3982654038"/>
                  </a:ext>
                </a:extLst>
              </a:tr>
              <a:tr h="440349">
                <a:tc>
                  <a:txBody>
                    <a:bodyPr/>
                    <a:lstStyle/>
                    <a:p>
                      <a:r>
                        <a:rPr lang="en-US" sz="2100"/>
                        <a:t>Stomach </a:t>
                      </a:r>
                    </a:p>
                  </a:txBody>
                  <a:tcPr marL="81546" marR="81546" marT="40773" marB="40773"/>
                </a:tc>
                <a:tc>
                  <a:txBody>
                    <a:bodyPr/>
                    <a:lstStyle/>
                    <a:p>
                      <a:r>
                        <a:rPr lang="en-US" sz="2100"/>
                        <a:t>1000–2000</a:t>
                      </a:r>
                    </a:p>
                  </a:txBody>
                  <a:tcPr marL="81546" marR="81546" marT="40773" marB="40773"/>
                </a:tc>
                <a:tc>
                  <a:txBody>
                    <a:bodyPr/>
                    <a:lstStyle/>
                    <a:p>
                      <a:r>
                        <a:rPr lang="en-US" sz="2100"/>
                        <a:t>60–90</a:t>
                      </a:r>
                    </a:p>
                  </a:txBody>
                  <a:tcPr marL="81546" marR="81546" marT="40773" marB="40773"/>
                </a:tc>
                <a:tc>
                  <a:txBody>
                    <a:bodyPr/>
                    <a:lstStyle/>
                    <a:p>
                      <a:r>
                        <a:rPr lang="en-US" sz="2100"/>
                        <a:t>10-30</a:t>
                      </a:r>
                    </a:p>
                  </a:txBody>
                  <a:tcPr marL="81546" marR="81546" marT="40773" marB="40773"/>
                </a:tc>
                <a:tc>
                  <a:txBody>
                    <a:bodyPr/>
                    <a:lstStyle/>
                    <a:p>
                      <a:r>
                        <a:rPr lang="en-US" sz="2100"/>
                        <a:t>100-130</a:t>
                      </a:r>
                    </a:p>
                  </a:txBody>
                  <a:tcPr marL="81546" marR="81546" marT="40773" marB="40773"/>
                </a:tc>
                <a:tc>
                  <a:txBody>
                    <a:bodyPr/>
                    <a:lstStyle/>
                    <a:p>
                      <a:r>
                        <a:rPr lang="en-US" sz="2100"/>
                        <a:t>0</a:t>
                      </a:r>
                    </a:p>
                  </a:txBody>
                  <a:tcPr marL="81546" marR="81546" marT="40773" marB="40773"/>
                </a:tc>
                <a:extLst>
                  <a:ext uri="{0D108BD9-81ED-4DB2-BD59-A6C34878D82A}">
                    <a16:rowId xmlns:a16="http://schemas.microsoft.com/office/drawing/2014/main" val="2856121217"/>
                  </a:ext>
                </a:extLst>
              </a:tr>
              <a:tr h="766532">
                <a:tc>
                  <a:txBody>
                    <a:bodyPr/>
                    <a:lstStyle/>
                    <a:p>
                      <a:r>
                        <a:rPr lang="en-US" sz="2100"/>
                        <a:t>Small Intestine </a:t>
                      </a:r>
                    </a:p>
                  </a:txBody>
                  <a:tcPr marL="81546" marR="81546" marT="40773" marB="40773"/>
                </a:tc>
                <a:tc>
                  <a:txBody>
                    <a:bodyPr/>
                    <a:lstStyle/>
                    <a:p>
                      <a:r>
                        <a:rPr lang="en-US" sz="2100"/>
                        <a:t>2000–3000</a:t>
                      </a:r>
                    </a:p>
                  </a:txBody>
                  <a:tcPr marL="81546" marR="81546" marT="40773" marB="40773"/>
                </a:tc>
                <a:tc>
                  <a:txBody>
                    <a:bodyPr/>
                    <a:lstStyle/>
                    <a:p>
                      <a:r>
                        <a:rPr lang="en-US" sz="2100"/>
                        <a:t>120–140</a:t>
                      </a:r>
                    </a:p>
                  </a:txBody>
                  <a:tcPr marL="81546" marR="81546" marT="40773" marB="40773"/>
                </a:tc>
                <a:tc>
                  <a:txBody>
                    <a:bodyPr/>
                    <a:lstStyle/>
                    <a:p>
                      <a:r>
                        <a:rPr lang="en-US" sz="2100"/>
                        <a:t>5-10</a:t>
                      </a:r>
                    </a:p>
                  </a:txBody>
                  <a:tcPr marL="81546" marR="81546" marT="40773" marB="40773"/>
                </a:tc>
                <a:tc>
                  <a:txBody>
                    <a:bodyPr/>
                    <a:lstStyle/>
                    <a:p>
                      <a:r>
                        <a:rPr lang="en-US" sz="2100"/>
                        <a:t>120-130</a:t>
                      </a:r>
                    </a:p>
                  </a:txBody>
                  <a:tcPr marL="81546" marR="81546" marT="40773" marB="40773"/>
                </a:tc>
                <a:tc>
                  <a:txBody>
                    <a:bodyPr/>
                    <a:lstStyle/>
                    <a:p>
                      <a:r>
                        <a:rPr lang="en-US" sz="2100"/>
                        <a:t>30-40</a:t>
                      </a:r>
                    </a:p>
                  </a:txBody>
                  <a:tcPr marL="81546" marR="81546" marT="40773" marB="40773"/>
                </a:tc>
                <a:extLst>
                  <a:ext uri="{0D108BD9-81ED-4DB2-BD59-A6C34878D82A}">
                    <a16:rowId xmlns:a16="http://schemas.microsoft.com/office/drawing/2014/main" val="3745236621"/>
                  </a:ext>
                </a:extLst>
              </a:tr>
              <a:tr h="440349">
                <a:tc>
                  <a:txBody>
                    <a:bodyPr/>
                    <a:lstStyle/>
                    <a:p>
                      <a:r>
                        <a:rPr lang="en-US" sz="2100"/>
                        <a:t>Colon </a:t>
                      </a:r>
                    </a:p>
                  </a:txBody>
                  <a:tcPr marL="81546" marR="81546" marT="40773" marB="40773"/>
                </a:tc>
                <a:tc>
                  <a:txBody>
                    <a:bodyPr/>
                    <a:lstStyle/>
                    <a:p>
                      <a:r>
                        <a:rPr lang="en-US" sz="2100"/>
                        <a:t>-</a:t>
                      </a:r>
                    </a:p>
                  </a:txBody>
                  <a:tcPr marL="81546" marR="81546" marT="40773" marB="40773"/>
                </a:tc>
                <a:tc>
                  <a:txBody>
                    <a:bodyPr/>
                    <a:lstStyle/>
                    <a:p>
                      <a:r>
                        <a:rPr lang="en-US" sz="2100"/>
                        <a:t>60</a:t>
                      </a:r>
                    </a:p>
                  </a:txBody>
                  <a:tcPr marL="81546" marR="81546" marT="40773" marB="40773"/>
                </a:tc>
                <a:tc>
                  <a:txBody>
                    <a:bodyPr/>
                    <a:lstStyle/>
                    <a:p>
                      <a:r>
                        <a:rPr lang="en-US" sz="2100"/>
                        <a:t>30</a:t>
                      </a:r>
                    </a:p>
                  </a:txBody>
                  <a:tcPr marL="81546" marR="81546" marT="40773" marB="40773"/>
                </a:tc>
                <a:tc>
                  <a:txBody>
                    <a:bodyPr/>
                    <a:lstStyle/>
                    <a:p>
                      <a:r>
                        <a:rPr lang="en-US" sz="2100"/>
                        <a:t>40</a:t>
                      </a:r>
                    </a:p>
                  </a:txBody>
                  <a:tcPr marL="81546" marR="81546" marT="40773" marB="40773"/>
                </a:tc>
                <a:tc>
                  <a:txBody>
                    <a:bodyPr/>
                    <a:lstStyle/>
                    <a:p>
                      <a:r>
                        <a:rPr lang="en-US" sz="2100"/>
                        <a:t>0</a:t>
                      </a:r>
                    </a:p>
                  </a:txBody>
                  <a:tcPr marL="81546" marR="81546" marT="40773" marB="40773"/>
                </a:tc>
                <a:extLst>
                  <a:ext uri="{0D108BD9-81ED-4DB2-BD59-A6C34878D82A}">
                    <a16:rowId xmlns:a16="http://schemas.microsoft.com/office/drawing/2014/main" val="430583128"/>
                  </a:ext>
                </a:extLst>
              </a:tr>
              <a:tr h="440349">
                <a:tc>
                  <a:txBody>
                    <a:bodyPr/>
                    <a:lstStyle/>
                    <a:p>
                      <a:r>
                        <a:rPr lang="en-US" sz="2100"/>
                        <a:t>Pancrease </a:t>
                      </a:r>
                    </a:p>
                  </a:txBody>
                  <a:tcPr marL="81546" marR="81546" marT="40773" marB="40773"/>
                </a:tc>
                <a:tc>
                  <a:txBody>
                    <a:bodyPr/>
                    <a:lstStyle/>
                    <a:p>
                      <a:r>
                        <a:rPr lang="en-US" sz="2100"/>
                        <a:t>600–800</a:t>
                      </a:r>
                    </a:p>
                  </a:txBody>
                  <a:tcPr marL="81546" marR="81546" marT="40773" marB="40773"/>
                </a:tc>
                <a:tc>
                  <a:txBody>
                    <a:bodyPr/>
                    <a:lstStyle/>
                    <a:p>
                      <a:r>
                        <a:rPr lang="en-US" sz="2100"/>
                        <a:t>135–145</a:t>
                      </a:r>
                    </a:p>
                  </a:txBody>
                  <a:tcPr marL="81546" marR="81546" marT="40773" marB="40773"/>
                </a:tc>
                <a:tc>
                  <a:txBody>
                    <a:bodyPr/>
                    <a:lstStyle/>
                    <a:p>
                      <a:r>
                        <a:rPr lang="en-US" sz="2100"/>
                        <a:t>5-10</a:t>
                      </a:r>
                    </a:p>
                  </a:txBody>
                  <a:tcPr marL="81546" marR="81546" marT="40773" marB="40773"/>
                </a:tc>
                <a:tc>
                  <a:txBody>
                    <a:bodyPr/>
                    <a:lstStyle/>
                    <a:p>
                      <a:r>
                        <a:rPr lang="en-US" sz="2100"/>
                        <a:t>70-90</a:t>
                      </a:r>
                    </a:p>
                  </a:txBody>
                  <a:tcPr marL="81546" marR="81546" marT="40773" marB="40773"/>
                </a:tc>
                <a:tc>
                  <a:txBody>
                    <a:bodyPr/>
                    <a:lstStyle/>
                    <a:p>
                      <a:r>
                        <a:rPr lang="en-US" sz="2100"/>
                        <a:t>95-115</a:t>
                      </a:r>
                    </a:p>
                  </a:txBody>
                  <a:tcPr marL="81546" marR="81546" marT="40773" marB="40773"/>
                </a:tc>
                <a:extLst>
                  <a:ext uri="{0D108BD9-81ED-4DB2-BD59-A6C34878D82A}">
                    <a16:rowId xmlns:a16="http://schemas.microsoft.com/office/drawing/2014/main" val="2320348776"/>
                  </a:ext>
                </a:extLst>
              </a:tr>
              <a:tr h="440349">
                <a:tc>
                  <a:txBody>
                    <a:bodyPr/>
                    <a:lstStyle/>
                    <a:p>
                      <a:r>
                        <a:rPr lang="en-US" sz="2100"/>
                        <a:t>Bile </a:t>
                      </a:r>
                    </a:p>
                  </a:txBody>
                  <a:tcPr marL="81546" marR="81546" marT="40773" marB="40773"/>
                </a:tc>
                <a:tc>
                  <a:txBody>
                    <a:bodyPr/>
                    <a:lstStyle/>
                    <a:p>
                      <a:r>
                        <a:rPr lang="en-US" sz="2100"/>
                        <a:t>300–800</a:t>
                      </a:r>
                    </a:p>
                  </a:txBody>
                  <a:tcPr marL="81546" marR="81546" marT="40773" marB="40773"/>
                </a:tc>
                <a:tc>
                  <a:txBody>
                    <a:bodyPr/>
                    <a:lstStyle/>
                    <a:p>
                      <a:r>
                        <a:rPr lang="en-US" sz="2100"/>
                        <a:t>135-145</a:t>
                      </a:r>
                    </a:p>
                  </a:txBody>
                  <a:tcPr marL="81546" marR="81546" marT="40773" marB="40773"/>
                </a:tc>
                <a:tc>
                  <a:txBody>
                    <a:bodyPr/>
                    <a:lstStyle/>
                    <a:p>
                      <a:r>
                        <a:rPr lang="en-US" sz="2100"/>
                        <a:t>5-10</a:t>
                      </a:r>
                    </a:p>
                  </a:txBody>
                  <a:tcPr marL="81546" marR="81546" marT="40773" marB="40773"/>
                </a:tc>
                <a:tc>
                  <a:txBody>
                    <a:bodyPr/>
                    <a:lstStyle/>
                    <a:p>
                      <a:r>
                        <a:rPr lang="en-US" sz="2100"/>
                        <a:t>90-110</a:t>
                      </a:r>
                    </a:p>
                  </a:txBody>
                  <a:tcPr marL="81546" marR="81546" marT="40773" marB="40773"/>
                </a:tc>
                <a:tc>
                  <a:txBody>
                    <a:bodyPr/>
                    <a:lstStyle/>
                    <a:p>
                      <a:r>
                        <a:rPr lang="en-US" sz="2100"/>
                        <a:t>30-40</a:t>
                      </a:r>
                    </a:p>
                  </a:txBody>
                  <a:tcPr marL="81546" marR="81546" marT="40773" marB="40773"/>
                </a:tc>
                <a:extLst>
                  <a:ext uri="{0D108BD9-81ED-4DB2-BD59-A6C34878D82A}">
                    <a16:rowId xmlns:a16="http://schemas.microsoft.com/office/drawing/2014/main" val="3448346161"/>
                  </a:ext>
                </a:extLst>
              </a:tr>
            </a:tbl>
          </a:graphicData>
        </a:graphic>
      </p:graphicFrame>
    </p:spTree>
    <p:extLst>
      <p:ext uri="{BB962C8B-B14F-4D97-AF65-F5344CB8AC3E}">
        <p14:creationId xmlns:p14="http://schemas.microsoft.com/office/powerpoint/2010/main" val="2653580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09986" name="Rectangle 2">
            <a:extLst>
              <a:ext uri="{FF2B5EF4-FFF2-40B4-BE49-F238E27FC236}">
                <a16:creationId xmlns:a16="http://schemas.microsoft.com/office/drawing/2014/main" id="{C258183E-5DE5-45BA-8443-81424998300B}"/>
              </a:ext>
            </a:extLst>
          </p:cNvPr>
          <p:cNvSpPr>
            <a:spLocks noGrp="1" noChangeArrowheads="1"/>
          </p:cNvSpPr>
          <p:nvPr>
            <p:ph type="title"/>
          </p:nvPr>
        </p:nvSpPr>
        <p:spPr>
          <a:xfrm>
            <a:off x="640079" y="2053641"/>
            <a:ext cx="3669161" cy="2760098"/>
          </a:xfrm>
        </p:spPr>
        <p:txBody>
          <a:bodyPr>
            <a:normAutofit/>
          </a:bodyPr>
          <a:lstStyle/>
          <a:p>
            <a:r>
              <a:rPr lang="en-US" altLang="zh-TW" b="1" i="1">
                <a:solidFill>
                  <a:srgbClr val="FFFFFF"/>
                </a:solidFill>
                <a:effectLst>
                  <a:outerShdw blurRad="38100" dist="38100" dir="2700000" algn="tl">
                    <a:srgbClr val="000000"/>
                  </a:outerShdw>
                </a:effectLst>
                <a:latin typeface="Book Antiqua" panose="02040602050305030304" pitchFamily="18" charset="0"/>
                <a:ea typeface="新細明體" panose="020B0604030504040204" pitchFamily="18" charset="-120"/>
              </a:rPr>
              <a:t>Signs of Hypovolemia:</a:t>
            </a:r>
          </a:p>
        </p:txBody>
      </p:sp>
      <p:sp>
        <p:nvSpPr>
          <p:cNvPr id="809987" name="Rectangle 3">
            <a:extLst>
              <a:ext uri="{FF2B5EF4-FFF2-40B4-BE49-F238E27FC236}">
                <a16:creationId xmlns:a16="http://schemas.microsoft.com/office/drawing/2014/main" id="{8D9930D3-B166-4D22-9DD1-A9B0715409A0}"/>
              </a:ext>
            </a:extLst>
          </p:cNvPr>
          <p:cNvSpPr>
            <a:spLocks noGrp="1" noChangeArrowheads="1"/>
          </p:cNvSpPr>
          <p:nvPr>
            <p:ph type="body" idx="1"/>
          </p:nvPr>
        </p:nvSpPr>
        <p:spPr>
          <a:xfrm>
            <a:off x="6090574" y="801866"/>
            <a:ext cx="5306084" cy="5230634"/>
          </a:xfrm>
        </p:spPr>
        <p:txBody>
          <a:bodyPr anchor="ctr">
            <a:normAutofit/>
          </a:bodyPr>
          <a:lstStyle/>
          <a:p>
            <a:r>
              <a:rPr lang="en-US" altLang="zh-TW" sz="2400">
                <a:solidFill>
                  <a:srgbClr val="000000"/>
                </a:solidFill>
                <a:latin typeface="Book Antiqua" panose="02040602050305030304" pitchFamily="18" charset="0"/>
                <a:ea typeface="新細明體" panose="020B0604030504040204" pitchFamily="18" charset="-120"/>
              </a:rPr>
              <a:t> Diminished skin turgor</a:t>
            </a:r>
          </a:p>
          <a:p>
            <a:r>
              <a:rPr lang="en-US" altLang="zh-TW" sz="2400">
                <a:solidFill>
                  <a:srgbClr val="000000"/>
                </a:solidFill>
                <a:latin typeface="Book Antiqua" panose="02040602050305030304" pitchFamily="18" charset="0"/>
                <a:ea typeface="新細明體" panose="020B0604030504040204" pitchFamily="18" charset="-120"/>
              </a:rPr>
              <a:t> Dry oral mucus membrane</a:t>
            </a:r>
          </a:p>
          <a:p>
            <a:r>
              <a:rPr lang="en-US" altLang="zh-TW" sz="2400">
                <a:solidFill>
                  <a:srgbClr val="000000"/>
                </a:solidFill>
                <a:latin typeface="Book Antiqua" panose="02040602050305030304" pitchFamily="18" charset="0"/>
                <a:ea typeface="新細明體" panose="020B0604030504040204" pitchFamily="18" charset="-120"/>
              </a:rPr>
              <a:t> Oliguria </a:t>
            </a:r>
          </a:p>
          <a:p>
            <a:pPr>
              <a:buFontTx/>
              <a:buNone/>
            </a:pPr>
            <a:r>
              <a:rPr lang="en-US" altLang="zh-TW" sz="2400">
                <a:solidFill>
                  <a:srgbClr val="000000"/>
                </a:solidFill>
                <a:latin typeface="Book Antiqua" panose="02040602050305030304" pitchFamily="18" charset="0"/>
                <a:ea typeface="新細明體" panose="020B0604030504040204" pitchFamily="18" charset="-120"/>
              </a:rPr>
              <a:t>     - &lt;500ml/day</a:t>
            </a:r>
          </a:p>
          <a:p>
            <a:pPr>
              <a:buFontTx/>
              <a:buNone/>
            </a:pPr>
            <a:r>
              <a:rPr lang="en-US" altLang="zh-TW" sz="2400">
                <a:solidFill>
                  <a:srgbClr val="000000"/>
                </a:solidFill>
                <a:latin typeface="Book Antiqua" panose="02040602050305030304" pitchFamily="18" charset="0"/>
                <a:ea typeface="新細明體" panose="020B0604030504040204" pitchFamily="18" charset="-120"/>
              </a:rPr>
              <a:t>     - normal: 0.5~1ml/kg/h</a:t>
            </a:r>
          </a:p>
          <a:p>
            <a:r>
              <a:rPr lang="en-US" altLang="zh-TW" sz="2400">
                <a:solidFill>
                  <a:srgbClr val="000000"/>
                </a:solidFill>
                <a:latin typeface="Book Antiqua" panose="02040602050305030304" pitchFamily="18" charset="0"/>
                <a:ea typeface="新細明體" panose="020B0604030504040204" pitchFamily="18" charset="-120"/>
              </a:rPr>
              <a:t> Tachycardia</a:t>
            </a:r>
          </a:p>
          <a:p>
            <a:r>
              <a:rPr lang="en-US" altLang="zh-TW" sz="2400">
                <a:solidFill>
                  <a:srgbClr val="000000"/>
                </a:solidFill>
                <a:latin typeface="Book Antiqua" panose="02040602050305030304" pitchFamily="18" charset="0"/>
                <a:ea typeface="新細明體" panose="020B0604030504040204" pitchFamily="18" charset="-120"/>
              </a:rPr>
              <a:t> Hypotension</a:t>
            </a:r>
          </a:p>
          <a:p>
            <a:r>
              <a:rPr lang="en-US" altLang="zh-TW" sz="2400">
                <a:solidFill>
                  <a:srgbClr val="000000"/>
                </a:solidFill>
                <a:latin typeface="Book Antiqua" panose="02040602050305030304" pitchFamily="18" charset="0"/>
                <a:ea typeface="新細明體" panose="020B0604030504040204" pitchFamily="18" charset="-120"/>
              </a:rPr>
              <a:t> Hypoperfusion</a:t>
            </a:r>
            <a:r>
              <a:rPr lang="en-US" altLang="zh-TW" sz="2400">
                <a:solidFill>
                  <a:srgbClr val="000000"/>
                </a:solidFill>
                <a:latin typeface="Book Antiqua" panose="02040602050305030304" pitchFamily="18" charset="0"/>
                <a:ea typeface="新細明體" panose="020B0604030504040204" pitchFamily="18" charset="-120"/>
                <a:sym typeface="Wingdings" panose="05000000000000000000" pitchFamily="2" charset="2"/>
              </a:rPr>
              <a:t>cyanosis</a:t>
            </a:r>
          </a:p>
          <a:p>
            <a:r>
              <a:rPr lang="en-US" altLang="zh-TW" sz="2400">
                <a:solidFill>
                  <a:srgbClr val="000000"/>
                </a:solidFill>
                <a:latin typeface="Book Antiqua" panose="02040602050305030304" pitchFamily="18" charset="0"/>
                <a:ea typeface="新細明體" panose="020B0604030504040204" pitchFamily="18" charset="-120"/>
                <a:sym typeface="Wingdings" panose="05000000000000000000" pitchFamily="2" charset="2"/>
              </a:rPr>
              <a:t> Altered mental status</a:t>
            </a:r>
            <a:endParaRPr lang="en-US" altLang="zh-TW" sz="2400">
              <a:solidFill>
                <a:srgbClr val="000000"/>
              </a:solidFill>
              <a:latin typeface="Book Antiqua" panose="02040602050305030304" pitchFamily="18" charset="0"/>
              <a:ea typeface="新細明體" panose="020B0604030504040204" pitchFamily="18"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7978279-B739-44F4-AF9D-E5CF74C2DAC6}"/>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Objective </a:t>
            </a:r>
          </a:p>
        </p:txBody>
      </p:sp>
      <p:graphicFrame>
        <p:nvGraphicFramePr>
          <p:cNvPr id="5" name="Content Placeholder 2">
            <a:extLst>
              <a:ext uri="{FF2B5EF4-FFF2-40B4-BE49-F238E27FC236}">
                <a16:creationId xmlns:a16="http://schemas.microsoft.com/office/drawing/2014/main" id="{61FB5072-1547-4C28-8379-EBED1D8CB91C}"/>
              </a:ext>
            </a:extLst>
          </p:cNvPr>
          <p:cNvGraphicFramePr>
            <a:graphicFrameLocks noGrp="1"/>
          </p:cNvGraphicFramePr>
          <p:nvPr>
            <p:ph idx="1"/>
            <p:extLst>
              <p:ext uri="{D42A27DB-BD31-4B8C-83A1-F6EECF244321}">
                <p14:modId xmlns:p14="http://schemas.microsoft.com/office/powerpoint/2010/main" val="332699258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2259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12034" name="Rectangle 2">
            <a:extLst>
              <a:ext uri="{FF2B5EF4-FFF2-40B4-BE49-F238E27FC236}">
                <a16:creationId xmlns:a16="http://schemas.microsoft.com/office/drawing/2014/main" id="{0D5F1EFC-9F35-4919-A069-666F516A223C}"/>
              </a:ext>
            </a:extLst>
          </p:cNvPr>
          <p:cNvSpPr>
            <a:spLocks noGrp="1" noChangeArrowheads="1"/>
          </p:cNvSpPr>
          <p:nvPr>
            <p:ph type="title"/>
          </p:nvPr>
        </p:nvSpPr>
        <p:spPr>
          <a:xfrm>
            <a:off x="640079" y="2053641"/>
            <a:ext cx="3669161" cy="2760098"/>
          </a:xfrm>
        </p:spPr>
        <p:txBody>
          <a:bodyPr>
            <a:normAutofit/>
          </a:bodyPr>
          <a:lstStyle/>
          <a:p>
            <a:r>
              <a:rPr lang="en-US" altLang="zh-TW" b="1" i="1">
                <a:solidFill>
                  <a:srgbClr val="FFFFFF"/>
                </a:solidFill>
                <a:effectLst>
                  <a:outerShdw blurRad="38100" dist="38100" dir="2700000" algn="tl">
                    <a:srgbClr val="000000"/>
                  </a:outerShdw>
                </a:effectLst>
                <a:latin typeface="Book Antiqua" panose="02040602050305030304" pitchFamily="18" charset="0"/>
                <a:ea typeface="新細明體" panose="020B0604030504040204" pitchFamily="18" charset="-120"/>
              </a:rPr>
              <a:t>Clinical Diagnosis of Hypovolemia:</a:t>
            </a:r>
          </a:p>
        </p:txBody>
      </p:sp>
      <p:sp>
        <p:nvSpPr>
          <p:cNvPr id="812035" name="Rectangle 3">
            <a:extLst>
              <a:ext uri="{FF2B5EF4-FFF2-40B4-BE49-F238E27FC236}">
                <a16:creationId xmlns:a16="http://schemas.microsoft.com/office/drawing/2014/main" id="{95F2F4E2-A510-4E03-98C5-0AAF34CAAFB8}"/>
              </a:ext>
            </a:extLst>
          </p:cNvPr>
          <p:cNvSpPr>
            <a:spLocks noGrp="1" noChangeArrowheads="1"/>
          </p:cNvSpPr>
          <p:nvPr>
            <p:ph type="body" idx="1"/>
          </p:nvPr>
        </p:nvSpPr>
        <p:spPr>
          <a:xfrm>
            <a:off x="6090574" y="801866"/>
            <a:ext cx="5306084" cy="5230634"/>
          </a:xfrm>
        </p:spPr>
        <p:txBody>
          <a:bodyPr anchor="ctr">
            <a:normAutofit/>
          </a:bodyPr>
          <a:lstStyle/>
          <a:p>
            <a:r>
              <a:rPr lang="en-US" altLang="zh-TW" sz="2400">
                <a:solidFill>
                  <a:srgbClr val="000000"/>
                </a:solidFill>
                <a:latin typeface="Book Antiqua" panose="02040602050305030304" pitchFamily="18" charset="0"/>
                <a:ea typeface="新細明體" panose="020B0604030504040204" pitchFamily="18" charset="-120"/>
              </a:rPr>
              <a:t> Thorough history taking: poor intake, GI </a:t>
            </a:r>
          </a:p>
          <a:p>
            <a:pPr>
              <a:buFontTx/>
              <a:buNone/>
            </a:pPr>
            <a:r>
              <a:rPr lang="en-US" altLang="zh-TW" sz="2400">
                <a:solidFill>
                  <a:srgbClr val="000000"/>
                </a:solidFill>
                <a:latin typeface="Book Antiqua" panose="02040602050305030304" pitchFamily="18" charset="0"/>
                <a:ea typeface="新細明體" panose="020B0604030504040204" pitchFamily="18" charset="-120"/>
              </a:rPr>
              <a:t>     bleeding…etc</a:t>
            </a:r>
          </a:p>
          <a:p>
            <a:r>
              <a:rPr lang="en-US" altLang="zh-TW" sz="2400">
                <a:solidFill>
                  <a:srgbClr val="000000"/>
                </a:solidFill>
                <a:latin typeface="Book Antiqua" panose="02040602050305030304" pitchFamily="18" charset="0"/>
                <a:ea typeface="新細明體" panose="020B0604030504040204" pitchFamily="18" charset="-120"/>
              </a:rPr>
              <a:t> BUN : Creatinine &gt; 20 : 1 </a:t>
            </a:r>
          </a:p>
          <a:p>
            <a:pPr>
              <a:buFontTx/>
              <a:buNone/>
            </a:pPr>
            <a:r>
              <a:rPr lang="en-US" altLang="zh-TW" sz="2400">
                <a:solidFill>
                  <a:srgbClr val="000000"/>
                </a:solidFill>
                <a:latin typeface="Book Antiqua" panose="02040602050305030304" pitchFamily="18" charset="0"/>
                <a:ea typeface="新細明體" panose="020B0604030504040204" pitchFamily="18" charset="-120"/>
              </a:rPr>
              <a:t>     - BUN↑: hyperalimentation, glucocorticoid </a:t>
            </a:r>
          </a:p>
          <a:p>
            <a:pPr>
              <a:buFontTx/>
              <a:buNone/>
            </a:pPr>
            <a:r>
              <a:rPr lang="en-US" altLang="zh-TW" sz="2400">
                <a:solidFill>
                  <a:srgbClr val="000000"/>
                </a:solidFill>
                <a:latin typeface="Book Antiqua" panose="02040602050305030304" pitchFamily="18" charset="0"/>
                <a:ea typeface="新細明體" panose="020B0604030504040204" pitchFamily="18" charset="-120"/>
              </a:rPr>
              <a:t>                      therapy, UGI bleeding</a:t>
            </a:r>
          </a:p>
          <a:p>
            <a:r>
              <a:rPr lang="en-US" altLang="zh-TW" sz="2400">
                <a:solidFill>
                  <a:srgbClr val="000000"/>
                </a:solidFill>
                <a:latin typeface="Book Antiqua" panose="02040602050305030304" pitchFamily="18" charset="0"/>
                <a:ea typeface="新細明體" panose="020B0604030504040204" pitchFamily="18" charset="-120"/>
              </a:rPr>
              <a:t> Increased specific gravity</a:t>
            </a:r>
          </a:p>
          <a:p>
            <a:r>
              <a:rPr lang="en-US" altLang="zh-TW" sz="2400">
                <a:solidFill>
                  <a:srgbClr val="000000"/>
                </a:solidFill>
                <a:latin typeface="Book Antiqua" panose="02040602050305030304" pitchFamily="18" charset="0"/>
                <a:ea typeface="新細明體" panose="020B0604030504040204" pitchFamily="18" charset="-120"/>
              </a:rPr>
              <a:t> Increased hematocrit</a:t>
            </a:r>
          </a:p>
          <a:p>
            <a:r>
              <a:rPr lang="en-US" altLang="zh-TW" sz="2400">
                <a:solidFill>
                  <a:srgbClr val="000000"/>
                </a:solidFill>
                <a:latin typeface="Book Antiqua" panose="02040602050305030304" pitchFamily="18" charset="0"/>
                <a:ea typeface="新細明體" panose="020B0604030504040204" pitchFamily="18" charset="-120"/>
              </a:rPr>
              <a:t> Electrolytes imbalance</a:t>
            </a:r>
          </a:p>
          <a:p>
            <a:r>
              <a:rPr lang="en-US" altLang="zh-TW" sz="2400">
                <a:solidFill>
                  <a:srgbClr val="000000"/>
                </a:solidFill>
                <a:latin typeface="Book Antiqua" panose="02040602050305030304" pitchFamily="18" charset="0"/>
                <a:ea typeface="新細明體" panose="020B0604030504040204" pitchFamily="18" charset="-120"/>
              </a:rPr>
              <a:t> Acid-base disorder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a:extLst>
              <a:ext uri="{FF2B5EF4-FFF2-40B4-BE49-F238E27FC236}">
                <a16:creationId xmlns:a16="http://schemas.microsoft.com/office/drawing/2014/main" id="{C43394C9-1FD9-4F08-9D29-6601E2481FB1}"/>
              </a:ext>
            </a:extLst>
          </p:cNvPr>
          <p:cNvSpPr>
            <a:spLocks noGrp="1" noChangeArrowheads="1"/>
          </p:cNvSpPr>
          <p:nvPr>
            <p:ph type="title"/>
          </p:nvPr>
        </p:nvSpPr>
        <p:spPr/>
        <p:txBody>
          <a:bodyPr/>
          <a:lstStyle/>
          <a:p>
            <a:r>
              <a:rPr lang="en-US" altLang="zh-TW" sz="4000" b="1" i="1">
                <a:effectLst>
                  <a:outerShdw blurRad="38100" dist="38100" dir="2700000" algn="tl">
                    <a:srgbClr val="000000"/>
                  </a:outerShdw>
                </a:effectLst>
                <a:latin typeface="Book Antiqua" panose="02040602050305030304" pitchFamily="18" charset="0"/>
                <a:ea typeface="新細明體" panose="020B0604030504040204" pitchFamily="18" charset="-120"/>
              </a:rPr>
              <a:t>Signs of Hypervolemia:</a:t>
            </a:r>
          </a:p>
        </p:txBody>
      </p:sp>
      <p:sp>
        <p:nvSpPr>
          <p:cNvPr id="822275" name="Rectangle 3">
            <a:extLst>
              <a:ext uri="{FF2B5EF4-FFF2-40B4-BE49-F238E27FC236}">
                <a16:creationId xmlns:a16="http://schemas.microsoft.com/office/drawing/2014/main" id="{FB50BA48-DB87-4C6F-9988-03E407DDD5B9}"/>
              </a:ext>
            </a:extLst>
          </p:cNvPr>
          <p:cNvSpPr>
            <a:spLocks noGrp="1" noChangeArrowheads="1"/>
          </p:cNvSpPr>
          <p:nvPr>
            <p:ph type="body" idx="1"/>
          </p:nvPr>
        </p:nvSpPr>
        <p:spPr/>
        <p:txBody>
          <a:bodyPr/>
          <a:lstStyle/>
          <a:p>
            <a:r>
              <a:rPr lang="en-US" altLang="zh-TW">
                <a:latin typeface="Book Antiqua" panose="02040602050305030304" pitchFamily="18" charset="0"/>
                <a:ea typeface="新細明體" panose="020B0604030504040204" pitchFamily="18" charset="-120"/>
              </a:rPr>
              <a:t> Hypertension</a:t>
            </a:r>
          </a:p>
          <a:p>
            <a:r>
              <a:rPr lang="en-US" altLang="zh-TW">
                <a:latin typeface="Book Antiqua" panose="02040602050305030304" pitchFamily="18" charset="0"/>
                <a:ea typeface="新細明體" panose="020B0604030504040204" pitchFamily="18" charset="-120"/>
              </a:rPr>
              <a:t> Polyuria</a:t>
            </a:r>
          </a:p>
          <a:p>
            <a:r>
              <a:rPr lang="en-US" altLang="zh-TW">
                <a:latin typeface="Book Antiqua" panose="02040602050305030304" pitchFamily="18" charset="0"/>
                <a:ea typeface="新細明體" panose="020B0604030504040204" pitchFamily="18" charset="-120"/>
              </a:rPr>
              <a:t> Peripheral edema</a:t>
            </a:r>
          </a:p>
          <a:p>
            <a:r>
              <a:rPr lang="en-US" altLang="zh-TW">
                <a:latin typeface="Book Antiqua" panose="02040602050305030304" pitchFamily="18" charset="0"/>
                <a:ea typeface="新細明體" panose="020B0604030504040204" pitchFamily="18" charset="-120"/>
              </a:rPr>
              <a:t> Wet lung</a:t>
            </a:r>
          </a:p>
          <a:p>
            <a:r>
              <a:rPr lang="en-US" altLang="zh-TW">
                <a:latin typeface="Book Antiqua" panose="02040602050305030304" pitchFamily="18" charset="0"/>
                <a:ea typeface="新細明體" panose="020B0604030504040204" pitchFamily="18" charset="-120"/>
              </a:rPr>
              <a:t> Jugular vein engorgement</a:t>
            </a:r>
          </a:p>
          <a:p>
            <a:pPr>
              <a:buFontTx/>
              <a:buNone/>
            </a:pPr>
            <a:endParaRPr lang="en-US" altLang="zh-TW">
              <a:latin typeface="Book Antiqua" panose="02040602050305030304" pitchFamily="18" charset="0"/>
              <a:ea typeface="新細明體" panose="020B0604030504040204" pitchFamily="18" charset="-120"/>
            </a:endParaRPr>
          </a:p>
          <a:p>
            <a:pPr>
              <a:buFontTx/>
              <a:buNone/>
            </a:pPr>
            <a:endParaRPr lang="en-US" altLang="zh-TW">
              <a:latin typeface="Book Antiqua" panose="02040602050305030304" pitchFamily="18" charset="0"/>
              <a:ea typeface="新細明體" panose="020B0604030504040204" pitchFamily="18" charset="-120"/>
            </a:endParaRPr>
          </a:p>
        </p:txBody>
      </p:sp>
      <p:sp>
        <p:nvSpPr>
          <p:cNvPr id="822276" name="Line 4">
            <a:extLst>
              <a:ext uri="{FF2B5EF4-FFF2-40B4-BE49-F238E27FC236}">
                <a16:creationId xmlns:a16="http://schemas.microsoft.com/office/drawing/2014/main" id="{9C7BE9E8-32C3-422B-B4E1-28B732E21C22}"/>
              </a:ext>
            </a:extLst>
          </p:cNvPr>
          <p:cNvSpPr>
            <a:spLocks noChangeShapeType="1"/>
          </p:cNvSpPr>
          <p:nvPr/>
        </p:nvSpPr>
        <p:spPr bwMode="auto">
          <a:xfrm>
            <a:off x="6438900" y="3352800"/>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2277" name="Line 5">
            <a:extLst>
              <a:ext uri="{FF2B5EF4-FFF2-40B4-BE49-F238E27FC236}">
                <a16:creationId xmlns:a16="http://schemas.microsoft.com/office/drawing/2014/main" id="{662E94A9-E31A-4705-8BE8-2E7C4D3C9ADC}"/>
              </a:ext>
            </a:extLst>
          </p:cNvPr>
          <p:cNvSpPr>
            <a:spLocks noChangeShapeType="1"/>
          </p:cNvSpPr>
          <p:nvPr/>
        </p:nvSpPr>
        <p:spPr bwMode="auto">
          <a:xfrm>
            <a:off x="6096000" y="3352800"/>
            <a:ext cx="342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2278" name="Line 6">
            <a:extLst>
              <a:ext uri="{FF2B5EF4-FFF2-40B4-BE49-F238E27FC236}">
                <a16:creationId xmlns:a16="http://schemas.microsoft.com/office/drawing/2014/main" id="{05B378B9-3DBE-435B-835A-3D0AC8BA0275}"/>
              </a:ext>
            </a:extLst>
          </p:cNvPr>
          <p:cNvSpPr>
            <a:spLocks noChangeShapeType="1"/>
          </p:cNvSpPr>
          <p:nvPr/>
        </p:nvSpPr>
        <p:spPr bwMode="auto">
          <a:xfrm>
            <a:off x="6096000" y="3962400"/>
            <a:ext cx="342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2279" name="Line 7">
            <a:extLst>
              <a:ext uri="{FF2B5EF4-FFF2-40B4-BE49-F238E27FC236}">
                <a16:creationId xmlns:a16="http://schemas.microsoft.com/office/drawing/2014/main" id="{0DF3DF2C-C86D-4EE3-A085-539E46A530B6}"/>
              </a:ext>
            </a:extLst>
          </p:cNvPr>
          <p:cNvSpPr>
            <a:spLocks noChangeShapeType="1"/>
          </p:cNvSpPr>
          <p:nvPr/>
        </p:nvSpPr>
        <p:spPr bwMode="auto">
          <a:xfrm>
            <a:off x="6438900" y="3657600"/>
            <a:ext cx="342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2280" name="Text Box 8">
            <a:extLst>
              <a:ext uri="{FF2B5EF4-FFF2-40B4-BE49-F238E27FC236}">
                <a16:creationId xmlns:a16="http://schemas.microsoft.com/office/drawing/2014/main" id="{71C1DE64-654D-4E58-91C5-5C6F00913721}"/>
              </a:ext>
            </a:extLst>
          </p:cNvPr>
          <p:cNvSpPr txBox="1">
            <a:spLocks noChangeArrowheads="1"/>
          </p:cNvSpPr>
          <p:nvPr/>
        </p:nvSpPr>
        <p:spPr bwMode="auto">
          <a:xfrm>
            <a:off x="3335338" y="5300663"/>
            <a:ext cx="1903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kumimoji="1" lang="en-US" altLang="en-US">
              <a:latin typeface="Tahoma" panose="020B0604030504040204" pitchFamily="34" charset="0"/>
              <a:ea typeface="新細明體" panose="020B0604030504040204" pitchFamily="18" charset="-120"/>
            </a:endParaRPr>
          </a:p>
        </p:txBody>
      </p:sp>
      <p:sp>
        <p:nvSpPr>
          <p:cNvPr id="822281" name="Text Box 9">
            <a:extLst>
              <a:ext uri="{FF2B5EF4-FFF2-40B4-BE49-F238E27FC236}">
                <a16:creationId xmlns:a16="http://schemas.microsoft.com/office/drawing/2014/main" id="{BCABA317-EC09-47CD-A6E8-B9DD49638D25}"/>
              </a:ext>
            </a:extLst>
          </p:cNvPr>
          <p:cNvSpPr txBox="1">
            <a:spLocks noChangeArrowheads="1"/>
          </p:cNvSpPr>
          <p:nvPr/>
        </p:nvSpPr>
        <p:spPr bwMode="auto">
          <a:xfrm>
            <a:off x="6781800" y="3276601"/>
            <a:ext cx="342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a:latin typeface="Book Antiqua" panose="02040602050305030304" pitchFamily="18" charset="0"/>
                <a:ea typeface="新細明體" panose="020B0604030504040204" pitchFamily="18" charset="-120"/>
              </a:rPr>
              <a:t>Especially when hypo-albuminemia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0738" name="Rectangle 2">
            <a:extLst>
              <a:ext uri="{FF2B5EF4-FFF2-40B4-BE49-F238E27FC236}">
                <a16:creationId xmlns:a16="http://schemas.microsoft.com/office/drawing/2014/main" id="{9A679637-A0A2-4178-83D5-A55105D3FA94}"/>
              </a:ext>
            </a:extLst>
          </p:cNvPr>
          <p:cNvSpPr>
            <a:spLocks noGrp="1" noChangeArrowheads="1"/>
          </p:cNvSpPr>
          <p:nvPr>
            <p:ph type="title"/>
          </p:nvPr>
        </p:nvSpPr>
        <p:spPr>
          <a:xfrm>
            <a:off x="640079" y="2053641"/>
            <a:ext cx="3669161" cy="2760098"/>
          </a:xfrm>
        </p:spPr>
        <p:txBody>
          <a:bodyPr>
            <a:normAutofit/>
          </a:bodyPr>
          <a:lstStyle/>
          <a:p>
            <a:r>
              <a:rPr lang="en-US" altLang="en-US" b="1" i="1">
                <a:solidFill>
                  <a:srgbClr val="FFFFFF"/>
                </a:solidFill>
              </a:rPr>
              <a:t>Sodium physiology</a:t>
            </a:r>
          </a:p>
        </p:txBody>
      </p:sp>
      <p:sp>
        <p:nvSpPr>
          <p:cNvPr id="500739" name="Rectangle 3">
            <a:extLst>
              <a:ext uri="{FF2B5EF4-FFF2-40B4-BE49-F238E27FC236}">
                <a16:creationId xmlns:a16="http://schemas.microsoft.com/office/drawing/2014/main" id="{F6EFAE3E-5A69-45CB-B416-5687364D9CD7}"/>
              </a:ext>
            </a:extLst>
          </p:cNvPr>
          <p:cNvSpPr>
            <a:spLocks noGrp="1" noChangeArrowheads="1"/>
          </p:cNvSpPr>
          <p:nvPr>
            <p:ph type="body" idx="1"/>
          </p:nvPr>
        </p:nvSpPr>
        <p:spPr>
          <a:xfrm>
            <a:off x="6090574" y="801866"/>
            <a:ext cx="5306084" cy="5230634"/>
          </a:xfrm>
        </p:spPr>
        <p:txBody>
          <a:bodyPr anchor="ctr">
            <a:normAutofit/>
          </a:bodyPr>
          <a:lstStyle/>
          <a:p>
            <a:pPr>
              <a:buClr>
                <a:srgbClr val="0000CC"/>
              </a:buClr>
              <a:buSzPct val="80000"/>
              <a:buFont typeface="Wingdings" panose="05000000000000000000" pitchFamily="2" charset="2"/>
              <a:buChar char="ü"/>
            </a:pPr>
            <a:r>
              <a:rPr lang="en-US" altLang="en-US" sz="2400">
                <a:solidFill>
                  <a:srgbClr val="000000"/>
                </a:solidFill>
              </a:rPr>
              <a:t>Na is the most abundant positive ion of ECF compartment and is critical in determining the ECF and ICF osmolality.</a:t>
            </a:r>
          </a:p>
          <a:p>
            <a:pPr>
              <a:buClr>
                <a:srgbClr val="0000CC"/>
              </a:buClr>
              <a:buSzPct val="80000"/>
              <a:buFont typeface="Wingdings" panose="05000000000000000000" pitchFamily="2" charset="2"/>
              <a:buChar char="ü"/>
            </a:pPr>
            <a:r>
              <a:rPr lang="en-US" altLang="en-US" sz="2400">
                <a:solidFill>
                  <a:srgbClr val="000000"/>
                </a:solidFill>
              </a:rPr>
              <a:t> Normal amount 135-145 meq/l</a:t>
            </a:r>
          </a:p>
          <a:p>
            <a:pPr>
              <a:buClr>
                <a:srgbClr val="0000CC"/>
              </a:buClr>
              <a:buFont typeface="Wingdings" panose="05000000000000000000" pitchFamily="2" charset="2"/>
              <a:buNone/>
            </a:pPr>
            <a:r>
              <a:rPr lang="en-US" altLang="en-US" sz="2400">
                <a:solidFill>
                  <a:srgbClr val="000000"/>
                </a:solidFill>
              </a:rPr>
              <a:t>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2786" name="Rectangle 2">
            <a:extLst>
              <a:ext uri="{FF2B5EF4-FFF2-40B4-BE49-F238E27FC236}">
                <a16:creationId xmlns:a16="http://schemas.microsoft.com/office/drawing/2014/main" id="{16624E56-544C-47E2-86C0-5CD405F1BE13}"/>
              </a:ext>
            </a:extLst>
          </p:cNvPr>
          <p:cNvSpPr>
            <a:spLocks noGrp="1" noChangeArrowheads="1"/>
          </p:cNvSpPr>
          <p:nvPr>
            <p:ph type="ctrTitle"/>
          </p:nvPr>
        </p:nvSpPr>
        <p:spPr>
          <a:xfrm>
            <a:off x="640079" y="2053641"/>
            <a:ext cx="3669161" cy="2760098"/>
          </a:xfrm>
        </p:spPr>
        <p:txBody>
          <a:bodyPr vert="horz" lIns="91440" tIns="45720" rIns="91440" bIns="45720" rtlCol="0" anchor="ctr">
            <a:normAutofit/>
          </a:bodyPr>
          <a:lstStyle/>
          <a:p>
            <a:pPr algn="l"/>
            <a:r>
              <a:rPr lang="en-US" altLang="en-US" sz="4400" kern="1200">
                <a:solidFill>
                  <a:srgbClr val="FFFFFF"/>
                </a:solidFill>
                <a:latin typeface="+mj-lt"/>
                <a:ea typeface="+mj-ea"/>
                <a:cs typeface="+mj-cs"/>
              </a:rPr>
              <a:t>Osmotic Pressure</a:t>
            </a:r>
          </a:p>
        </p:txBody>
      </p:sp>
      <p:sp>
        <p:nvSpPr>
          <p:cNvPr id="502787" name="Rectangle 3">
            <a:extLst>
              <a:ext uri="{FF2B5EF4-FFF2-40B4-BE49-F238E27FC236}">
                <a16:creationId xmlns:a16="http://schemas.microsoft.com/office/drawing/2014/main" id="{D4F293D7-86F9-4111-AB0D-7CE7C26E8A19}"/>
              </a:ext>
            </a:extLst>
          </p:cNvPr>
          <p:cNvSpPr>
            <a:spLocks noGrp="1" noChangeArrowheads="1"/>
          </p:cNvSpPr>
          <p:nvPr>
            <p:ph type="subTitle" idx="1"/>
          </p:nvPr>
        </p:nvSpPr>
        <p:spPr>
          <a:xfrm>
            <a:off x="5314548" y="348343"/>
            <a:ext cx="6082110" cy="5684157"/>
          </a:xfrm>
        </p:spPr>
        <p:txBody>
          <a:bodyPr vert="horz" lIns="91440" tIns="45720" rIns="91440" bIns="45720" rtlCol="0" anchor="ctr">
            <a:normAutofit/>
          </a:bodyPr>
          <a:lstStyle/>
          <a:p>
            <a:pPr indent="-228600" algn="l">
              <a:buFont typeface="Arial" panose="020B0604020202020204" pitchFamily="34" charset="0"/>
              <a:buChar char="•"/>
            </a:pPr>
            <a:r>
              <a:rPr lang="en-US" altLang="en-US" sz="3600" dirty="0">
                <a:solidFill>
                  <a:srgbClr val="000000"/>
                </a:solidFill>
              </a:rPr>
              <a:t>Calculated serum osmolality = </a:t>
            </a:r>
          </a:p>
          <a:p>
            <a:pPr indent="-228600" algn="l">
              <a:buFont typeface="Arial" panose="020B0604020202020204" pitchFamily="34" charset="0"/>
              <a:buChar char="•"/>
            </a:pPr>
            <a:endParaRPr lang="en-US" altLang="en-US" sz="3600" dirty="0">
              <a:solidFill>
                <a:srgbClr val="000000"/>
              </a:solidFill>
            </a:endParaRPr>
          </a:p>
          <a:p>
            <a:pPr indent="-228600" algn="l">
              <a:buFont typeface="Arial" panose="020B0604020202020204" pitchFamily="34" charset="0"/>
              <a:buChar char="•"/>
            </a:pPr>
            <a:r>
              <a:rPr lang="en-US" altLang="en-US" sz="3600" dirty="0">
                <a:solidFill>
                  <a:srgbClr val="000000"/>
                </a:solidFill>
              </a:rPr>
              <a:t>2 sodium+ glucose/18 + BUN /2.8</a:t>
            </a:r>
          </a:p>
          <a:p>
            <a:pPr indent="-228600" algn="l">
              <a:buFont typeface="Arial" panose="020B0604020202020204" pitchFamily="34" charset="0"/>
              <a:buChar char="•"/>
            </a:pPr>
            <a:endParaRPr lang="en-US" altLang="en-US" sz="3600" dirty="0">
              <a:solidFill>
                <a:srgbClr val="000000"/>
              </a:solidFill>
            </a:endParaRPr>
          </a:p>
          <a:p>
            <a:pPr indent="-228600" algn="l">
              <a:buFont typeface="Arial" panose="020B0604020202020204" pitchFamily="34" charset="0"/>
              <a:buChar char="•"/>
            </a:pPr>
            <a:r>
              <a:rPr lang="en-US" altLang="en-US" sz="3600" dirty="0">
                <a:solidFill>
                  <a:srgbClr val="000000"/>
                </a:solidFill>
              </a:rPr>
              <a:t>Osmolality =</a:t>
            </a:r>
            <a:r>
              <a:rPr lang="en-US" altLang="en-US" sz="3600" i="1" dirty="0">
                <a:solidFill>
                  <a:srgbClr val="000000"/>
                </a:solidFill>
              </a:rPr>
              <a:t> </a:t>
            </a:r>
            <a:r>
              <a:rPr lang="en-US" altLang="en-US" sz="3600" dirty="0">
                <a:solidFill>
                  <a:srgbClr val="000000"/>
                </a:solidFill>
              </a:rPr>
              <a:t>290 </a:t>
            </a:r>
            <a:r>
              <a:rPr lang="en-US" altLang="en-US" sz="3600" dirty="0" err="1">
                <a:solidFill>
                  <a:srgbClr val="000000"/>
                </a:solidFill>
              </a:rPr>
              <a:t>mosm</a:t>
            </a:r>
            <a:r>
              <a:rPr lang="en-US" altLang="en-US" sz="3600" i="1" dirty="0">
                <a:solidFill>
                  <a:srgbClr val="000000"/>
                </a:solidFill>
              </a:rPr>
              <a:t>                                                         </a:t>
            </a:r>
          </a:p>
          <a:p>
            <a:pPr algn="l"/>
            <a:r>
              <a:rPr lang="en-US" altLang="en-US" sz="3600" i="1" dirty="0">
                <a:solidFill>
                  <a:srgbClr val="000000"/>
                </a:solidFill>
              </a:rPr>
              <a:t>                                           </a:t>
            </a:r>
          </a:p>
          <a:p>
            <a:pPr indent="-228600" algn="l">
              <a:buFont typeface="Arial" panose="020B0604020202020204" pitchFamily="34" charset="0"/>
              <a:buChar char="•"/>
            </a:pPr>
            <a:endParaRPr lang="en-US" altLang="en-US" i="1" dirty="0">
              <a:solidFill>
                <a:srgbClr val="000000"/>
              </a:solidFill>
            </a:endParaRPr>
          </a:p>
          <a:p>
            <a:pPr indent="-228600" algn="l">
              <a:buFont typeface="Arial" panose="020B0604020202020204" pitchFamily="34" charset="0"/>
              <a:buChar char="•"/>
            </a:pPr>
            <a:endParaRPr lang="en-US" altLang="en-US" i="1" dirty="0">
              <a:solidFill>
                <a:srgbClr val="000000"/>
              </a:solidFill>
            </a:endParaRPr>
          </a:p>
          <a:p>
            <a:pPr indent="-228600" algn="l">
              <a:buFont typeface="Arial" panose="020B0604020202020204" pitchFamily="34" charset="0"/>
              <a:buChar char="•"/>
            </a:pPr>
            <a:endParaRPr lang="en-US" altLang="en-US" i="1" dirty="0">
              <a:solidFill>
                <a:srgbClr val="000000"/>
              </a:solidFill>
            </a:endParaRPr>
          </a:p>
          <a:p>
            <a:pPr indent="-228600" algn="l">
              <a:buFont typeface="Arial" panose="020B0604020202020204" pitchFamily="34" charset="0"/>
              <a:buChar char="•"/>
            </a:pPr>
            <a:endParaRPr lang="en-US" altLang="en-US" i="1" dirty="0">
              <a:solidFill>
                <a:srgbClr val="000000"/>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3810" name="Rectangle 2">
            <a:extLst>
              <a:ext uri="{FF2B5EF4-FFF2-40B4-BE49-F238E27FC236}">
                <a16:creationId xmlns:a16="http://schemas.microsoft.com/office/drawing/2014/main" id="{3303B9B6-BC87-47BB-9BAB-27B7BACAE330}"/>
              </a:ext>
            </a:extLst>
          </p:cNvPr>
          <p:cNvSpPr>
            <a:spLocks noGrp="1" noChangeArrowheads="1"/>
          </p:cNvSpPr>
          <p:nvPr>
            <p:ph type="title"/>
          </p:nvPr>
        </p:nvSpPr>
        <p:spPr>
          <a:xfrm>
            <a:off x="1179226" y="826680"/>
            <a:ext cx="9833548" cy="1325563"/>
          </a:xfrm>
        </p:spPr>
        <p:txBody>
          <a:bodyPr>
            <a:normAutofit/>
          </a:bodyPr>
          <a:lstStyle/>
          <a:p>
            <a:pPr algn="ctr"/>
            <a:r>
              <a:rPr lang="en-US" altLang="en-US" sz="4000">
                <a:solidFill>
                  <a:srgbClr val="FFFFFF"/>
                </a:solidFill>
              </a:rPr>
              <a:t>Concentration </a:t>
            </a:r>
          </a:p>
        </p:txBody>
      </p:sp>
      <p:sp>
        <p:nvSpPr>
          <p:cNvPr id="503811" name="Rectangle 3">
            <a:extLst>
              <a:ext uri="{FF2B5EF4-FFF2-40B4-BE49-F238E27FC236}">
                <a16:creationId xmlns:a16="http://schemas.microsoft.com/office/drawing/2014/main" id="{745FFEB4-F591-4F7D-974E-EEE45E7798B6}"/>
              </a:ext>
            </a:extLst>
          </p:cNvPr>
          <p:cNvSpPr>
            <a:spLocks noGrp="1" noChangeArrowheads="1"/>
          </p:cNvSpPr>
          <p:nvPr>
            <p:ph type="body" idx="1"/>
          </p:nvPr>
        </p:nvSpPr>
        <p:spPr>
          <a:xfrm>
            <a:off x="1179226" y="3092970"/>
            <a:ext cx="9833548" cy="2693976"/>
          </a:xfrm>
        </p:spPr>
        <p:txBody>
          <a:bodyPr>
            <a:normAutofit/>
          </a:bodyPr>
          <a:lstStyle/>
          <a:p>
            <a:pPr marL="269875" indent="-269875">
              <a:buFontTx/>
              <a:buAutoNum type="arabicPeriod"/>
            </a:pPr>
            <a:r>
              <a:rPr lang="en-US" altLang="en-US" sz="1900" b="1">
                <a:solidFill>
                  <a:srgbClr val="000000"/>
                </a:solidFill>
              </a:rPr>
              <a:t>Serum sodium concentration</a:t>
            </a:r>
          </a:p>
          <a:p>
            <a:pPr marL="269875" indent="-269875">
              <a:buFontTx/>
              <a:buAutoNum type="arabicPeriod"/>
            </a:pPr>
            <a:r>
              <a:rPr lang="en-US" altLang="en-US" sz="1900" b="1">
                <a:solidFill>
                  <a:srgbClr val="000000"/>
                </a:solidFill>
              </a:rPr>
              <a:t>Serum osmolarity </a:t>
            </a:r>
          </a:p>
          <a:p>
            <a:pPr marL="269875" indent="-269875">
              <a:buNone/>
            </a:pPr>
            <a:endParaRPr lang="en-US" altLang="en-US" sz="1900" b="1">
              <a:solidFill>
                <a:srgbClr val="000000"/>
              </a:solidFill>
            </a:endParaRPr>
          </a:p>
          <a:p>
            <a:pPr marL="269875" indent="-269875"/>
            <a:r>
              <a:rPr lang="en-US" altLang="en-US" sz="1900" i="1">
                <a:solidFill>
                  <a:srgbClr val="000000"/>
                </a:solidFill>
              </a:rPr>
              <a:t>   Hypovolemic/hypernatremic (burn, fever)</a:t>
            </a:r>
          </a:p>
          <a:p>
            <a:pPr marL="269875" indent="-269875"/>
            <a:r>
              <a:rPr lang="en-US" altLang="en-US" sz="1900" i="1">
                <a:solidFill>
                  <a:srgbClr val="000000"/>
                </a:solidFill>
              </a:rPr>
              <a:t>  Hypovolemic/hyponatremic (vomiting ,diarrhea or fistula drainage)</a:t>
            </a:r>
          </a:p>
          <a:p>
            <a:pPr marL="269875" indent="-269875"/>
            <a:r>
              <a:rPr lang="en-US" altLang="en-US" sz="1900" i="1">
                <a:solidFill>
                  <a:srgbClr val="000000"/>
                </a:solidFill>
              </a:rPr>
              <a:t> Normovolemic/hyponatremic (decrease kidney reserve )</a:t>
            </a:r>
          </a:p>
          <a:p>
            <a:pPr marL="269875" indent="-269875"/>
            <a:r>
              <a:rPr lang="en-US" altLang="en-US" sz="1900" i="1">
                <a:solidFill>
                  <a:srgbClr val="000000"/>
                </a:solidFill>
              </a:rPr>
              <a:t> Hypervolemic/hyponatremic (excessive water intake,TURP, DW5%)</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704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3D890AA5-81DE-49D9-9149-85A1C1649A01}"/>
              </a:ext>
            </a:extLst>
          </p:cNvPr>
          <p:cNvPicPr>
            <a:picLocks noGrp="1" noChangeAspect="1"/>
          </p:cNvPicPr>
          <p:nvPr>
            <p:ph idx="1"/>
          </p:nvPr>
        </p:nvPicPr>
        <p:blipFill rotWithShape="1">
          <a:blip r:embed="rId4"/>
          <a:srcRect l="30299" t="15083" r="41135" b="21123"/>
          <a:stretch/>
        </p:blipFill>
        <p:spPr>
          <a:xfrm>
            <a:off x="4157151" y="1176793"/>
            <a:ext cx="3620605" cy="4548146"/>
          </a:xfrm>
          <a:prstGeom prst="rect">
            <a:avLst/>
          </a:prstGeom>
        </p:spPr>
      </p:pic>
    </p:spTree>
    <p:extLst>
      <p:ext uri="{BB962C8B-B14F-4D97-AF65-F5344CB8AC3E}">
        <p14:creationId xmlns:p14="http://schemas.microsoft.com/office/powerpoint/2010/main" val="2111605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F1EF19E4-D679-4E3E-A8A4-1A5245037C37}"/>
              </a:ext>
            </a:extLst>
          </p:cNvPr>
          <p:cNvSpPr>
            <a:spLocks noGrp="1" noChangeArrowheads="1"/>
          </p:cNvSpPr>
          <p:nvPr>
            <p:ph type="ctrTitle"/>
          </p:nvPr>
        </p:nvSpPr>
        <p:spPr>
          <a:xfrm>
            <a:off x="1479550" y="2276475"/>
            <a:ext cx="3919538" cy="1208088"/>
          </a:xfrm>
        </p:spPr>
        <p:txBody>
          <a:bodyPr anchor="ctr"/>
          <a:lstStyle/>
          <a:p>
            <a:r>
              <a:rPr lang="en-US" altLang="en-US" sz="2400"/>
              <a:t>- Hypernatremia </a:t>
            </a:r>
          </a:p>
        </p:txBody>
      </p:sp>
      <p:sp>
        <p:nvSpPr>
          <p:cNvPr id="505859" name="Rectangle 3">
            <a:extLst>
              <a:ext uri="{FF2B5EF4-FFF2-40B4-BE49-F238E27FC236}">
                <a16:creationId xmlns:a16="http://schemas.microsoft.com/office/drawing/2014/main" id="{A5162998-DA29-4C51-B772-B6D621BD2F04}"/>
              </a:ext>
            </a:extLst>
          </p:cNvPr>
          <p:cNvSpPr>
            <a:spLocks noGrp="1" noChangeArrowheads="1"/>
          </p:cNvSpPr>
          <p:nvPr>
            <p:ph type="subTitle" idx="1"/>
          </p:nvPr>
        </p:nvSpPr>
        <p:spPr>
          <a:xfrm>
            <a:off x="5568950" y="2060575"/>
            <a:ext cx="5670550" cy="1752600"/>
          </a:xfrm>
        </p:spPr>
        <p:txBody>
          <a:bodyPr/>
          <a:lstStyle/>
          <a:p>
            <a:pPr>
              <a:lnSpc>
                <a:spcPct val="80000"/>
              </a:lnSpc>
            </a:pPr>
            <a:r>
              <a:rPr lang="en-US" altLang="en-US" sz="2800" b="1"/>
              <a:t>Loss of Free Water</a:t>
            </a:r>
          </a:p>
          <a:p>
            <a:pPr>
              <a:lnSpc>
                <a:spcPct val="80000"/>
              </a:lnSpc>
            </a:pPr>
            <a:endParaRPr lang="en-US" altLang="en-US" sz="2800" b="1"/>
          </a:p>
          <a:p>
            <a:pPr>
              <a:lnSpc>
                <a:spcPct val="80000"/>
              </a:lnSpc>
            </a:pPr>
            <a:r>
              <a:rPr lang="en-US" altLang="en-US" sz="2800" b="1"/>
              <a:t>Gain of sodium in excess of water</a:t>
            </a:r>
          </a:p>
        </p:txBody>
      </p:sp>
      <p:sp>
        <p:nvSpPr>
          <p:cNvPr id="505860" name="Rectangle 4">
            <a:extLst>
              <a:ext uri="{FF2B5EF4-FFF2-40B4-BE49-F238E27FC236}">
                <a16:creationId xmlns:a16="http://schemas.microsoft.com/office/drawing/2014/main" id="{D9C941F9-1E7C-4B43-BB8C-18F2738D4971}"/>
              </a:ext>
            </a:extLst>
          </p:cNvPr>
          <p:cNvSpPr>
            <a:spLocks noChangeArrowheads="1"/>
          </p:cNvSpPr>
          <p:nvPr/>
        </p:nvSpPr>
        <p:spPr bwMode="auto">
          <a:xfrm>
            <a:off x="911225" y="504826"/>
            <a:ext cx="102870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Times New Roman" panose="02020603050405020304" pitchFamily="18" charset="0"/>
              </a:defRPr>
            </a:lvl1pPr>
            <a:lvl2pPr marL="742950" indent="-285750" algn="ctr">
              <a:spcBef>
                <a:spcPct val="20000"/>
              </a:spcBef>
              <a:defRPr sz="2800">
                <a:solidFill>
                  <a:schemeClr val="tx1"/>
                </a:solidFill>
                <a:latin typeface="Times New Roman" panose="02020603050405020304" pitchFamily="18" charset="0"/>
              </a:defRPr>
            </a:lvl2pPr>
            <a:lvl3pPr marL="1143000" indent="-228600" algn="ctr">
              <a:spcBef>
                <a:spcPct val="20000"/>
              </a:spcBef>
              <a:defRPr sz="2400">
                <a:solidFill>
                  <a:schemeClr val="tx1"/>
                </a:solidFill>
                <a:latin typeface="Times New Roman" panose="02020603050405020304" pitchFamily="18" charset="0"/>
              </a:defRPr>
            </a:lvl3pPr>
            <a:lvl4pPr marL="1600200" indent="-228600" algn="ctr">
              <a:spcBef>
                <a:spcPct val="20000"/>
              </a:spcBef>
              <a:defRPr sz="2000">
                <a:solidFill>
                  <a:schemeClr val="tx1"/>
                </a:solidFill>
                <a:latin typeface="Times New Roman" panose="02020603050405020304" pitchFamily="18" charset="0"/>
              </a:defRPr>
            </a:lvl4pPr>
            <a:lvl5pPr marL="2057400" indent="-228600" algn="ctr">
              <a:spcBef>
                <a:spcPct val="20000"/>
              </a:spcBef>
              <a:defRPr sz="20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000">
                <a:solidFill>
                  <a:schemeClr val="tx1"/>
                </a:solidFill>
                <a:latin typeface="Times New Roman" panose="02020603050405020304" pitchFamily="18" charset="0"/>
              </a:defRPr>
            </a:lvl9pPr>
          </a:lstStyle>
          <a:p>
            <a:r>
              <a:rPr lang="en-US" altLang="en-US" b="1">
                <a:solidFill>
                  <a:srgbClr val="FF822D"/>
                </a:solidFill>
              </a:rPr>
              <a:t>Hypernatremia:</a:t>
            </a:r>
          </a:p>
        </p:txBody>
      </p:sp>
      <p:sp>
        <p:nvSpPr>
          <p:cNvPr id="505861" name="Rectangle 5">
            <a:extLst>
              <a:ext uri="{FF2B5EF4-FFF2-40B4-BE49-F238E27FC236}">
                <a16:creationId xmlns:a16="http://schemas.microsoft.com/office/drawing/2014/main" id="{A4F6F972-B256-41DD-833A-68A25239CF29}"/>
              </a:ext>
            </a:extLst>
          </p:cNvPr>
          <p:cNvSpPr>
            <a:spLocks noChangeArrowheads="1"/>
          </p:cNvSpPr>
          <p:nvPr/>
        </p:nvSpPr>
        <p:spPr bwMode="auto">
          <a:xfrm>
            <a:off x="1479551" y="4302126"/>
            <a:ext cx="37814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fa-IR" altLang="en-US" sz="2400"/>
              <a:t>-</a:t>
            </a:r>
            <a:r>
              <a:rPr lang="en-US" altLang="en-US" sz="2400"/>
              <a:t>Hypernatremia </a:t>
            </a:r>
          </a:p>
        </p:txBody>
      </p:sp>
      <p:sp>
        <p:nvSpPr>
          <p:cNvPr id="505862" name="AutoShape 6">
            <a:extLst>
              <a:ext uri="{FF2B5EF4-FFF2-40B4-BE49-F238E27FC236}">
                <a16:creationId xmlns:a16="http://schemas.microsoft.com/office/drawing/2014/main" id="{9C8D492F-372D-41C6-AE85-DB816B26EACD}"/>
              </a:ext>
            </a:extLst>
          </p:cNvPr>
          <p:cNvSpPr>
            <a:spLocks/>
          </p:cNvSpPr>
          <p:nvPr/>
        </p:nvSpPr>
        <p:spPr bwMode="auto">
          <a:xfrm>
            <a:off x="5284788" y="2349501"/>
            <a:ext cx="323850" cy="1008063"/>
          </a:xfrm>
          <a:prstGeom prst="leftBracket">
            <a:avLst>
              <a:gd name="adj" fmla="val 2594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863" name="AutoShape 7">
            <a:extLst>
              <a:ext uri="{FF2B5EF4-FFF2-40B4-BE49-F238E27FC236}">
                <a16:creationId xmlns:a16="http://schemas.microsoft.com/office/drawing/2014/main" id="{2DA8E94F-C424-4392-A667-2CDECEB4708A}"/>
              </a:ext>
            </a:extLst>
          </p:cNvPr>
          <p:cNvSpPr>
            <a:spLocks/>
          </p:cNvSpPr>
          <p:nvPr/>
        </p:nvSpPr>
        <p:spPr bwMode="auto">
          <a:xfrm>
            <a:off x="5205413" y="4292601"/>
            <a:ext cx="404812" cy="1584325"/>
          </a:xfrm>
          <a:prstGeom prst="leftBracket">
            <a:avLst>
              <a:gd name="adj" fmla="val 3261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864" name="Rectangle 8">
            <a:extLst>
              <a:ext uri="{FF2B5EF4-FFF2-40B4-BE49-F238E27FC236}">
                <a16:creationId xmlns:a16="http://schemas.microsoft.com/office/drawing/2014/main" id="{32637486-A206-44C3-BBDE-0C2C5B500490}"/>
              </a:ext>
            </a:extLst>
          </p:cNvPr>
          <p:cNvSpPr>
            <a:spLocks noChangeArrowheads="1"/>
          </p:cNvSpPr>
          <p:nvPr/>
        </p:nvSpPr>
        <p:spPr bwMode="auto">
          <a:xfrm>
            <a:off x="5527675" y="4337051"/>
            <a:ext cx="567055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eaLnBrk="0" fontAlgn="base" hangingPunct="0">
              <a:spcBef>
                <a:spcPct val="20000"/>
              </a:spcBef>
              <a:spcAft>
                <a:spcPct val="0"/>
              </a:spcAft>
              <a:defRPr sz="2000">
                <a:solidFill>
                  <a:schemeClr val="tx1"/>
                </a:solidFill>
                <a:latin typeface="Times New Roman" panose="02020603050405020304" pitchFamily="18" charset="0"/>
              </a:defRPr>
            </a:lvl6pPr>
            <a:lvl7pPr algn="ctr" eaLnBrk="0" fontAlgn="base" hangingPunct="0">
              <a:spcBef>
                <a:spcPct val="20000"/>
              </a:spcBef>
              <a:spcAft>
                <a:spcPct val="0"/>
              </a:spcAft>
              <a:defRPr sz="2000">
                <a:solidFill>
                  <a:schemeClr val="tx1"/>
                </a:solidFill>
                <a:latin typeface="Times New Roman" panose="02020603050405020304" pitchFamily="18" charset="0"/>
              </a:defRPr>
            </a:lvl7pPr>
            <a:lvl8pPr algn="ctr" eaLnBrk="0" fontAlgn="base" hangingPunct="0">
              <a:spcBef>
                <a:spcPct val="20000"/>
              </a:spcBef>
              <a:spcAft>
                <a:spcPct val="0"/>
              </a:spcAft>
              <a:defRPr sz="2000">
                <a:solidFill>
                  <a:schemeClr val="tx1"/>
                </a:solidFill>
                <a:latin typeface="Times New Roman" panose="02020603050405020304" pitchFamily="18" charset="0"/>
              </a:defRPr>
            </a:lvl8pPr>
            <a:lvl9pPr algn="ctr" eaLnBrk="0" fontAlgn="base" hangingPunct="0">
              <a:spcBef>
                <a:spcPct val="20000"/>
              </a:spcBef>
              <a:spcAft>
                <a:spcPct val="0"/>
              </a:spcAft>
              <a:defRPr sz="2000">
                <a:solidFill>
                  <a:schemeClr val="tx1"/>
                </a:solidFill>
                <a:latin typeface="Times New Roman" panose="02020603050405020304" pitchFamily="18" charset="0"/>
              </a:defRPr>
            </a:lvl9pPr>
          </a:lstStyle>
          <a:p>
            <a:pPr>
              <a:lnSpc>
                <a:spcPct val="115000"/>
              </a:lnSpc>
            </a:pPr>
            <a:r>
              <a:rPr lang="en-US" altLang="en-US" sz="2400" b="1"/>
              <a:t>Hypo volemic</a:t>
            </a:r>
          </a:p>
          <a:p>
            <a:pPr>
              <a:lnSpc>
                <a:spcPct val="115000"/>
              </a:lnSpc>
            </a:pPr>
            <a:r>
              <a:rPr lang="en-US" altLang="en-US" sz="2400" b="1"/>
              <a:t>Hyper volemic</a:t>
            </a:r>
          </a:p>
          <a:p>
            <a:pPr>
              <a:lnSpc>
                <a:spcPct val="115000"/>
              </a:lnSpc>
            </a:pPr>
            <a:r>
              <a:rPr lang="en-US" altLang="en-US" sz="2400" b="1"/>
              <a:t>Normo volemic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3698C0D7-7E91-4A74-AFFA-D92BD74E7353}"/>
              </a:ext>
            </a:extLst>
          </p:cNvPr>
          <p:cNvSpPr>
            <a:spLocks noGrp="1" noChangeArrowheads="1"/>
          </p:cNvSpPr>
          <p:nvPr>
            <p:ph type="subTitle" idx="1"/>
          </p:nvPr>
        </p:nvSpPr>
        <p:spPr>
          <a:xfrm>
            <a:off x="1276350" y="1989138"/>
            <a:ext cx="10085388" cy="1752600"/>
          </a:xfrm>
        </p:spPr>
        <p:txBody>
          <a:bodyPr anchor="ctr"/>
          <a:lstStyle/>
          <a:p>
            <a:pPr algn="l"/>
            <a:r>
              <a:rPr lang="en-US" altLang="en-US" sz="2800"/>
              <a:t>                                           Asymptomatic</a:t>
            </a:r>
            <a:r>
              <a:rPr lang="en-US" altLang="en-US" sz="3200"/>
              <a:t> </a:t>
            </a:r>
          </a:p>
          <a:p>
            <a:pPr algn="l"/>
            <a:r>
              <a:rPr lang="en-US" altLang="en-US" sz="3200">
                <a:solidFill>
                  <a:srgbClr val="FF822D"/>
                </a:solidFill>
              </a:rPr>
              <a:t>Hypernatremia</a:t>
            </a:r>
          </a:p>
          <a:p>
            <a:pPr algn="l"/>
            <a:r>
              <a:rPr lang="en-US" altLang="en-US" sz="2800"/>
              <a:t>                                            Symptomatic (Na&gt;160 </a:t>
            </a:r>
            <a:r>
              <a:rPr lang="en-US" altLang="en-US"/>
              <a:t>meq/L</a:t>
            </a:r>
            <a:r>
              <a:rPr lang="en-US" altLang="en-US" sz="2800"/>
              <a:t>)</a:t>
            </a:r>
          </a:p>
          <a:p>
            <a:pPr algn="l"/>
            <a:endParaRPr lang="en-US" altLang="en-US" sz="3200"/>
          </a:p>
        </p:txBody>
      </p:sp>
      <p:sp>
        <p:nvSpPr>
          <p:cNvPr id="508931" name="AutoShape 3">
            <a:extLst>
              <a:ext uri="{FF2B5EF4-FFF2-40B4-BE49-F238E27FC236}">
                <a16:creationId xmlns:a16="http://schemas.microsoft.com/office/drawing/2014/main" id="{493D2943-9C59-45B6-96D5-A387B9C308CD}"/>
              </a:ext>
            </a:extLst>
          </p:cNvPr>
          <p:cNvSpPr>
            <a:spLocks/>
          </p:cNvSpPr>
          <p:nvPr/>
        </p:nvSpPr>
        <p:spPr bwMode="auto">
          <a:xfrm>
            <a:off x="4450671" y="1787299"/>
            <a:ext cx="434975" cy="1844675"/>
          </a:xfrm>
          <a:prstGeom prst="leftBrace">
            <a:avLst>
              <a:gd name="adj1" fmla="val 35341"/>
              <a:gd name="adj2" fmla="val 50000"/>
            </a:avLst>
          </a:prstGeom>
          <a:noFill/>
          <a:ln w="9525">
            <a:solidFill>
              <a:schemeClr val="tx1"/>
            </a:solidFill>
            <a:round/>
            <a:headEnd/>
            <a:tailEnd/>
          </a:ln>
          <a:effectLst>
            <a:prstShdw prst="shdw18" dist="17961" dir="135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a:extLst>
              <a:ext uri="{FF2B5EF4-FFF2-40B4-BE49-F238E27FC236}">
                <a16:creationId xmlns:a16="http://schemas.microsoft.com/office/drawing/2014/main" id="{2168392A-B61C-4B02-AC22-15FFD93137E4}"/>
              </a:ext>
            </a:extLst>
          </p:cNvPr>
          <p:cNvSpPr>
            <a:spLocks noGrp="1" noChangeArrowheads="1"/>
          </p:cNvSpPr>
          <p:nvPr>
            <p:ph type="ctrTitle"/>
          </p:nvPr>
        </p:nvSpPr>
        <p:spPr>
          <a:xfrm>
            <a:off x="1552803" y="576942"/>
            <a:ext cx="9323161" cy="990596"/>
          </a:xfrm>
        </p:spPr>
        <p:txBody>
          <a:bodyPr anchor="ctr">
            <a:normAutofit/>
          </a:bodyPr>
          <a:lstStyle/>
          <a:p>
            <a:r>
              <a:rPr lang="en-US" altLang="en-US" sz="3200" b="1" dirty="0"/>
              <a:t>Clinical Manifestations of Abnormalities in Serum Sodium </a:t>
            </a:r>
          </a:p>
        </p:txBody>
      </p:sp>
      <p:sp>
        <p:nvSpPr>
          <p:cNvPr id="553987" name="Rectangle 3">
            <a:extLst>
              <a:ext uri="{FF2B5EF4-FFF2-40B4-BE49-F238E27FC236}">
                <a16:creationId xmlns:a16="http://schemas.microsoft.com/office/drawing/2014/main" id="{F35E62B3-EB70-4890-BC22-1C1231FA3417}"/>
              </a:ext>
            </a:extLst>
          </p:cNvPr>
          <p:cNvSpPr>
            <a:spLocks noGrp="1" noChangeArrowheads="1"/>
          </p:cNvSpPr>
          <p:nvPr>
            <p:ph type="subTitle" idx="1"/>
          </p:nvPr>
        </p:nvSpPr>
        <p:spPr>
          <a:xfrm>
            <a:off x="1639888" y="2565400"/>
            <a:ext cx="9409112" cy="2808288"/>
          </a:xfrm>
          <a:ln/>
        </p:spPr>
        <p:txBody>
          <a:bodyPr>
            <a:normAutofit lnSpcReduction="10000"/>
          </a:bodyPr>
          <a:lstStyle/>
          <a:p>
            <a:pPr algn="l">
              <a:lnSpc>
                <a:spcPct val="80000"/>
              </a:lnSpc>
            </a:pPr>
            <a:r>
              <a:rPr lang="en-US" altLang="en-US" sz="2100" dirty="0"/>
              <a:t>Central nervous system         Restlessness, lethargy, ataxia, irritability, tonic spasms,</a:t>
            </a:r>
          </a:p>
          <a:p>
            <a:pPr algn="l">
              <a:lnSpc>
                <a:spcPct val="80000"/>
              </a:lnSpc>
            </a:pPr>
            <a:r>
              <a:rPr lang="en-US" altLang="en-US" sz="2100" dirty="0"/>
              <a:t>                                              delirium, seizures, coma      </a:t>
            </a:r>
          </a:p>
          <a:p>
            <a:pPr algn="l">
              <a:lnSpc>
                <a:spcPct val="80000"/>
              </a:lnSpc>
            </a:pPr>
            <a:r>
              <a:rPr lang="en-US" altLang="en-US" sz="2100" dirty="0"/>
              <a:t>Musculoskeletal                     weakness</a:t>
            </a:r>
          </a:p>
          <a:p>
            <a:pPr algn="l">
              <a:lnSpc>
                <a:spcPct val="80000"/>
              </a:lnSpc>
            </a:pPr>
            <a:r>
              <a:rPr lang="en-US" altLang="en-US" sz="2100" dirty="0"/>
              <a:t>Cardiovascular                      Tachycardia, hypotension, syncope</a:t>
            </a:r>
          </a:p>
          <a:p>
            <a:pPr algn="l">
              <a:lnSpc>
                <a:spcPct val="80000"/>
              </a:lnSpc>
            </a:pPr>
            <a:r>
              <a:rPr lang="en-US" altLang="en-US" sz="2100" dirty="0"/>
              <a:t>Tissue                                   Dry sticky mucous membranes, red swollen tongue, </a:t>
            </a:r>
          </a:p>
          <a:p>
            <a:pPr algn="l">
              <a:lnSpc>
                <a:spcPct val="80000"/>
              </a:lnSpc>
            </a:pPr>
            <a:r>
              <a:rPr lang="en-US" altLang="en-US" sz="2100" dirty="0"/>
              <a:t>                                             decreased saliva and tears</a:t>
            </a:r>
          </a:p>
          <a:p>
            <a:pPr algn="l">
              <a:lnSpc>
                <a:spcPct val="80000"/>
              </a:lnSpc>
            </a:pPr>
            <a:r>
              <a:rPr lang="en-US" altLang="en-US" sz="2100" dirty="0"/>
              <a:t>Renal                                     Oliguria   </a:t>
            </a:r>
          </a:p>
          <a:p>
            <a:pPr algn="l">
              <a:lnSpc>
                <a:spcPct val="80000"/>
              </a:lnSpc>
            </a:pPr>
            <a:r>
              <a:rPr lang="en-US" altLang="en-US" sz="2100" dirty="0"/>
              <a:t>Metabolic                               Fever   </a:t>
            </a:r>
          </a:p>
        </p:txBody>
      </p:sp>
      <p:sp>
        <p:nvSpPr>
          <p:cNvPr id="553988" name="Rectangle 4">
            <a:extLst>
              <a:ext uri="{FF2B5EF4-FFF2-40B4-BE49-F238E27FC236}">
                <a16:creationId xmlns:a16="http://schemas.microsoft.com/office/drawing/2014/main" id="{09D9359D-1D6B-4865-97C5-1CB4134170AB}"/>
              </a:ext>
            </a:extLst>
          </p:cNvPr>
          <p:cNvSpPr>
            <a:spLocks noChangeArrowheads="1"/>
          </p:cNvSpPr>
          <p:nvPr/>
        </p:nvSpPr>
        <p:spPr bwMode="auto">
          <a:xfrm>
            <a:off x="1803401" y="1844676"/>
            <a:ext cx="90725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eaLnBrk="0" fontAlgn="base" hangingPunct="0">
              <a:spcBef>
                <a:spcPct val="20000"/>
              </a:spcBef>
              <a:spcAft>
                <a:spcPct val="0"/>
              </a:spcAft>
              <a:defRPr sz="2000">
                <a:solidFill>
                  <a:schemeClr val="tx1"/>
                </a:solidFill>
                <a:latin typeface="Times New Roman" panose="02020603050405020304" pitchFamily="18" charset="0"/>
              </a:defRPr>
            </a:lvl6pPr>
            <a:lvl7pPr algn="ctr" eaLnBrk="0" fontAlgn="base" hangingPunct="0">
              <a:spcBef>
                <a:spcPct val="20000"/>
              </a:spcBef>
              <a:spcAft>
                <a:spcPct val="0"/>
              </a:spcAft>
              <a:defRPr sz="2000">
                <a:solidFill>
                  <a:schemeClr val="tx1"/>
                </a:solidFill>
                <a:latin typeface="Times New Roman" panose="02020603050405020304" pitchFamily="18" charset="0"/>
              </a:defRPr>
            </a:lvl7pPr>
            <a:lvl8pPr algn="ctr" eaLnBrk="0" fontAlgn="base" hangingPunct="0">
              <a:spcBef>
                <a:spcPct val="20000"/>
              </a:spcBef>
              <a:spcAft>
                <a:spcPct val="0"/>
              </a:spcAft>
              <a:defRPr sz="2000">
                <a:solidFill>
                  <a:schemeClr val="tx1"/>
                </a:solidFill>
                <a:latin typeface="Times New Roman" panose="02020603050405020304" pitchFamily="18" charset="0"/>
              </a:defRPr>
            </a:lvl8pPr>
            <a:lvl9pPr algn="ctr" eaLnBrk="0" fontAlgn="base" hangingPunct="0">
              <a:spcBef>
                <a:spcPct val="20000"/>
              </a:spcBef>
              <a:spcAft>
                <a:spcPct val="0"/>
              </a:spcAft>
              <a:defRPr sz="2000">
                <a:solidFill>
                  <a:schemeClr val="tx1"/>
                </a:solidFill>
                <a:latin typeface="Times New Roman" panose="02020603050405020304" pitchFamily="18" charset="0"/>
              </a:defRPr>
            </a:lvl9pPr>
          </a:lstStyle>
          <a:p>
            <a:pPr algn="l"/>
            <a:r>
              <a:rPr lang="en-US" altLang="en-US" sz="2400" b="1" dirty="0">
                <a:cs typeface="Times New Roman" panose="02020603050405020304" pitchFamily="18" charset="0"/>
              </a:rPr>
              <a:t>Body system                      Hypernatremia    </a:t>
            </a:r>
          </a:p>
        </p:txBody>
      </p:sp>
      <p:sp>
        <p:nvSpPr>
          <p:cNvPr id="553989" name="Line 5">
            <a:extLst>
              <a:ext uri="{FF2B5EF4-FFF2-40B4-BE49-F238E27FC236}">
                <a16:creationId xmlns:a16="http://schemas.microsoft.com/office/drawing/2014/main" id="{C3C9D8F1-81C9-4607-BA21-F4461490C25F}"/>
              </a:ext>
            </a:extLst>
          </p:cNvPr>
          <p:cNvSpPr>
            <a:spLocks noChangeShapeType="1"/>
          </p:cNvSpPr>
          <p:nvPr/>
        </p:nvSpPr>
        <p:spPr bwMode="auto">
          <a:xfrm flipH="1">
            <a:off x="1639889" y="2420938"/>
            <a:ext cx="882967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990" name="Line 6">
            <a:extLst>
              <a:ext uri="{FF2B5EF4-FFF2-40B4-BE49-F238E27FC236}">
                <a16:creationId xmlns:a16="http://schemas.microsoft.com/office/drawing/2014/main" id="{C4C87868-8250-40E7-92D1-291976DD3392}"/>
              </a:ext>
            </a:extLst>
          </p:cNvPr>
          <p:cNvSpPr>
            <a:spLocks noChangeShapeType="1"/>
          </p:cNvSpPr>
          <p:nvPr/>
        </p:nvSpPr>
        <p:spPr bwMode="auto">
          <a:xfrm flipH="1">
            <a:off x="1552803" y="5415190"/>
            <a:ext cx="882967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978" name="Rectangle 2">
            <a:extLst>
              <a:ext uri="{FF2B5EF4-FFF2-40B4-BE49-F238E27FC236}">
                <a16:creationId xmlns:a16="http://schemas.microsoft.com/office/drawing/2014/main" id="{52C1213E-637B-4ADD-8332-8DD376166161}"/>
              </a:ext>
            </a:extLst>
          </p:cNvPr>
          <p:cNvSpPr>
            <a:spLocks noGrp="1" noChangeArrowheads="1"/>
          </p:cNvSpPr>
          <p:nvPr>
            <p:ph type="title"/>
          </p:nvPr>
        </p:nvSpPr>
        <p:spPr>
          <a:xfrm>
            <a:off x="943277" y="712269"/>
            <a:ext cx="3370998" cy="5502264"/>
          </a:xfrm>
        </p:spPr>
        <p:txBody>
          <a:bodyPr>
            <a:normAutofit/>
          </a:bodyPr>
          <a:lstStyle/>
          <a:p>
            <a:r>
              <a:rPr lang="en-US" altLang="en-US">
                <a:solidFill>
                  <a:srgbClr val="FFFFFF"/>
                </a:solidFill>
              </a:rPr>
              <a:t>Treatment</a:t>
            </a:r>
          </a:p>
        </p:txBody>
      </p:sp>
      <p:cxnSp>
        <p:nvCxnSpPr>
          <p:cNvPr id="76" name="Straight Connector 75">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10981" name="Rectangle 3">
            <a:extLst>
              <a:ext uri="{FF2B5EF4-FFF2-40B4-BE49-F238E27FC236}">
                <a16:creationId xmlns:a16="http://schemas.microsoft.com/office/drawing/2014/main" id="{6C2E7AE7-336B-43BD-9BF7-86CDBF85A7FF}"/>
              </a:ext>
            </a:extLst>
          </p:cNvPr>
          <p:cNvGraphicFramePr/>
          <p:nvPr>
            <p:extLst>
              <p:ext uri="{D42A27DB-BD31-4B8C-83A1-F6EECF244321}">
                <p14:modId xmlns:p14="http://schemas.microsoft.com/office/powerpoint/2010/main" val="2962860228"/>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0E2A-C213-4B28-B203-E49AFAFC4009}"/>
              </a:ext>
            </a:extLst>
          </p:cNvPr>
          <p:cNvSpPr>
            <a:spLocks noGrp="1"/>
          </p:cNvSpPr>
          <p:nvPr>
            <p:ph type="title"/>
          </p:nvPr>
        </p:nvSpPr>
        <p:spPr>
          <a:xfrm>
            <a:off x="838200" y="365126"/>
            <a:ext cx="10515600" cy="799646"/>
          </a:xfrm>
        </p:spPr>
        <p:txBody>
          <a:bodyPr/>
          <a:lstStyle/>
          <a:p>
            <a:r>
              <a:rPr lang="en-US" dirty="0"/>
              <a:t>Body Fluid Compartments</a:t>
            </a:r>
          </a:p>
        </p:txBody>
      </p:sp>
      <p:sp>
        <p:nvSpPr>
          <p:cNvPr id="3" name="Content Placeholder 2">
            <a:extLst>
              <a:ext uri="{FF2B5EF4-FFF2-40B4-BE49-F238E27FC236}">
                <a16:creationId xmlns:a16="http://schemas.microsoft.com/office/drawing/2014/main" id="{0479E9B9-A1F2-4BE1-9CE7-87B444669B43}"/>
              </a:ext>
            </a:extLst>
          </p:cNvPr>
          <p:cNvSpPr>
            <a:spLocks noGrp="1"/>
          </p:cNvSpPr>
          <p:nvPr>
            <p:ph idx="1"/>
          </p:nvPr>
        </p:nvSpPr>
        <p:spPr>
          <a:xfrm>
            <a:off x="838200" y="1219198"/>
            <a:ext cx="10515600" cy="5181601"/>
          </a:xfrm>
        </p:spPr>
        <p:txBody>
          <a:bodyPr/>
          <a:lstStyle/>
          <a:p>
            <a:endParaRPr lang="en-US" dirty="0"/>
          </a:p>
        </p:txBody>
      </p:sp>
      <p:sp>
        <p:nvSpPr>
          <p:cNvPr id="4" name="Rectangle: Rounded Corners 3">
            <a:extLst>
              <a:ext uri="{FF2B5EF4-FFF2-40B4-BE49-F238E27FC236}">
                <a16:creationId xmlns:a16="http://schemas.microsoft.com/office/drawing/2014/main" id="{A55047E4-E126-4E3C-87D6-C3935FC7A069}"/>
              </a:ext>
            </a:extLst>
          </p:cNvPr>
          <p:cNvSpPr/>
          <p:nvPr/>
        </p:nvSpPr>
        <p:spPr>
          <a:xfrm>
            <a:off x="838199" y="4343399"/>
            <a:ext cx="3190878" cy="2057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Male (55%) &gt; female (45%)</a:t>
            </a:r>
          </a:p>
          <a:p>
            <a:r>
              <a:rPr lang="en-US" dirty="0"/>
              <a:t>Most concentrated in skeletal muscle</a:t>
            </a:r>
          </a:p>
          <a:p>
            <a:r>
              <a:rPr lang="en-US" dirty="0"/>
              <a:t>TBW=0.6xBW</a:t>
            </a:r>
          </a:p>
          <a:p>
            <a:r>
              <a:rPr lang="en-US" dirty="0"/>
              <a:t>ICF=0.4xBW</a:t>
            </a:r>
          </a:p>
          <a:p>
            <a:r>
              <a:rPr lang="en-US" dirty="0"/>
              <a:t>ECF=0.2xBW</a:t>
            </a:r>
          </a:p>
        </p:txBody>
      </p:sp>
      <p:sp>
        <p:nvSpPr>
          <p:cNvPr id="6" name="Rectangle 5">
            <a:extLst>
              <a:ext uri="{FF2B5EF4-FFF2-40B4-BE49-F238E27FC236}">
                <a16:creationId xmlns:a16="http://schemas.microsoft.com/office/drawing/2014/main" id="{217B50FD-58DD-4C84-BD00-6508201021B9}"/>
              </a:ext>
            </a:extLst>
          </p:cNvPr>
          <p:cNvSpPr/>
          <p:nvPr/>
        </p:nvSpPr>
        <p:spPr>
          <a:xfrm>
            <a:off x="2136323" y="3015342"/>
            <a:ext cx="2351314" cy="97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X 50~70% </a:t>
            </a:r>
          </a:p>
          <a:p>
            <a:pPr algn="ctr"/>
            <a:r>
              <a:rPr lang="en-GB" dirty="0"/>
              <a:t>lean body weight</a:t>
            </a:r>
          </a:p>
        </p:txBody>
      </p:sp>
      <p:sp>
        <p:nvSpPr>
          <p:cNvPr id="7" name="Rectangle 3">
            <a:extLst>
              <a:ext uri="{FF2B5EF4-FFF2-40B4-BE49-F238E27FC236}">
                <a16:creationId xmlns:a16="http://schemas.microsoft.com/office/drawing/2014/main" id="{CC7E3FB9-C569-4225-8DCF-336A422CDEE8}"/>
              </a:ext>
            </a:extLst>
          </p:cNvPr>
          <p:cNvSpPr>
            <a:spLocks noChangeArrowheads="1"/>
          </p:cNvSpPr>
          <p:nvPr/>
        </p:nvSpPr>
        <p:spPr bwMode="auto">
          <a:xfrm>
            <a:off x="7715250" y="1295400"/>
            <a:ext cx="1714500" cy="2743199"/>
          </a:xfrm>
          <a:prstGeom prst="rect">
            <a:avLst/>
          </a:prstGeom>
          <a:gradFill rotWithShape="0">
            <a:gsLst>
              <a:gs pos="0">
                <a:srgbClr val="156B13"/>
              </a:gs>
              <a:gs pos="25000">
                <a:srgbClr val="9CB86E"/>
              </a:gs>
              <a:gs pos="50000">
                <a:srgbClr val="DDEBCF"/>
              </a:gs>
              <a:gs pos="75000">
                <a:srgbClr val="9CB86E"/>
              </a:gs>
              <a:gs pos="100000">
                <a:srgbClr val="156B1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TW" sz="2000" dirty="0">
                <a:effectLst>
                  <a:outerShdw blurRad="38100" dist="38100" dir="2700000" algn="tl">
                    <a:srgbClr val="000000"/>
                  </a:outerShdw>
                </a:effectLst>
                <a:latin typeface="Book Antiqua" panose="02040602050305030304" pitchFamily="18" charset="0"/>
                <a:ea typeface="新細明體" panose="020B0604030504040204" pitchFamily="18" charset="-120"/>
              </a:rPr>
              <a:t>ICF:</a:t>
            </a:r>
          </a:p>
          <a:p>
            <a:pPr algn="ctr" eaLnBrk="1" hangingPunct="1"/>
            <a:r>
              <a:rPr kumimoji="1" lang="en-US" altLang="zh-TW" sz="2000" dirty="0">
                <a:effectLst>
                  <a:outerShdw blurRad="38100" dist="38100" dir="2700000" algn="tl">
                    <a:srgbClr val="000000"/>
                  </a:outerShdw>
                </a:effectLst>
                <a:latin typeface="Book Antiqua" panose="02040602050305030304" pitchFamily="18" charset="0"/>
                <a:ea typeface="新細明體" panose="020B0604030504040204" pitchFamily="18" charset="-120"/>
              </a:rPr>
              <a:t>55%~75%</a:t>
            </a:r>
          </a:p>
        </p:txBody>
      </p:sp>
      <p:sp>
        <p:nvSpPr>
          <p:cNvPr id="8" name="Rectangle 4">
            <a:extLst>
              <a:ext uri="{FF2B5EF4-FFF2-40B4-BE49-F238E27FC236}">
                <a16:creationId xmlns:a16="http://schemas.microsoft.com/office/drawing/2014/main" id="{7F5EF741-FBEB-4C55-B257-22C13309EFDD}"/>
              </a:ext>
            </a:extLst>
          </p:cNvPr>
          <p:cNvSpPr>
            <a:spLocks noChangeArrowheads="1"/>
          </p:cNvSpPr>
          <p:nvPr/>
        </p:nvSpPr>
        <p:spPr bwMode="auto">
          <a:xfrm>
            <a:off x="7715250" y="5791200"/>
            <a:ext cx="1714500" cy="609600"/>
          </a:xfrm>
          <a:prstGeom prst="rect">
            <a:avLst/>
          </a:prstGeom>
          <a:gradFill rotWithShape="0">
            <a:gsLst>
              <a:gs pos="0">
                <a:srgbClr val="FEE7F2"/>
              </a:gs>
              <a:gs pos="17999">
                <a:srgbClr val="FBD49C"/>
              </a:gs>
              <a:gs pos="39000">
                <a:srgbClr val="FBA97D"/>
              </a:gs>
              <a:gs pos="64000">
                <a:srgbClr val="FAC77D"/>
              </a:gs>
              <a:gs pos="82001">
                <a:srgbClr val="FEE7F2"/>
              </a:gs>
              <a:gs pos="100000">
                <a:srgbClr val="FBEAC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TW" sz="1800" dirty="0">
                <a:effectLst>
                  <a:outerShdw blurRad="38100" dist="38100" dir="2700000" algn="tl">
                    <a:srgbClr val="000000"/>
                  </a:outerShdw>
                </a:effectLst>
                <a:latin typeface="Book Antiqua" panose="02040602050305030304" pitchFamily="18" charset="0"/>
                <a:ea typeface="新細明體" panose="020B0604030504040204" pitchFamily="18" charset="-120"/>
              </a:rPr>
              <a:t>Intravascular</a:t>
            </a:r>
          </a:p>
          <a:p>
            <a:pPr algn="ctr" eaLnBrk="1" hangingPunct="1"/>
            <a:r>
              <a:rPr kumimoji="1" lang="en-US" altLang="zh-TW" sz="1800" dirty="0">
                <a:effectLst>
                  <a:outerShdw blurRad="38100" dist="38100" dir="2700000" algn="tl">
                    <a:srgbClr val="000000"/>
                  </a:outerShdw>
                </a:effectLst>
                <a:latin typeface="Book Antiqua" panose="02040602050305030304" pitchFamily="18" charset="0"/>
                <a:ea typeface="新細明體" panose="020B0604030504040204" pitchFamily="18" charset="-120"/>
                <a:sym typeface="Wingdings" panose="05000000000000000000" pitchFamily="2" charset="2"/>
              </a:rPr>
              <a:t>plasma</a:t>
            </a:r>
            <a:endParaRPr kumimoji="1" lang="en-US" altLang="zh-TW" sz="1800" dirty="0">
              <a:effectLst>
                <a:outerShdw blurRad="38100" dist="38100" dir="2700000" algn="tl">
                  <a:srgbClr val="000000"/>
                </a:outerShdw>
              </a:effectLst>
              <a:latin typeface="Book Antiqua" panose="02040602050305030304" pitchFamily="18" charset="0"/>
              <a:ea typeface="新細明體" panose="020B0604030504040204" pitchFamily="18" charset="-120"/>
            </a:endParaRPr>
          </a:p>
        </p:txBody>
      </p:sp>
      <p:sp>
        <p:nvSpPr>
          <p:cNvPr id="9" name="AutoShape 7">
            <a:extLst>
              <a:ext uri="{FF2B5EF4-FFF2-40B4-BE49-F238E27FC236}">
                <a16:creationId xmlns:a16="http://schemas.microsoft.com/office/drawing/2014/main" id="{5D8BC063-6906-401F-89E2-062134A3DE7F}"/>
              </a:ext>
            </a:extLst>
          </p:cNvPr>
          <p:cNvSpPr>
            <a:spLocks noChangeArrowheads="1"/>
          </p:cNvSpPr>
          <p:nvPr/>
        </p:nvSpPr>
        <p:spPr bwMode="auto">
          <a:xfrm>
            <a:off x="4543425" y="3505200"/>
            <a:ext cx="600075" cy="3333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B40A47"/>
              </a:gs>
              <a:gs pos="100000">
                <a:schemeClr val="bg1"/>
              </a:gs>
            </a:gsLst>
            <a:lin ang="54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8">
            <a:extLst>
              <a:ext uri="{FF2B5EF4-FFF2-40B4-BE49-F238E27FC236}">
                <a16:creationId xmlns:a16="http://schemas.microsoft.com/office/drawing/2014/main" id="{A3E62C60-A026-45FF-B076-019C018A8D82}"/>
              </a:ext>
            </a:extLst>
          </p:cNvPr>
          <p:cNvSpPr>
            <a:spLocks noChangeArrowheads="1"/>
          </p:cNvSpPr>
          <p:nvPr/>
        </p:nvSpPr>
        <p:spPr bwMode="auto">
          <a:xfrm>
            <a:off x="7715250" y="4038600"/>
            <a:ext cx="1714500" cy="1752600"/>
          </a:xfrm>
          <a:prstGeom prst="rect">
            <a:avLst/>
          </a:prstGeom>
          <a:gradFill rotWithShape="0">
            <a:gsLst>
              <a:gs pos="0">
                <a:srgbClr val="8488C4"/>
              </a:gs>
              <a:gs pos="53000">
                <a:srgbClr val="D4DEFF"/>
              </a:gs>
              <a:gs pos="83000">
                <a:srgbClr val="D4DEFF"/>
              </a:gs>
              <a:gs pos="100000">
                <a:srgbClr val="96AB94"/>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zh-TW" sz="1800" dirty="0">
                <a:effectLst>
                  <a:outerShdw blurRad="38100" dist="38100" dir="2700000" algn="tl">
                    <a:srgbClr val="000000"/>
                  </a:outerShdw>
                </a:effectLst>
                <a:latin typeface="Book Antiqua" panose="02040602050305030304" pitchFamily="18" charset="0"/>
                <a:ea typeface="新細明體" panose="020B0604030504040204" pitchFamily="18" charset="-120"/>
              </a:rPr>
              <a:t>Extravascular</a:t>
            </a:r>
          </a:p>
          <a:p>
            <a:pPr algn="ctr" eaLnBrk="1" hangingPunct="1"/>
            <a:r>
              <a:rPr kumimoji="1" lang="en-US" altLang="zh-TW" sz="1800" dirty="0">
                <a:effectLst>
                  <a:outerShdw blurRad="38100" dist="38100" dir="2700000" algn="tl">
                    <a:srgbClr val="000000"/>
                  </a:outerShdw>
                </a:effectLst>
                <a:latin typeface="Book Antiqua" panose="02040602050305030304" pitchFamily="18" charset="0"/>
                <a:ea typeface="新細明體" panose="020B0604030504040204" pitchFamily="18" charset="-120"/>
                <a:sym typeface="Wingdings" panose="05000000000000000000" pitchFamily="2" charset="2"/>
              </a:rPr>
              <a:t></a:t>
            </a:r>
            <a:r>
              <a:rPr kumimoji="1" lang="en-US" altLang="zh-TW" sz="1800" dirty="0">
                <a:effectLst>
                  <a:outerShdw blurRad="38100" dist="38100" dir="2700000" algn="tl">
                    <a:srgbClr val="000000"/>
                  </a:outerShdw>
                </a:effectLst>
                <a:latin typeface="Book Antiqua" panose="02040602050305030304" pitchFamily="18" charset="0"/>
                <a:ea typeface="新細明體" panose="020B0604030504040204" pitchFamily="18" charset="-120"/>
              </a:rPr>
              <a:t>Interstitial </a:t>
            </a:r>
          </a:p>
          <a:p>
            <a:pPr algn="ctr" eaLnBrk="1" hangingPunct="1"/>
            <a:r>
              <a:rPr kumimoji="1" lang="en-US" altLang="zh-TW" sz="1800" dirty="0">
                <a:effectLst>
                  <a:outerShdw blurRad="38100" dist="38100" dir="2700000" algn="tl">
                    <a:srgbClr val="000000"/>
                  </a:outerShdw>
                </a:effectLst>
                <a:latin typeface="Book Antiqua" panose="02040602050305030304" pitchFamily="18" charset="0"/>
                <a:ea typeface="新細明體" panose="020B0604030504040204" pitchFamily="18" charset="-120"/>
              </a:rPr>
              <a:t>fluid</a:t>
            </a:r>
          </a:p>
        </p:txBody>
      </p:sp>
      <p:sp>
        <p:nvSpPr>
          <p:cNvPr id="11" name="Text Box 9">
            <a:extLst>
              <a:ext uri="{FF2B5EF4-FFF2-40B4-BE49-F238E27FC236}">
                <a16:creationId xmlns:a16="http://schemas.microsoft.com/office/drawing/2014/main" id="{688874F2-95DC-4E58-BBA5-D13CADA6F985}"/>
              </a:ext>
            </a:extLst>
          </p:cNvPr>
          <p:cNvSpPr txBox="1">
            <a:spLocks noChangeArrowheads="1"/>
          </p:cNvSpPr>
          <p:nvPr/>
        </p:nvSpPr>
        <p:spPr bwMode="auto">
          <a:xfrm>
            <a:off x="5143500" y="3505200"/>
            <a:ext cx="779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zh-TW" sz="1800">
                <a:effectLst>
                  <a:outerShdw blurRad="38100" dist="38100" dir="2700000" algn="tl">
                    <a:srgbClr val="000000"/>
                  </a:outerShdw>
                </a:effectLst>
                <a:latin typeface="Book Antiqua" panose="02040602050305030304" pitchFamily="18" charset="0"/>
                <a:ea typeface="新細明體" panose="020B0604030504040204" pitchFamily="18" charset="-120"/>
              </a:rPr>
              <a:t>TBW</a:t>
            </a:r>
          </a:p>
        </p:txBody>
      </p:sp>
      <p:sp>
        <p:nvSpPr>
          <p:cNvPr id="12" name="Line 10">
            <a:extLst>
              <a:ext uri="{FF2B5EF4-FFF2-40B4-BE49-F238E27FC236}">
                <a16:creationId xmlns:a16="http://schemas.microsoft.com/office/drawing/2014/main" id="{F598C337-64C0-4AA2-8B8A-8AC607C8C619}"/>
              </a:ext>
            </a:extLst>
          </p:cNvPr>
          <p:cNvSpPr>
            <a:spLocks noChangeShapeType="1"/>
          </p:cNvSpPr>
          <p:nvPr/>
        </p:nvSpPr>
        <p:spPr bwMode="auto">
          <a:xfrm>
            <a:off x="5829300" y="3733800"/>
            <a:ext cx="257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 name="Line 11">
            <a:extLst>
              <a:ext uri="{FF2B5EF4-FFF2-40B4-BE49-F238E27FC236}">
                <a16:creationId xmlns:a16="http://schemas.microsoft.com/office/drawing/2014/main" id="{C410E668-CBD9-426C-98B1-361594F51DD0}"/>
              </a:ext>
            </a:extLst>
          </p:cNvPr>
          <p:cNvSpPr>
            <a:spLocks noChangeShapeType="1"/>
          </p:cNvSpPr>
          <p:nvPr/>
        </p:nvSpPr>
        <p:spPr bwMode="auto">
          <a:xfrm>
            <a:off x="6086475" y="2514600"/>
            <a:ext cx="0" cy="2895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 name="Line 12">
            <a:extLst>
              <a:ext uri="{FF2B5EF4-FFF2-40B4-BE49-F238E27FC236}">
                <a16:creationId xmlns:a16="http://schemas.microsoft.com/office/drawing/2014/main" id="{FEE9A890-759C-4782-A392-EC5E01E9D5EC}"/>
              </a:ext>
            </a:extLst>
          </p:cNvPr>
          <p:cNvSpPr>
            <a:spLocks noChangeShapeType="1"/>
          </p:cNvSpPr>
          <p:nvPr/>
        </p:nvSpPr>
        <p:spPr bwMode="auto">
          <a:xfrm>
            <a:off x="6086475" y="2514600"/>
            <a:ext cx="1543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 name="Line 13">
            <a:extLst>
              <a:ext uri="{FF2B5EF4-FFF2-40B4-BE49-F238E27FC236}">
                <a16:creationId xmlns:a16="http://schemas.microsoft.com/office/drawing/2014/main" id="{9D8B05F5-A3C6-481D-B52E-9C7B0C4889E0}"/>
              </a:ext>
            </a:extLst>
          </p:cNvPr>
          <p:cNvSpPr>
            <a:spLocks noChangeShapeType="1"/>
          </p:cNvSpPr>
          <p:nvPr/>
        </p:nvSpPr>
        <p:spPr bwMode="auto">
          <a:xfrm>
            <a:off x="6086475" y="5410200"/>
            <a:ext cx="428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 name="Text Box 14">
            <a:extLst>
              <a:ext uri="{FF2B5EF4-FFF2-40B4-BE49-F238E27FC236}">
                <a16:creationId xmlns:a16="http://schemas.microsoft.com/office/drawing/2014/main" id="{EF069E40-F215-479D-B13B-A1EDFFA1879A}"/>
              </a:ext>
            </a:extLst>
          </p:cNvPr>
          <p:cNvSpPr txBox="1">
            <a:spLocks noChangeArrowheads="1"/>
          </p:cNvSpPr>
          <p:nvPr/>
        </p:nvSpPr>
        <p:spPr bwMode="auto">
          <a:xfrm>
            <a:off x="6515100" y="5181600"/>
            <a:ext cx="688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zh-TW" sz="1800">
                <a:effectLst>
                  <a:outerShdw blurRad="38100" dist="38100" dir="2700000" algn="tl">
                    <a:srgbClr val="000000"/>
                  </a:outerShdw>
                </a:effectLst>
                <a:latin typeface="Book Antiqua" panose="02040602050305030304" pitchFamily="18" charset="0"/>
                <a:ea typeface="新細明體" panose="020B0604030504040204" pitchFamily="18" charset="-120"/>
              </a:rPr>
              <a:t>ECF</a:t>
            </a:r>
          </a:p>
        </p:txBody>
      </p:sp>
      <p:sp>
        <p:nvSpPr>
          <p:cNvPr id="17" name="Line 15">
            <a:extLst>
              <a:ext uri="{FF2B5EF4-FFF2-40B4-BE49-F238E27FC236}">
                <a16:creationId xmlns:a16="http://schemas.microsoft.com/office/drawing/2014/main" id="{FFA37329-DCD4-4B13-9361-B8A1B96C26CC}"/>
              </a:ext>
            </a:extLst>
          </p:cNvPr>
          <p:cNvSpPr>
            <a:spLocks noChangeShapeType="1"/>
          </p:cNvSpPr>
          <p:nvPr/>
        </p:nvSpPr>
        <p:spPr bwMode="auto">
          <a:xfrm>
            <a:off x="7115175" y="5410200"/>
            <a:ext cx="171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 name="Line 16">
            <a:extLst>
              <a:ext uri="{FF2B5EF4-FFF2-40B4-BE49-F238E27FC236}">
                <a16:creationId xmlns:a16="http://schemas.microsoft.com/office/drawing/2014/main" id="{46076242-911E-4269-8FDB-7B39BBBD1C41}"/>
              </a:ext>
            </a:extLst>
          </p:cNvPr>
          <p:cNvSpPr>
            <a:spLocks noChangeShapeType="1"/>
          </p:cNvSpPr>
          <p:nvPr/>
        </p:nvSpPr>
        <p:spPr bwMode="auto">
          <a:xfrm>
            <a:off x="7286625" y="48768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 name="Line 17">
            <a:extLst>
              <a:ext uri="{FF2B5EF4-FFF2-40B4-BE49-F238E27FC236}">
                <a16:creationId xmlns:a16="http://schemas.microsoft.com/office/drawing/2014/main" id="{31952E40-D49D-440F-9587-7F72B80C1DBD}"/>
              </a:ext>
            </a:extLst>
          </p:cNvPr>
          <p:cNvSpPr>
            <a:spLocks noChangeShapeType="1"/>
          </p:cNvSpPr>
          <p:nvPr/>
        </p:nvSpPr>
        <p:spPr bwMode="auto">
          <a:xfrm>
            <a:off x="7286625" y="6019800"/>
            <a:ext cx="342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 name="Line 18">
            <a:extLst>
              <a:ext uri="{FF2B5EF4-FFF2-40B4-BE49-F238E27FC236}">
                <a16:creationId xmlns:a16="http://schemas.microsoft.com/office/drawing/2014/main" id="{AC8309BB-C817-4EC0-878B-BC99A0D43E9B}"/>
              </a:ext>
            </a:extLst>
          </p:cNvPr>
          <p:cNvSpPr>
            <a:spLocks noChangeShapeType="1"/>
          </p:cNvSpPr>
          <p:nvPr/>
        </p:nvSpPr>
        <p:spPr bwMode="auto">
          <a:xfrm>
            <a:off x="7286625" y="4876800"/>
            <a:ext cx="342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 name="Text Box 19">
            <a:extLst>
              <a:ext uri="{FF2B5EF4-FFF2-40B4-BE49-F238E27FC236}">
                <a16:creationId xmlns:a16="http://schemas.microsoft.com/office/drawing/2014/main" id="{D690B364-16A3-4591-8D80-85445A896720}"/>
              </a:ext>
            </a:extLst>
          </p:cNvPr>
          <p:cNvSpPr txBox="1">
            <a:spLocks noChangeArrowheads="1"/>
          </p:cNvSpPr>
          <p:nvPr/>
        </p:nvSpPr>
        <p:spPr bwMode="auto">
          <a:xfrm>
            <a:off x="7200900" y="4572000"/>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zh-TW" sz="1400">
                <a:latin typeface="Book Antiqua" panose="02040602050305030304" pitchFamily="18" charset="0"/>
                <a:ea typeface="新細明體" panose="020B0604030504040204" pitchFamily="18" charset="-120"/>
              </a:rPr>
              <a:t>3/4</a:t>
            </a:r>
          </a:p>
        </p:txBody>
      </p:sp>
      <p:sp>
        <p:nvSpPr>
          <p:cNvPr id="22" name="Text Box 20">
            <a:extLst>
              <a:ext uri="{FF2B5EF4-FFF2-40B4-BE49-F238E27FC236}">
                <a16:creationId xmlns:a16="http://schemas.microsoft.com/office/drawing/2014/main" id="{C141440D-E3CE-4F19-B249-39442BFBBF6F}"/>
              </a:ext>
            </a:extLst>
          </p:cNvPr>
          <p:cNvSpPr txBox="1">
            <a:spLocks noChangeArrowheads="1"/>
          </p:cNvSpPr>
          <p:nvPr/>
        </p:nvSpPr>
        <p:spPr bwMode="auto">
          <a:xfrm>
            <a:off x="7200900" y="6019800"/>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zh-TW" sz="1400">
                <a:latin typeface="Book Antiqua" panose="02040602050305030304" pitchFamily="18" charset="0"/>
                <a:ea typeface="新細明體" panose="020B0604030504040204" pitchFamily="18" charset="-120"/>
              </a:rPr>
              <a:t>1/4</a:t>
            </a:r>
          </a:p>
        </p:txBody>
      </p:sp>
      <p:sp>
        <p:nvSpPr>
          <p:cNvPr id="23" name="Text Box 22">
            <a:extLst>
              <a:ext uri="{FF2B5EF4-FFF2-40B4-BE49-F238E27FC236}">
                <a16:creationId xmlns:a16="http://schemas.microsoft.com/office/drawing/2014/main" id="{FF50E9DA-5567-41DA-8FEF-2CE1A884898E}"/>
              </a:ext>
            </a:extLst>
          </p:cNvPr>
          <p:cNvSpPr txBox="1">
            <a:spLocks noChangeArrowheads="1"/>
          </p:cNvSpPr>
          <p:nvPr/>
        </p:nvSpPr>
        <p:spPr bwMode="auto">
          <a:xfrm>
            <a:off x="6686550" y="2209800"/>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zh-TW" sz="1400">
                <a:latin typeface="Book Antiqua" panose="02040602050305030304" pitchFamily="18" charset="0"/>
                <a:ea typeface="新細明體" panose="020B0604030504040204" pitchFamily="18" charset="-120"/>
              </a:rPr>
              <a:t>2/3</a:t>
            </a:r>
          </a:p>
        </p:txBody>
      </p:sp>
      <p:sp>
        <p:nvSpPr>
          <p:cNvPr id="24" name="Text Box 23">
            <a:extLst>
              <a:ext uri="{FF2B5EF4-FFF2-40B4-BE49-F238E27FC236}">
                <a16:creationId xmlns:a16="http://schemas.microsoft.com/office/drawing/2014/main" id="{F021D544-E770-4652-A8E5-474AD404A1E8}"/>
              </a:ext>
            </a:extLst>
          </p:cNvPr>
          <p:cNvSpPr txBox="1">
            <a:spLocks noChangeArrowheads="1"/>
          </p:cNvSpPr>
          <p:nvPr/>
        </p:nvSpPr>
        <p:spPr bwMode="auto">
          <a:xfrm>
            <a:off x="6086475" y="5105400"/>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zh-TW" sz="1400">
                <a:latin typeface="Book Antiqua" panose="02040602050305030304" pitchFamily="18" charset="0"/>
                <a:ea typeface="新細明體" panose="020B0604030504040204" pitchFamily="18" charset="-120"/>
              </a:rPr>
              <a:t>1/3</a:t>
            </a:r>
          </a:p>
        </p:txBody>
      </p:sp>
    </p:spTree>
    <p:extLst>
      <p:ext uri="{BB962C8B-B14F-4D97-AF65-F5344CB8AC3E}">
        <p14:creationId xmlns:p14="http://schemas.microsoft.com/office/powerpoint/2010/main" val="1838014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a:extLst>
              <a:ext uri="{FF2B5EF4-FFF2-40B4-BE49-F238E27FC236}">
                <a16:creationId xmlns:a16="http://schemas.microsoft.com/office/drawing/2014/main" id="{5878A9D9-C0F7-44A9-A0AD-621D929518EB}"/>
              </a:ext>
            </a:extLst>
          </p:cNvPr>
          <p:cNvSpPr>
            <a:spLocks noGrp="1" noChangeArrowheads="1"/>
          </p:cNvSpPr>
          <p:nvPr>
            <p:ph type="ctrTitle"/>
          </p:nvPr>
        </p:nvSpPr>
        <p:spPr>
          <a:xfrm>
            <a:off x="952500" y="2133601"/>
            <a:ext cx="10287000" cy="1152525"/>
          </a:xfrm>
        </p:spPr>
        <p:txBody>
          <a:bodyPr anchor="ctr"/>
          <a:lstStyle/>
          <a:p>
            <a:r>
              <a:rPr lang="en-US" altLang="en-US" sz="2400"/>
              <a:t>Water deficit (L)=                                       </a:t>
            </a:r>
            <a:r>
              <a:rPr lang="en-US" altLang="en-US" sz="2400">
                <a:cs typeface="Tahoma" panose="020B0604030504040204" pitchFamily="34" charset="0"/>
              </a:rPr>
              <a:t>× TBW</a:t>
            </a:r>
            <a:r>
              <a:rPr lang="en-US" altLang="en-US" sz="2400"/>
              <a:t>                 </a:t>
            </a:r>
          </a:p>
        </p:txBody>
      </p:sp>
      <p:sp>
        <p:nvSpPr>
          <p:cNvPr id="512003" name="Rectangle 3">
            <a:extLst>
              <a:ext uri="{FF2B5EF4-FFF2-40B4-BE49-F238E27FC236}">
                <a16:creationId xmlns:a16="http://schemas.microsoft.com/office/drawing/2014/main" id="{6D43E973-CE80-4A43-95C4-94907B8B72D7}"/>
              </a:ext>
            </a:extLst>
          </p:cNvPr>
          <p:cNvSpPr>
            <a:spLocks noGrp="1" noChangeArrowheads="1"/>
          </p:cNvSpPr>
          <p:nvPr>
            <p:ph type="subTitle" idx="1"/>
          </p:nvPr>
        </p:nvSpPr>
        <p:spPr>
          <a:xfrm>
            <a:off x="1722439" y="260350"/>
            <a:ext cx="8586787" cy="1752600"/>
          </a:xfrm>
        </p:spPr>
        <p:txBody>
          <a:bodyPr/>
          <a:lstStyle/>
          <a:p>
            <a:pPr algn="just"/>
            <a:r>
              <a:rPr lang="en-US" altLang="en-US" sz="2800" b="1" dirty="0">
                <a:cs typeface="Times New Roman" panose="02020603050405020304" pitchFamily="18" charset="0"/>
              </a:rPr>
              <a:t>The formula used to estimate the amount of water required to correct hypernatremia:</a:t>
            </a:r>
          </a:p>
        </p:txBody>
      </p:sp>
      <p:sp>
        <p:nvSpPr>
          <p:cNvPr id="512004" name="Rectangle 4">
            <a:extLst>
              <a:ext uri="{FF2B5EF4-FFF2-40B4-BE49-F238E27FC236}">
                <a16:creationId xmlns:a16="http://schemas.microsoft.com/office/drawing/2014/main" id="{E36DC119-BA40-4BD8-B2F9-AEE0A7FEBDB6}"/>
              </a:ext>
            </a:extLst>
          </p:cNvPr>
          <p:cNvSpPr>
            <a:spLocks noChangeArrowheads="1"/>
          </p:cNvSpPr>
          <p:nvPr/>
        </p:nvSpPr>
        <p:spPr bwMode="auto">
          <a:xfrm>
            <a:off x="1803400" y="4508500"/>
            <a:ext cx="858678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eaLnBrk="0" fontAlgn="base" hangingPunct="0">
              <a:spcBef>
                <a:spcPct val="20000"/>
              </a:spcBef>
              <a:spcAft>
                <a:spcPct val="0"/>
              </a:spcAft>
              <a:defRPr sz="2000">
                <a:solidFill>
                  <a:schemeClr val="tx1"/>
                </a:solidFill>
                <a:latin typeface="Times New Roman" panose="02020603050405020304" pitchFamily="18" charset="0"/>
              </a:defRPr>
            </a:lvl6pPr>
            <a:lvl7pPr algn="ctr" eaLnBrk="0" fontAlgn="base" hangingPunct="0">
              <a:spcBef>
                <a:spcPct val="20000"/>
              </a:spcBef>
              <a:spcAft>
                <a:spcPct val="0"/>
              </a:spcAft>
              <a:defRPr sz="2000">
                <a:solidFill>
                  <a:schemeClr val="tx1"/>
                </a:solidFill>
                <a:latin typeface="Times New Roman" panose="02020603050405020304" pitchFamily="18" charset="0"/>
              </a:defRPr>
            </a:lvl7pPr>
            <a:lvl8pPr algn="ctr" eaLnBrk="0" fontAlgn="base" hangingPunct="0">
              <a:spcBef>
                <a:spcPct val="20000"/>
              </a:spcBef>
              <a:spcAft>
                <a:spcPct val="0"/>
              </a:spcAft>
              <a:defRPr sz="2000">
                <a:solidFill>
                  <a:schemeClr val="tx1"/>
                </a:solidFill>
                <a:latin typeface="Times New Roman" panose="02020603050405020304" pitchFamily="18" charset="0"/>
              </a:defRPr>
            </a:lvl8pPr>
            <a:lvl9pPr algn="ctr" eaLnBrk="0" fontAlgn="base" hangingPunct="0">
              <a:spcBef>
                <a:spcPct val="20000"/>
              </a:spcBef>
              <a:spcAft>
                <a:spcPct val="0"/>
              </a:spcAft>
              <a:defRPr sz="2000">
                <a:solidFill>
                  <a:schemeClr val="tx1"/>
                </a:solidFill>
                <a:latin typeface="Times New Roman" panose="02020603050405020304" pitchFamily="18" charset="0"/>
              </a:defRPr>
            </a:lvl9pPr>
          </a:lstStyle>
          <a:p>
            <a:pPr algn="just"/>
            <a:r>
              <a:rPr lang="en-US" altLang="en-US" sz="2800" b="1">
                <a:cs typeface="Times New Roman" panose="02020603050405020304" pitchFamily="18" charset="0"/>
              </a:rPr>
              <a:t>Estimate TBW as 55% of lean body mass in men and 45% in women </a:t>
            </a:r>
          </a:p>
        </p:txBody>
      </p:sp>
      <p:sp>
        <p:nvSpPr>
          <p:cNvPr id="512005" name="Rectangle 5">
            <a:extLst>
              <a:ext uri="{FF2B5EF4-FFF2-40B4-BE49-F238E27FC236}">
                <a16:creationId xmlns:a16="http://schemas.microsoft.com/office/drawing/2014/main" id="{E89C8D84-DA2B-40B4-ACCC-BE4DF2F728C8}"/>
              </a:ext>
            </a:extLst>
          </p:cNvPr>
          <p:cNvSpPr>
            <a:spLocks noChangeArrowheads="1"/>
          </p:cNvSpPr>
          <p:nvPr/>
        </p:nvSpPr>
        <p:spPr bwMode="auto">
          <a:xfrm>
            <a:off x="3559175" y="2297114"/>
            <a:ext cx="71691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nSpc>
                <a:spcPct val="85000"/>
              </a:lnSpc>
            </a:pPr>
            <a:r>
              <a:rPr lang="en-US" altLang="en-US" sz="2400" dirty="0"/>
              <a:t>Serum sodium-140   </a:t>
            </a:r>
            <a:br>
              <a:rPr lang="en-US" altLang="en-US" sz="2400" dirty="0"/>
            </a:br>
            <a:r>
              <a:rPr lang="en-US" altLang="en-US" sz="2400" dirty="0"/>
              <a:t>                                               </a:t>
            </a:r>
            <a:br>
              <a:rPr lang="en-US" altLang="en-US" sz="2400" dirty="0"/>
            </a:br>
            <a:r>
              <a:rPr lang="en-US" altLang="en-US" sz="2400" dirty="0"/>
              <a:t>140</a:t>
            </a:r>
          </a:p>
        </p:txBody>
      </p:sp>
      <p:sp>
        <p:nvSpPr>
          <p:cNvPr id="512006" name="Line 6">
            <a:extLst>
              <a:ext uri="{FF2B5EF4-FFF2-40B4-BE49-F238E27FC236}">
                <a16:creationId xmlns:a16="http://schemas.microsoft.com/office/drawing/2014/main" id="{82790393-CDE2-431D-BA31-FF81E18828E7}"/>
              </a:ext>
            </a:extLst>
          </p:cNvPr>
          <p:cNvSpPr>
            <a:spLocks noChangeShapeType="1"/>
          </p:cNvSpPr>
          <p:nvPr/>
        </p:nvSpPr>
        <p:spPr bwMode="auto">
          <a:xfrm flipH="1">
            <a:off x="5709445" y="2853646"/>
            <a:ext cx="3516312" cy="1905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a:extLst>
              <a:ext uri="{FF2B5EF4-FFF2-40B4-BE49-F238E27FC236}">
                <a16:creationId xmlns:a16="http://schemas.microsoft.com/office/drawing/2014/main" id="{5E975F67-A6E3-4D9B-A98D-143BC7607AEA}"/>
              </a:ext>
            </a:extLst>
          </p:cNvPr>
          <p:cNvSpPr>
            <a:spLocks noGrp="1" noChangeArrowheads="1"/>
          </p:cNvSpPr>
          <p:nvPr>
            <p:ph type="ctrTitle"/>
          </p:nvPr>
        </p:nvSpPr>
        <p:spPr>
          <a:xfrm>
            <a:off x="1722438" y="1"/>
            <a:ext cx="8991600" cy="1431925"/>
          </a:xfrm>
        </p:spPr>
        <p:txBody>
          <a:bodyPr anchor="ctr"/>
          <a:lstStyle/>
          <a:p>
            <a:r>
              <a:rPr lang="en-US" altLang="en-US" sz="3600" dirty="0"/>
              <a:t>The rate of fluid administration:</a:t>
            </a:r>
          </a:p>
        </p:txBody>
      </p:sp>
      <p:sp>
        <p:nvSpPr>
          <p:cNvPr id="513027" name="Rectangle 3">
            <a:extLst>
              <a:ext uri="{FF2B5EF4-FFF2-40B4-BE49-F238E27FC236}">
                <a16:creationId xmlns:a16="http://schemas.microsoft.com/office/drawing/2014/main" id="{BA8F3595-011D-4566-A584-E6038384C6FD}"/>
              </a:ext>
            </a:extLst>
          </p:cNvPr>
          <p:cNvSpPr>
            <a:spLocks noGrp="1" noChangeArrowheads="1"/>
          </p:cNvSpPr>
          <p:nvPr>
            <p:ph type="subTitle" idx="1"/>
          </p:nvPr>
        </p:nvSpPr>
        <p:spPr>
          <a:xfrm>
            <a:off x="1560513" y="1916114"/>
            <a:ext cx="8748712" cy="3887787"/>
          </a:xfrm>
        </p:spPr>
        <p:txBody>
          <a:bodyPr/>
          <a:lstStyle/>
          <a:p>
            <a:pPr marL="609600" indent="-609600" algn="just">
              <a:buSzPct val="85000"/>
              <a:buFont typeface="Wingdings" panose="05000000000000000000" pitchFamily="2" charset="2"/>
              <a:buAutoNum type="arabicPeriod"/>
            </a:pPr>
            <a:r>
              <a:rPr lang="en-US" altLang="en-US" sz="3200" i="1">
                <a:cs typeface="Times New Roman" panose="02020603050405020304" pitchFamily="18" charset="0"/>
              </a:rPr>
              <a:t>Acute hypernatremia: </a:t>
            </a:r>
            <a:r>
              <a:rPr lang="en-US" altLang="en-US" sz="2800" i="1">
                <a:cs typeface="Times New Roman" panose="02020603050405020304" pitchFamily="18" charset="0"/>
              </a:rPr>
              <a:t>a decrease in serum sodium of no more than 1meq/h and 12meq/d </a:t>
            </a:r>
          </a:p>
          <a:p>
            <a:pPr marL="609600" indent="-609600" algn="just">
              <a:buSzPct val="85000"/>
              <a:buFont typeface="Wingdings" panose="05000000000000000000" pitchFamily="2" charset="2"/>
              <a:buAutoNum type="arabicPeriod"/>
            </a:pPr>
            <a:endParaRPr lang="en-US" altLang="en-US" sz="2800" i="1">
              <a:cs typeface="Times New Roman" panose="02020603050405020304" pitchFamily="18" charset="0"/>
            </a:endParaRPr>
          </a:p>
          <a:p>
            <a:pPr marL="609600" indent="-609600" algn="just">
              <a:buSzPct val="85000"/>
              <a:buFont typeface="Wingdings" panose="05000000000000000000" pitchFamily="2" charset="2"/>
              <a:buAutoNum type="arabicPeriod"/>
            </a:pPr>
            <a:r>
              <a:rPr lang="en-US" altLang="en-US" sz="3200" i="1">
                <a:cs typeface="Times New Roman" panose="02020603050405020304" pitchFamily="18" charset="0"/>
              </a:rPr>
              <a:t>Chronic hypernatremia: </a:t>
            </a:r>
            <a:r>
              <a:rPr lang="en-US" altLang="en-US" sz="2800" i="1">
                <a:cs typeface="Times New Roman" panose="02020603050405020304" pitchFamily="18" charset="0"/>
              </a:rPr>
              <a:t>a decrease in serum sodium of no more than 0.7meq/L/h</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050" name="Rectangle 2">
            <a:extLst>
              <a:ext uri="{FF2B5EF4-FFF2-40B4-BE49-F238E27FC236}">
                <a16:creationId xmlns:a16="http://schemas.microsoft.com/office/drawing/2014/main" id="{F1B6A76C-4D87-407D-BE85-BB60EA7EC8E8}"/>
              </a:ext>
            </a:extLst>
          </p:cNvPr>
          <p:cNvSpPr>
            <a:spLocks noGrp="1" noChangeArrowheads="1"/>
          </p:cNvSpPr>
          <p:nvPr>
            <p:ph type="title"/>
          </p:nvPr>
        </p:nvSpPr>
        <p:spPr>
          <a:xfrm>
            <a:off x="943277" y="712269"/>
            <a:ext cx="3370998" cy="5502264"/>
          </a:xfrm>
        </p:spPr>
        <p:txBody>
          <a:bodyPr>
            <a:normAutofit/>
          </a:bodyPr>
          <a:lstStyle/>
          <a:p>
            <a:pPr marL="342900" indent="-342900"/>
            <a:r>
              <a:rPr lang="en-US" altLang="en-US" sz="3700" b="1">
                <a:solidFill>
                  <a:srgbClr val="FFFFFF"/>
                </a:solidFill>
              </a:rPr>
              <a:t>  Hyponatremia: </a:t>
            </a:r>
            <a:br>
              <a:rPr lang="en-US" altLang="en-US" sz="3700">
                <a:solidFill>
                  <a:srgbClr val="FFFFFF"/>
                </a:solidFill>
              </a:rPr>
            </a:br>
            <a:r>
              <a:rPr lang="en-US" altLang="en-US" sz="3700">
                <a:solidFill>
                  <a:srgbClr val="FFFFFF"/>
                </a:solidFill>
              </a:rPr>
              <a:t> Na&lt;135mEq/L</a:t>
            </a:r>
          </a:p>
        </p:txBody>
      </p:sp>
      <p:cxnSp>
        <p:nvCxnSpPr>
          <p:cNvPr id="76" name="Straight Connector 75">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14053" name="Rectangle 3">
            <a:extLst>
              <a:ext uri="{FF2B5EF4-FFF2-40B4-BE49-F238E27FC236}">
                <a16:creationId xmlns:a16="http://schemas.microsoft.com/office/drawing/2014/main" id="{DAB95645-B2E0-4F33-BC34-0E6DA4D1F941}"/>
              </a:ext>
            </a:extLst>
          </p:cNvPr>
          <p:cNvGraphicFramePr/>
          <p:nvPr>
            <p:extLst>
              <p:ext uri="{D42A27DB-BD31-4B8C-83A1-F6EECF244321}">
                <p14:modId xmlns:p14="http://schemas.microsoft.com/office/powerpoint/2010/main" val="126279956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074" name="Rectangle 2">
            <a:extLst>
              <a:ext uri="{FF2B5EF4-FFF2-40B4-BE49-F238E27FC236}">
                <a16:creationId xmlns:a16="http://schemas.microsoft.com/office/drawing/2014/main" id="{5C1BF38D-0520-49C5-91AD-78849E24F08E}"/>
              </a:ext>
            </a:extLst>
          </p:cNvPr>
          <p:cNvSpPr>
            <a:spLocks noGrp="1" noChangeArrowheads="1"/>
          </p:cNvSpPr>
          <p:nvPr>
            <p:ph type="title"/>
          </p:nvPr>
        </p:nvSpPr>
        <p:spPr>
          <a:xfrm>
            <a:off x="943277" y="712269"/>
            <a:ext cx="3370998" cy="5502264"/>
          </a:xfrm>
        </p:spPr>
        <p:txBody>
          <a:bodyPr>
            <a:normAutofit/>
          </a:bodyPr>
          <a:lstStyle/>
          <a:p>
            <a:r>
              <a:rPr lang="en-US" altLang="en-US" sz="4100">
                <a:solidFill>
                  <a:srgbClr val="FFFFFF"/>
                </a:solidFill>
              </a:rPr>
              <a:t>Hyponatremia </a:t>
            </a:r>
          </a:p>
        </p:txBody>
      </p:sp>
      <p:cxnSp>
        <p:nvCxnSpPr>
          <p:cNvPr id="76" name="Straight Connector 75">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15077" name="Rectangle 3">
            <a:extLst>
              <a:ext uri="{FF2B5EF4-FFF2-40B4-BE49-F238E27FC236}">
                <a16:creationId xmlns:a16="http://schemas.microsoft.com/office/drawing/2014/main" id="{E2A66D16-C3B1-4CE6-95F8-0A63DB896F3C}"/>
              </a:ext>
            </a:extLst>
          </p:cNvPr>
          <p:cNvGraphicFramePr/>
          <p:nvPr>
            <p:extLst>
              <p:ext uri="{D42A27DB-BD31-4B8C-83A1-F6EECF244321}">
                <p14:modId xmlns:p14="http://schemas.microsoft.com/office/powerpoint/2010/main" val="353327704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99746" name="Rectangle 2">
            <a:extLst>
              <a:ext uri="{FF2B5EF4-FFF2-40B4-BE49-F238E27FC236}">
                <a16:creationId xmlns:a16="http://schemas.microsoft.com/office/drawing/2014/main" id="{1212307F-5FC9-4252-B563-C244614BDCCA}"/>
              </a:ext>
            </a:extLst>
          </p:cNvPr>
          <p:cNvSpPr>
            <a:spLocks noGrp="1" noChangeArrowheads="1"/>
          </p:cNvSpPr>
          <p:nvPr>
            <p:ph type="title"/>
          </p:nvPr>
        </p:nvSpPr>
        <p:spPr>
          <a:xfrm>
            <a:off x="640079" y="2053641"/>
            <a:ext cx="3669161" cy="2760098"/>
          </a:xfrm>
        </p:spPr>
        <p:txBody>
          <a:bodyPr>
            <a:normAutofit/>
          </a:bodyPr>
          <a:lstStyle/>
          <a:p>
            <a:r>
              <a:rPr lang="en-US" altLang="en-US">
                <a:solidFill>
                  <a:srgbClr val="FFFFFF"/>
                </a:solidFill>
              </a:rPr>
              <a:t>Sodium depletion</a:t>
            </a:r>
            <a:br>
              <a:rPr lang="en-US" altLang="en-US">
                <a:solidFill>
                  <a:srgbClr val="FFFFFF"/>
                </a:solidFill>
              </a:rPr>
            </a:br>
            <a:endParaRPr lang="en-US" altLang="en-US">
              <a:solidFill>
                <a:srgbClr val="FFFFFF"/>
              </a:solidFill>
            </a:endParaRPr>
          </a:p>
        </p:txBody>
      </p:sp>
      <p:sp>
        <p:nvSpPr>
          <p:cNvPr id="799748" name="Rectangle 4">
            <a:extLst>
              <a:ext uri="{FF2B5EF4-FFF2-40B4-BE49-F238E27FC236}">
                <a16:creationId xmlns:a16="http://schemas.microsoft.com/office/drawing/2014/main" id="{6C7F9705-D804-41C0-AE92-E20681F5F2D7}"/>
              </a:ext>
            </a:extLst>
          </p:cNvPr>
          <p:cNvSpPr>
            <a:spLocks noGrp="1" noChangeArrowheads="1"/>
          </p:cNvSpPr>
          <p:nvPr>
            <p:ph type="body" idx="1"/>
          </p:nvPr>
        </p:nvSpPr>
        <p:spPr>
          <a:xfrm>
            <a:off x="6090574" y="801866"/>
            <a:ext cx="5306084" cy="5230634"/>
          </a:xfrm>
        </p:spPr>
        <p:txBody>
          <a:bodyPr anchor="ctr">
            <a:normAutofit/>
          </a:bodyPr>
          <a:lstStyle/>
          <a:p>
            <a:pPr marL="457200" indent="-457200">
              <a:buFontTx/>
              <a:buAutoNum type="arabicPeriod"/>
            </a:pPr>
            <a:r>
              <a:rPr lang="en-US" altLang="en-US" sz="2000" b="1">
                <a:solidFill>
                  <a:srgbClr val="000000"/>
                </a:solidFill>
              </a:rPr>
              <a:t>Decrease intake</a:t>
            </a:r>
          </a:p>
          <a:p>
            <a:r>
              <a:rPr lang="en-US" altLang="en-US" sz="2000">
                <a:solidFill>
                  <a:srgbClr val="000000"/>
                </a:solidFill>
              </a:rPr>
              <a:t>Low Na diet</a:t>
            </a:r>
          </a:p>
          <a:p>
            <a:r>
              <a:rPr lang="en-US" altLang="en-US" sz="2000">
                <a:solidFill>
                  <a:srgbClr val="000000"/>
                </a:solidFill>
              </a:rPr>
              <a:t>Enteral feeds</a:t>
            </a:r>
          </a:p>
          <a:p>
            <a:pPr>
              <a:buFontTx/>
              <a:buNone/>
            </a:pPr>
            <a:r>
              <a:rPr lang="en-US" altLang="en-US" sz="2000">
                <a:solidFill>
                  <a:srgbClr val="000000"/>
                </a:solidFill>
              </a:rPr>
              <a:t>2.  </a:t>
            </a:r>
            <a:r>
              <a:rPr lang="en-US" altLang="en-US" sz="2000" b="1">
                <a:solidFill>
                  <a:srgbClr val="000000"/>
                </a:solidFill>
              </a:rPr>
              <a:t>Increase loss</a:t>
            </a:r>
          </a:p>
          <a:p>
            <a:pPr>
              <a:buFontTx/>
              <a:buNone/>
            </a:pPr>
            <a:r>
              <a:rPr lang="en-US" altLang="en-US" sz="2000">
                <a:solidFill>
                  <a:srgbClr val="000000"/>
                </a:solidFill>
              </a:rPr>
              <a:t>   </a:t>
            </a:r>
            <a:r>
              <a:rPr lang="en-US" altLang="en-US" sz="2000" b="1">
                <a:solidFill>
                  <a:srgbClr val="000000"/>
                </a:solidFill>
              </a:rPr>
              <a:t>Gastrointestinal Losses</a:t>
            </a:r>
          </a:p>
          <a:p>
            <a:r>
              <a:rPr lang="en-US" altLang="en-US" sz="2000">
                <a:solidFill>
                  <a:srgbClr val="000000"/>
                </a:solidFill>
              </a:rPr>
              <a:t> Vomiting</a:t>
            </a:r>
          </a:p>
          <a:p>
            <a:r>
              <a:rPr lang="en-US" altLang="en-US" sz="2000">
                <a:solidFill>
                  <a:srgbClr val="000000"/>
                </a:solidFill>
              </a:rPr>
              <a:t> Prolonged NGT suctioning</a:t>
            </a:r>
          </a:p>
          <a:p>
            <a:r>
              <a:rPr lang="en-US" altLang="en-US" sz="2000">
                <a:solidFill>
                  <a:srgbClr val="000000"/>
                </a:solidFill>
              </a:rPr>
              <a:t> Diarrhea</a:t>
            </a:r>
          </a:p>
          <a:p>
            <a:pPr>
              <a:buFontTx/>
              <a:buNone/>
            </a:pPr>
            <a:r>
              <a:rPr lang="en-US" altLang="en-US" sz="2000">
                <a:solidFill>
                  <a:srgbClr val="000000"/>
                </a:solidFill>
              </a:rPr>
              <a:t>    </a:t>
            </a:r>
            <a:r>
              <a:rPr lang="en-US" altLang="en-US" sz="2000" b="1">
                <a:solidFill>
                  <a:srgbClr val="000000"/>
                </a:solidFill>
              </a:rPr>
              <a:t>Renal Losses</a:t>
            </a:r>
          </a:p>
          <a:p>
            <a:r>
              <a:rPr lang="en-US" altLang="en-US" sz="2000">
                <a:solidFill>
                  <a:srgbClr val="000000"/>
                </a:solidFill>
              </a:rPr>
              <a:t>Diuretics</a:t>
            </a:r>
          </a:p>
          <a:p>
            <a:r>
              <a:rPr lang="en-US" altLang="en-US" sz="2000">
                <a:solidFill>
                  <a:srgbClr val="000000"/>
                </a:solidFill>
              </a:rPr>
              <a:t>Primary renal disease</a:t>
            </a:r>
          </a:p>
          <a:p>
            <a:pPr>
              <a:buFontTx/>
              <a:buNone/>
            </a:pPr>
            <a:r>
              <a:rPr lang="en-US" altLang="en-US" sz="2000">
                <a:solidFill>
                  <a:srgbClr val="000000"/>
                </a:solidFill>
              </a:rPr>
              <a:t>3.</a:t>
            </a:r>
            <a:r>
              <a:rPr lang="en-US" altLang="en-US" sz="2000" b="1">
                <a:solidFill>
                  <a:srgbClr val="000000"/>
                </a:solidFill>
              </a:rPr>
              <a:t> Depletional hyponatreamia is often accompanied by extracellulr volume deficit</a:t>
            </a:r>
          </a:p>
          <a:p>
            <a:pPr>
              <a:buFontTx/>
              <a:buNone/>
            </a:pPr>
            <a:endParaRPr lang="en-US" altLang="en-US" sz="2000">
              <a:solidFill>
                <a:srgbClr val="000000"/>
              </a:solidFill>
            </a:endParaRPr>
          </a:p>
          <a:p>
            <a:pPr>
              <a:buFontTx/>
              <a:buNone/>
            </a:pPr>
            <a:endParaRPr lang="en-US" altLang="en-US" sz="200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01794" name="Rectangle 2">
            <a:extLst>
              <a:ext uri="{FF2B5EF4-FFF2-40B4-BE49-F238E27FC236}">
                <a16:creationId xmlns:a16="http://schemas.microsoft.com/office/drawing/2014/main" id="{31CCF3A9-9320-402C-929B-082386BFAD0B}"/>
              </a:ext>
            </a:extLst>
          </p:cNvPr>
          <p:cNvSpPr>
            <a:spLocks noGrp="1" noChangeArrowheads="1"/>
          </p:cNvSpPr>
          <p:nvPr>
            <p:ph type="title"/>
          </p:nvPr>
        </p:nvSpPr>
        <p:spPr>
          <a:xfrm>
            <a:off x="640079" y="2053641"/>
            <a:ext cx="3669161" cy="2760098"/>
          </a:xfrm>
        </p:spPr>
        <p:txBody>
          <a:bodyPr>
            <a:normAutofit/>
          </a:bodyPr>
          <a:lstStyle/>
          <a:p>
            <a:r>
              <a:rPr lang="en-US" altLang="en-US">
                <a:solidFill>
                  <a:srgbClr val="FFFFFF"/>
                </a:solidFill>
              </a:rPr>
              <a:t>Sodium dilution</a:t>
            </a:r>
            <a:br>
              <a:rPr lang="en-US" altLang="en-US">
                <a:solidFill>
                  <a:srgbClr val="FFFFFF"/>
                </a:solidFill>
              </a:rPr>
            </a:br>
            <a:endParaRPr lang="en-US" altLang="en-US">
              <a:solidFill>
                <a:srgbClr val="FFFFFF"/>
              </a:solidFill>
            </a:endParaRPr>
          </a:p>
        </p:txBody>
      </p:sp>
      <p:sp>
        <p:nvSpPr>
          <p:cNvPr id="801795" name="Rectangle 3">
            <a:extLst>
              <a:ext uri="{FF2B5EF4-FFF2-40B4-BE49-F238E27FC236}">
                <a16:creationId xmlns:a16="http://schemas.microsoft.com/office/drawing/2014/main" id="{70941798-6DEF-4C62-98D6-8741CBC64546}"/>
              </a:ext>
            </a:extLst>
          </p:cNvPr>
          <p:cNvSpPr>
            <a:spLocks noGrp="1" noChangeArrowheads="1"/>
          </p:cNvSpPr>
          <p:nvPr>
            <p:ph type="body" idx="1"/>
          </p:nvPr>
        </p:nvSpPr>
        <p:spPr>
          <a:xfrm>
            <a:off x="6090574" y="801866"/>
            <a:ext cx="5306084" cy="5230634"/>
          </a:xfrm>
        </p:spPr>
        <p:txBody>
          <a:bodyPr anchor="ctr">
            <a:normAutofit/>
          </a:bodyPr>
          <a:lstStyle/>
          <a:p>
            <a:pPr>
              <a:buFontTx/>
              <a:buNone/>
            </a:pPr>
            <a:r>
              <a:rPr lang="en-US" altLang="en-US" sz="2000" b="1">
                <a:solidFill>
                  <a:srgbClr val="000000"/>
                </a:solidFill>
              </a:rPr>
              <a:t>1. Due to excess extracellular water</a:t>
            </a:r>
          </a:p>
          <a:p>
            <a:r>
              <a:rPr lang="en-US" altLang="en-US" sz="2000">
                <a:solidFill>
                  <a:srgbClr val="000000"/>
                </a:solidFill>
              </a:rPr>
              <a:t> Intentional: excessive oral intake</a:t>
            </a:r>
          </a:p>
          <a:p>
            <a:r>
              <a:rPr lang="en-US" altLang="en-US" sz="2000">
                <a:solidFill>
                  <a:srgbClr val="000000"/>
                </a:solidFill>
              </a:rPr>
              <a:t> Iatrogenic: Intravenous</a:t>
            </a:r>
          </a:p>
          <a:p>
            <a:pPr>
              <a:buFontTx/>
              <a:buNone/>
            </a:pPr>
            <a:r>
              <a:rPr lang="en-US" altLang="en-US" sz="2000" b="1">
                <a:solidFill>
                  <a:srgbClr val="000000"/>
                </a:solidFill>
              </a:rPr>
              <a:t>2. Drugs</a:t>
            </a:r>
          </a:p>
          <a:p>
            <a:r>
              <a:rPr lang="en-US" altLang="en-US" sz="2000">
                <a:solidFill>
                  <a:srgbClr val="000000"/>
                </a:solidFill>
              </a:rPr>
              <a:t> Antipsychotics</a:t>
            </a:r>
          </a:p>
          <a:p>
            <a:r>
              <a:rPr lang="en-US" altLang="en-US" sz="2000">
                <a:solidFill>
                  <a:srgbClr val="000000"/>
                </a:solidFill>
              </a:rPr>
              <a:t> Tricyclic antidepressants</a:t>
            </a:r>
          </a:p>
          <a:p>
            <a:r>
              <a:rPr lang="en-US" altLang="en-US" sz="2000">
                <a:solidFill>
                  <a:srgbClr val="000000"/>
                </a:solidFill>
              </a:rPr>
              <a:t> Angiotensin-converting enzyme inhibitors</a:t>
            </a:r>
          </a:p>
          <a:p>
            <a:pPr>
              <a:buFontTx/>
              <a:buNone/>
            </a:pPr>
            <a:r>
              <a:rPr lang="en-US" altLang="en-US" sz="2000" b="1">
                <a:solidFill>
                  <a:srgbClr val="000000"/>
                </a:solidFill>
              </a:rPr>
              <a:t>3. Hyperosmolar</a:t>
            </a:r>
          </a:p>
          <a:p>
            <a:r>
              <a:rPr lang="en-US" altLang="en-US" sz="2000">
                <a:solidFill>
                  <a:srgbClr val="000000"/>
                </a:solidFill>
              </a:rPr>
              <a:t> Mannitol</a:t>
            </a:r>
          </a:p>
          <a:p>
            <a:r>
              <a:rPr lang="en-US" altLang="en-US" sz="2000">
                <a:solidFill>
                  <a:srgbClr val="000000"/>
                </a:solidFill>
              </a:rPr>
              <a:t> Hyperglycemia</a:t>
            </a:r>
          </a:p>
          <a:p>
            <a:pPr>
              <a:buFontTx/>
              <a:buNone/>
            </a:pPr>
            <a:r>
              <a:rPr lang="en-US" altLang="en-US" sz="2000" b="1">
                <a:solidFill>
                  <a:srgbClr val="000000"/>
                </a:solidFill>
              </a:rPr>
              <a:t>4.Pseudohyponatremia</a:t>
            </a:r>
          </a:p>
          <a:p>
            <a:r>
              <a:rPr lang="en-US" altLang="en-US" sz="2000">
                <a:solidFill>
                  <a:srgbClr val="000000"/>
                </a:solidFill>
              </a:rPr>
              <a:t> Plasma lipids</a:t>
            </a:r>
          </a:p>
          <a:p>
            <a:r>
              <a:rPr lang="en-US" altLang="en-US" sz="2000">
                <a:solidFill>
                  <a:srgbClr val="000000"/>
                </a:solidFill>
              </a:rPr>
              <a:t> Plasma proteins </a:t>
            </a:r>
          </a:p>
          <a:p>
            <a:pPr>
              <a:buFontTx/>
              <a:buNone/>
            </a:pPr>
            <a:endParaRPr lang="en-US" altLang="en-US" sz="2000">
              <a:solidFill>
                <a:srgbClr val="000000"/>
              </a:solidFill>
            </a:endParaRPr>
          </a:p>
          <a:p>
            <a:pPr>
              <a:buFontTx/>
              <a:buNone/>
            </a:pPr>
            <a:endParaRPr lang="en-US" altLang="en-US" sz="200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7122" name="Rectangle 2">
            <a:extLst>
              <a:ext uri="{FF2B5EF4-FFF2-40B4-BE49-F238E27FC236}">
                <a16:creationId xmlns:a16="http://schemas.microsoft.com/office/drawing/2014/main" id="{9DD8FA12-3D8D-4C2C-AD3F-E0F7D4B2416B}"/>
              </a:ext>
            </a:extLst>
          </p:cNvPr>
          <p:cNvSpPr>
            <a:spLocks noGrp="1" noChangeArrowheads="1"/>
          </p:cNvSpPr>
          <p:nvPr>
            <p:ph type="title"/>
          </p:nvPr>
        </p:nvSpPr>
        <p:spPr>
          <a:xfrm>
            <a:off x="640079" y="2053641"/>
            <a:ext cx="3669161" cy="2760098"/>
          </a:xfrm>
        </p:spPr>
        <p:txBody>
          <a:bodyPr>
            <a:normAutofit/>
          </a:bodyPr>
          <a:lstStyle/>
          <a:p>
            <a:r>
              <a:rPr lang="en-US" altLang="en-US">
                <a:solidFill>
                  <a:srgbClr val="FFFFFF"/>
                </a:solidFill>
              </a:rPr>
              <a:t>Sign and symptoms  </a:t>
            </a:r>
          </a:p>
        </p:txBody>
      </p:sp>
      <p:sp>
        <p:nvSpPr>
          <p:cNvPr id="517123" name="Rectangle 3">
            <a:extLst>
              <a:ext uri="{FF2B5EF4-FFF2-40B4-BE49-F238E27FC236}">
                <a16:creationId xmlns:a16="http://schemas.microsoft.com/office/drawing/2014/main" id="{48A3AF4D-03FC-4E5F-8433-9895E33D292B}"/>
              </a:ext>
            </a:extLst>
          </p:cNvPr>
          <p:cNvSpPr>
            <a:spLocks noGrp="1" noChangeArrowheads="1"/>
          </p:cNvSpPr>
          <p:nvPr>
            <p:ph type="body" idx="1"/>
          </p:nvPr>
        </p:nvSpPr>
        <p:spPr>
          <a:xfrm>
            <a:off x="6090574" y="801866"/>
            <a:ext cx="5306084" cy="5230634"/>
          </a:xfrm>
        </p:spPr>
        <p:txBody>
          <a:bodyPr anchor="ctr">
            <a:normAutofit/>
          </a:bodyPr>
          <a:lstStyle/>
          <a:p>
            <a:r>
              <a:rPr lang="en-US" altLang="en-US" sz="2400" b="1">
                <a:solidFill>
                  <a:srgbClr val="000000"/>
                </a:solidFill>
              </a:rPr>
              <a:t>CNS symptom when Na&lt;123 meq/l</a:t>
            </a:r>
          </a:p>
          <a:p>
            <a:pPr>
              <a:buFontTx/>
              <a:buNone/>
            </a:pPr>
            <a:endParaRPr lang="en-US" altLang="en-US" sz="2400" b="1">
              <a:solidFill>
                <a:srgbClr val="000000"/>
              </a:solidFill>
            </a:endParaRPr>
          </a:p>
          <a:p>
            <a:r>
              <a:rPr lang="en-US" altLang="en-US" sz="2400" b="1">
                <a:solidFill>
                  <a:srgbClr val="000000"/>
                </a:solidFill>
              </a:rPr>
              <a:t>Cardiac symptom when Na&lt;100 meq/l</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a:extLst>
              <a:ext uri="{FF2B5EF4-FFF2-40B4-BE49-F238E27FC236}">
                <a16:creationId xmlns:a16="http://schemas.microsoft.com/office/drawing/2014/main" id="{8BD2C360-1AC5-4A64-ACE2-3B17D85B3167}"/>
              </a:ext>
            </a:extLst>
          </p:cNvPr>
          <p:cNvSpPr>
            <a:spLocks noGrp="1" noChangeArrowheads="1"/>
          </p:cNvSpPr>
          <p:nvPr>
            <p:ph type="subTitle" idx="1"/>
          </p:nvPr>
        </p:nvSpPr>
        <p:spPr>
          <a:xfrm>
            <a:off x="1154113" y="333375"/>
            <a:ext cx="9802812" cy="1079500"/>
          </a:xfrm>
        </p:spPr>
        <p:txBody>
          <a:bodyPr/>
          <a:lstStyle/>
          <a:p>
            <a:r>
              <a:rPr lang="en-US" altLang="en-US" sz="2800" b="1" dirty="0">
                <a:cs typeface="Times New Roman" panose="02020603050405020304" pitchFamily="18" charset="0"/>
              </a:rPr>
              <a:t>Clinical Manifestations of Abnormalities in Serum Sodium </a:t>
            </a:r>
          </a:p>
          <a:p>
            <a:endParaRPr lang="en-US" altLang="en-US" sz="2800" dirty="0">
              <a:cs typeface="Times New Roman" panose="02020603050405020304" pitchFamily="18" charset="0"/>
            </a:endParaRPr>
          </a:p>
        </p:txBody>
      </p:sp>
      <p:sp>
        <p:nvSpPr>
          <p:cNvPr id="518147" name="Rectangle 3">
            <a:extLst>
              <a:ext uri="{FF2B5EF4-FFF2-40B4-BE49-F238E27FC236}">
                <a16:creationId xmlns:a16="http://schemas.microsoft.com/office/drawing/2014/main" id="{9520C8B2-BF2B-437F-A9B8-F8BEBF7FAF04}"/>
              </a:ext>
            </a:extLst>
          </p:cNvPr>
          <p:cNvSpPr>
            <a:spLocks noChangeArrowheads="1"/>
          </p:cNvSpPr>
          <p:nvPr/>
        </p:nvSpPr>
        <p:spPr bwMode="auto">
          <a:xfrm>
            <a:off x="1450976" y="2565400"/>
            <a:ext cx="9586913"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eaLnBrk="0" fontAlgn="base" hangingPunct="0">
              <a:spcBef>
                <a:spcPct val="20000"/>
              </a:spcBef>
              <a:spcAft>
                <a:spcPct val="0"/>
              </a:spcAft>
              <a:defRPr sz="2000">
                <a:solidFill>
                  <a:schemeClr val="tx1"/>
                </a:solidFill>
                <a:latin typeface="Times New Roman" panose="02020603050405020304" pitchFamily="18" charset="0"/>
              </a:defRPr>
            </a:lvl6pPr>
            <a:lvl7pPr algn="ctr" eaLnBrk="0" fontAlgn="base" hangingPunct="0">
              <a:spcBef>
                <a:spcPct val="20000"/>
              </a:spcBef>
              <a:spcAft>
                <a:spcPct val="0"/>
              </a:spcAft>
              <a:defRPr sz="2000">
                <a:solidFill>
                  <a:schemeClr val="tx1"/>
                </a:solidFill>
                <a:latin typeface="Times New Roman" panose="02020603050405020304" pitchFamily="18" charset="0"/>
              </a:defRPr>
            </a:lvl7pPr>
            <a:lvl8pPr algn="ctr" eaLnBrk="0" fontAlgn="base" hangingPunct="0">
              <a:spcBef>
                <a:spcPct val="20000"/>
              </a:spcBef>
              <a:spcAft>
                <a:spcPct val="0"/>
              </a:spcAft>
              <a:defRPr sz="2000">
                <a:solidFill>
                  <a:schemeClr val="tx1"/>
                </a:solidFill>
                <a:latin typeface="Times New Roman" panose="02020603050405020304" pitchFamily="18" charset="0"/>
              </a:defRPr>
            </a:lvl8pPr>
            <a:lvl9pPr algn="ctr" eaLnBrk="0" fontAlgn="base" hangingPunct="0">
              <a:spcBef>
                <a:spcPct val="20000"/>
              </a:spcBef>
              <a:spcAft>
                <a:spcPct val="0"/>
              </a:spcAft>
              <a:defRPr sz="2000">
                <a:solidFill>
                  <a:schemeClr val="tx1"/>
                </a:solidFill>
                <a:latin typeface="Times New Roman" panose="02020603050405020304" pitchFamily="18" charset="0"/>
              </a:defRPr>
            </a:lvl9pPr>
          </a:lstStyle>
          <a:p>
            <a:pPr algn="l"/>
            <a:r>
              <a:rPr lang="en-US" altLang="en-US" sz="1800" b="1" dirty="0">
                <a:solidFill>
                  <a:srgbClr val="FF822D"/>
                </a:solidFill>
              </a:rPr>
              <a:t>Body System                   Hyponatremia </a:t>
            </a:r>
          </a:p>
          <a:p>
            <a:pPr algn="l"/>
            <a:endParaRPr lang="en-US" altLang="en-US" sz="1800" b="1" dirty="0">
              <a:solidFill>
                <a:srgbClr val="FF822D"/>
              </a:solidFill>
            </a:endParaRPr>
          </a:p>
          <a:p>
            <a:pPr algn="l"/>
            <a:r>
              <a:rPr lang="en-US" altLang="en-US" sz="1500" b="1" dirty="0"/>
              <a:t>Central nervous system            Headache, confusion, hyper-or hypoactive deep tendon</a:t>
            </a:r>
          </a:p>
          <a:p>
            <a:pPr algn="l"/>
            <a:r>
              <a:rPr lang="en-US" altLang="en-US" sz="1500" b="1" dirty="0"/>
              <a:t>                                                  reflexes, seizures, coma, increased intracranial pressure</a:t>
            </a:r>
          </a:p>
          <a:p>
            <a:pPr algn="l"/>
            <a:r>
              <a:rPr lang="en-US" altLang="en-US" sz="1500" b="1" dirty="0"/>
              <a:t>Musculoskeletal                          Weakness, fatigue, muscle cramps/twitching </a:t>
            </a:r>
          </a:p>
          <a:p>
            <a:pPr algn="l"/>
            <a:r>
              <a:rPr lang="en-US" altLang="en-US" sz="1500" b="1" dirty="0"/>
              <a:t>Gastrointestinal                            Anorexia, nausea, vomiting, watery diarrhea</a:t>
            </a:r>
          </a:p>
          <a:p>
            <a:pPr algn="l"/>
            <a:r>
              <a:rPr lang="en-US" altLang="en-US" sz="1500" b="1" dirty="0"/>
              <a:t>Cardiovascular                          Hypertension and bradycardia  if significant increases in     </a:t>
            </a:r>
          </a:p>
          <a:p>
            <a:pPr algn="l"/>
            <a:r>
              <a:rPr lang="en-US" altLang="en-US" sz="1500" b="1" dirty="0"/>
              <a:t>                                                      intracranial pressure </a:t>
            </a:r>
          </a:p>
          <a:p>
            <a:pPr algn="l"/>
            <a:r>
              <a:rPr lang="en-US" altLang="en-US" sz="1500" b="1" dirty="0"/>
              <a:t>Tissue                                             Lacrimation, salivation</a:t>
            </a:r>
          </a:p>
          <a:p>
            <a:pPr algn="l"/>
            <a:r>
              <a:rPr lang="en-US" altLang="en-US" sz="1500" b="1" dirty="0"/>
              <a:t>Renal                                              Oliguria    </a:t>
            </a:r>
          </a:p>
          <a:p>
            <a:pPr algn="l"/>
            <a:endParaRPr lang="en-US" altLang="en-US" sz="1800"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9170" name="Rectangle 2">
            <a:extLst>
              <a:ext uri="{FF2B5EF4-FFF2-40B4-BE49-F238E27FC236}">
                <a16:creationId xmlns:a16="http://schemas.microsoft.com/office/drawing/2014/main" id="{0E519ECC-D891-4F27-B40B-615AB1F01AFE}"/>
              </a:ext>
            </a:extLst>
          </p:cNvPr>
          <p:cNvSpPr>
            <a:spLocks noGrp="1" noChangeArrowheads="1"/>
          </p:cNvSpPr>
          <p:nvPr>
            <p:ph type="title"/>
          </p:nvPr>
        </p:nvSpPr>
        <p:spPr>
          <a:xfrm>
            <a:off x="640079" y="2023236"/>
            <a:ext cx="3659777" cy="2820908"/>
          </a:xfrm>
        </p:spPr>
        <p:txBody>
          <a:bodyPr>
            <a:normAutofit/>
          </a:bodyPr>
          <a:lstStyle/>
          <a:p>
            <a:r>
              <a:rPr lang="en-US" altLang="en-US" sz="4000">
                <a:solidFill>
                  <a:srgbClr val="FFFFFF"/>
                </a:solidFill>
              </a:rPr>
              <a:t>Treatment </a:t>
            </a:r>
          </a:p>
        </p:txBody>
      </p:sp>
      <p:graphicFrame>
        <p:nvGraphicFramePr>
          <p:cNvPr id="519173" name="Rectangle 3">
            <a:extLst>
              <a:ext uri="{FF2B5EF4-FFF2-40B4-BE49-F238E27FC236}">
                <a16:creationId xmlns:a16="http://schemas.microsoft.com/office/drawing/2014/main" id="{A4E9E875-5801-47CC-9BC7-9DC28D4949C1}"/>
              </a:ext>
            </a:extLst>
          </p:cNvPr>
          <p:cNvGraphicFramePr/>
          <p:nvPr>
            <p:extLst>
              <p:ext uri="{D42A27DB-BD31-4B8C-83A1-F6EECF244321}">
                <p14:modId xmlns:p14="http://schemas.microsoft.com/office/powerpoint/2010/main" val="3748210241"/>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1218" name="Rectangle 2">
            <a:extLst>
              <a:ext uri="{FF2B5EF4-FFF2-40B4-BE49-F238E27FC236}">
                <a16:creationId xmlns:a16="http://schemas.microsoft.com/office/drawing/2014/main" id="{5E4D8C6B-61B7-46C0-BFC7-78763E82F89A}"/>
              </a:ext>
            </a:extLst>
          </p:cNvPr>
          <p:cNvSpPr>
            <a:spLocks noGrp="1" noChangeArrowheads="1"/>
          </p:cNvSpPr>
          <p:nvPr>
            <p:ph type="title"/>
          </p:nvPr>
        </p:nvSpPr>
        <p:spPr>
          <a:xfrm>
            <a:off x="640079" y="2053641"/>
            <a:ext cx="3669161" cy="2760098"/>
          </a:xfrm>
        </p:spPr>
        <p:txBody>
          <a:bodyPr>
            <a:normAutofit/>
          </a:bodyPr>
          <a:lstStyle/>
          <a:p>
            <a:r>
              <a:rPr lang="en-US" altLang="en-US">
                <a:solidFill>
                  <a:srgbClr val="FFFFFF"/>
                </a:solidFill>
              </a:rPr>
              <a:t>Treatment </a:t>
            </a:r>
          </a:p>
        </p:txBody>
      </p:sp>
      <p:sp>
        <p:nvSpPr>
          <p:cNvPr id="521219" name="Rectangle 3">
            <a:extLst>
              <a:ext uri="{FF2B5EF4-FFF2-40B4-BE49-F238E27FC236}">
                <a16:creationId xmlns:a16="http://schemas.microsoft.com/office/drawing/2014/main" id="{7799B595-782A-4AB8-86A6-F683E977C532}"/>
              </a:ext>
            </a:extLst>
          </p:cNvPr>
          <p:cNvSpPr>
            <a:spLocks noGrp="1" noChangeArrowheads="1"/>
          </p:cNvSpPr>
          <p:nvPr>
            <p:ph type="body" idx="1"/>
          </p:nvPr>
        </p:nvSpPr>
        <p:spPr>
          <a:xfrm>
            <a:off x="6090574" y="801866"/>
            <a:ext cx="5306084" cy="5230634"/>
          </a:xfrm>
        </p:spPr>
        <p:txBody>
          <a:bodyPr anchor="ctr">
            <a:normAutofit/>
          </a:bodyPr>
          <a:lstStyle/>
          <a:p>
            <a:pPr marL="609600" indent="-609600">
              <a:buFont typeface="Wingdings" panose="05000000000000000000" pitchFamily="2" charset="2"/>
              <a:buAutoNum type="arabicPeriod"/>
            </a:pPr>
            <a:r>
              <a:rPr lang="en-US" altLang="en-US" sz="2400" b="1">
                <a:solidFill>
                  <a:srgbClr val="000000"/>
                </a:solidFill>
              </a:rPr>
              <a:t>Asymptomatic :</a:t>
            </a:r>
            <a:r>
              <a:rPr lang="en-US" altLang="en-US" sz="2400">
                <a:solidFill>
                  <a:srgbClr val="000000"/>
                </a:solidFill>
              </a:rPr>
              <a:t> </a:t>
            </a:r>
            <a:r>
              <a:rPr lang="en-US" altLang="en-US" sz="2400" i="1">
                <a:solidFill>
                  <a:srgbClr val="000000"/>
                </a:solidFill>
              </a:rPr>
              <a:t>increase the sodium level  by no more than 0.5-1 meq/L/h to a maximum increase of 12 meq/L per day </a:t>
            </a:r>
            <a:endParaRPr lang="en-US" altLang="en-US" sz="2400" b="1">
              <a:solidFill>
                <a:srgbClr val="000000"/>
              </a:solidFill>
            </a:endParaRPr>
          </a:p>
          <a:p>
            <a:pPr marL="609600" indent="-609600">
              <a:buFont typeface="Wingdings" panose="05000000000000000000" pitchFamily="2" charset="2"/>
              <a:buAutoNum type="arabicPeriod"/>
            </a:pPr>
            <a:endParaRPr lang="en-US" altLang="en-US" sz="2400" b="1">
              <a:solidFill>
                <a:srgbClr val="000000"/>
              </a:solidFill>
            </a:endParaRPr>
          </a:p>
          <a:p>
            <a:pPr marL="609600" indent="-609600">
              <a:buFont typeface="Wingdings" panose="05000000000000000000" pitchFamily="2" charset="2"/>
              <a:buAutoNum type="arabicPeriod"/>
            </a:pPr>
            <a:r>
              <a:rPr lang="en-US" altLang="en-US" sz="2400" b="1">
                <a:solidFill>
                  <a:srgbClr val="000000"/>
                </a:solidFill>
              </a:rPr>
              <a:t>Symptomatic:  </a:t>
            </a:r>
            <a:r>
              <a:rPr lang="en-US" altLang="en-US" sz="2400" i="1">
                <a:solidFill>
                  <a:srgbClr val="000000"/>
                </a:solidFill>
              </a:rPr>
              <a:t>(Na&lt;120 meq/L) Increase the sodium level by no more than 1meq/L per hour until the serum Na level reaches 130 meq/L or neurologic symptoms are improved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4560FD-5F71-490B-9E1E-D938827E878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Functional Body fluid components </a:t>
            </a:r>
          </a:p>
        </p:txBody>
      </p:sp>
      <p:graphicFrame>
        <p:nvGraphicFramePr>
          <p:cNvPr id="4" name="Content Placeholder 3">
            <a:extLst>
              <a:ext uri="{FF2B5EF4-FFF2-40B4-BE49-F238E27FC236}">
                <a16:creationId xmlns:a16="http://schemas.microsoft.com/office/drawing/2014/main" id="{68613843-A92A-460A-AFF0-1C845A67C07B}"/>
              </a:ext>
            </a:extLst>
          </p:cNvPr>
          <p:cNvGraphicFramePr>
            <a:graphicFrameLocks noGrp="1"/>
          </p:cNvGraphicFramePr>
          <p:nvPr>
            <p:ph idx="1"/>
            <p:extLst>
              <p:ext uri="{D42A27DB-BD31-4B8C-83A1-F6EECF244321}">
                <p14:modId xmlns:p14="http://schemas.microsoft.com/office/powerpoint/2010/main" val="2729955258"/>
              </p:ext>
            </p:extLst>
          </p:nvPr>
        </p:nvGraphicFramePr>
        <p:xfrm>
          <a:off x="1036320" y="2951557"/>
          <a:ext cx="10119362" cy="3028164"/>
        </p:xfrm>
        <a:graphic>
          <a:graphicData uri="http://schemas.openxmlformats.org/drawingml/2006/table">
            <a:tbl>
              <a:tblPr firstRow="1" bandRow="1">
                <a:tableStyleId>{5C22544A-7EE6-4342-B048-85BDC9FD1C3A}</a:tableStyleId>
              </a:tblPr>
              <a:tblGrid>
                <a:gridCol w="2944046">
                  <a:extLst>
                    <a:ext uri="{9D8B030D-6E8A-4147-A177-3AD203B41FA5}">
                      <a16:colId xmlns:a16="http://schemas.microsoft.com/office/drawing/2014/main" val="2575588759"/>
                    </a:ext>
                  </a:extLst>
                </a:gridCol>
                <a:gridCol w="2959977">
                  <a:extLst>
                    <a:ext uri="{9D8B030D-6E8A-4147-A177-3AD203B41FA5}">
                      <a16:colId xmlns:a16="http://schemas.microsoft.com/office/drawing/2014/main" val="3835781387"/>
                    </a:ext>
                  </a:extLst>
                </a:gridCol>
                <a:gridCol w="1972256">
                  <a:extLst>
                    <a:ext uri="{9D8B030D-6E8A-4147-A177-3AD203B41FA5}">
                      <a16:colId xmlns:a16="http://schemas.microsoft.com/office/drawing/2014/main" val="311014040"/>
                    </a:ext>
                  </a:extLst>
                </a:gridCol>
                <a:gridCol w="2243083">
                  <a:extLst>
                    <a:ext uri="{9D8B030D-6E8A-4147-A177-3AD203B41FA5}">
                      <a16:colId xmlns:a16="http://schemas.microsoft.com/office/drawing/2014/main" val="1881267149"/>
                    </a:ext>
                  </a:extLst>
                </a:gridCol>
              </a:tblGrid>
              <a:tr h="504694">
                <a:tc>
                  <a:txBody>
                    <a:bodyPr/>
                    <a:lstStyle/>
                    <a:p>
                      <a:r>
                        <a:rPr lang="en-US" sz="2300"/>
                        <a:t>% Total Body Water</a:t>
                      </a:r>
                    </a:p>
                  </a:txBody>
                  <a:tcPr marL="114703" marR="114703" marT="57352" marB="57352"/>
                </a:tc>
                <a:tc>
                  <a:txBody>
                    <a:bodyPr/>
                    <a:lstStyle/>
                    <a:p>
                      <a:r>
                        <a:rPr lang="en-US" sz="2300"/>
                        <a:t>Volume of TBW</a:t>
                      </a:r>
                    </a:p>
                  </a:txBody>
                  <a:tcPr marL="114703" marR="114703" marT="57352" marB="57352"/>
                </a:tc>
                <a:tc>
                  <a:txBody>
                    <a:bodyPr/>
                    <a:lstStyle/>
                    <a:p>
                      <a:r>
                        <a:rPr lang="en-US" sz="2300"/>
                        <a:t>Male(70kg)</a:t>
                      </a:r>
                    </a:p>
                  </a:txBody>
                  <a:tcPr marL="114703" marR="114703" marT="57352" marB="57352"/>
                </a:tc>
                <a:tc>
                  <a:txBody>
                    <a:bodyPr/>
                    <a:lstStyle/>
                    <a:p>
                      <a:r>
                        <a:rPr lang="en-US" sz="2300"/>
                        <a:t>Female (50kg)</a:t>
                      </a:r>
                    </a:p>
                  </a:txBody>
                  <a:tcPr marL="114703" marR="114703" marT="57352" marB="57352"/>
                </a:tc>
                <a:extLst>
                  <a:ext uri="{0D108BD9-81ED-4DB2-BD59-A6C34878D82A}">
                    <a16:rowId xmlns:a16="http://schemas.microsoft.com/office/drawing/2014/main" val="808162588"/>
                  </a:ext>
                </a:extLst>
              </a:tr>
              <a:tr h="504694">
                <a:tc>
                  <a:txBody>
                    <a:bodyPr/>
                    <a:lstStyle/>
                    <a:p>
                      <a:r>
                        <a:rPr lang="en-US" sz="2300"/>
                        <a:t>ECF(20%)</a:t>
                      </a:r>
                    </a:p>
                  </a:txBody>
                  <a:tcPr marL="114703" marR="114703" marT="57352" marB="57352"/>
                </a:tc>
                <a:tc>
                  <a:txBody>
                    <a:bodyPr/>
                    <a:lstStyle/>
                    <a:p>
                      <a:r>
                        <a:rPr lang="en-US" sz="2300"/>
                        <a:t>Extracellular  volume</a:t>
                      </a:r>
                    </a:p>
                  </a:txBody>
                  <a:tcPr marL="114703" marR="114703" marT="57352" marB="57352"/>
                </a:tc>
                <a:tc>
                  <a:txBody>
                    <a:bodyPr/>
                    <a:lstStyle/>
                    <a:p>
                      <a:r>
                        <a:rPr lang="en-US" sz="2300"/>
                        <a:t>14,000ml</a:t>
                      </a:r>
                    </a:p>
                  </a:txBody>
                  <a:tcPr marL="114703" marR="114703" marT="57352" marB="57352"/>
                </a:tc>
                <a:tc>
                  <a:txBody>
                    <a:bodyPr/>
                    <a:lstStyle/>
                    <a:p>
                      <a:r>
                        <a:rPr lang="en-US" sz="2300"/>
                        <a:t>10,000ml</a:t>
                      </a:r>
                    </a:p>
                  </a:txBody>
                  <a:tcPr marL="114703" marR="114703" marT="57352" marB="57352"/>
                </a:tc>
                <a:extLst>
                  <a:ext uri="{0D108BD9-81ED-4DB2-BD59-A6C34878D82A}">
                    <a16:rowId xmlns:a16="http://schemas.microsoft.com/office/drawing/2014/main" val="3983144043"/>
                  </a:ext>
                </a:extLst>
              </a:tr>
              <a:tr h="504694">
                <a:tc>
                  <a:txBody>
                    <a:bodyPr/>
                    <a:lstStyle/>
                    <a:p>
                      <a:r>
                        <a:rPr lang="en-US" sz="2300"/>
                        <a:t>Plasma(5%)</a:t>
                      </a:r>
                    </a:p>
                  </a:txBody>
                  <a:tcPr marL="114703" marR="114703" marT="57352" marB="57352"/>
                </a:tc>
                <a:tc>
                  <a:txBody>
                    <a:bodyPr/>
                    <a:lstStyle/>
                    <a:p>
                      <a:r>
                        <a:rPr lang="en-US" sz="2300"/>
                        <a:t>   Plasma</a:t>
                      </a:r>
                    </a:p>
                  </a:txBody>
                  <a:tcPr marL="114703" marR="114703" marT="57352" marB="57352"/>
                </a:tc>
                <a:tc>
                  <a:txBody>
                    <a:bodyPr/>
                    <a:lstStyle/>
                    <a:p>
                      <a:r>
                        <a:rPr lang="en-US" sz="2300"/>
                        <a:t>     3,500ml</a:t>
                      </a:r>
                    </a:p>
                  </a:txBody>
                  <a:tcPr marL="114703" marR="114703" marT="57352" marB="57352"/>
                </a:tc>
                <a:tc>
                  <a:txBody>
                    <a:bodyPr/>
                    <a:lstStyle/>
                    <a:p>
                      <a:r>
                        <a:rPr lang="en-US" sz="2300"/>
                        <a:t>   2,500ml</a:t>
                      </a:r>
                    </a:p>
                  </a:txBody>
                  <a:tcPr marL="114703" marR="114703" marT="57352" marB="57352"/>
                </a:tc>
                <a:extLst>
                  <a:ext uri="{0D108BD9-81ED-4DB2-BD59-A6C34878D82A}">
                    <a16:rowId xmlns:a16="http://schemas.microsoft.com/office/drawing/2014/main" val="2541728803"/>
                  </a:ext>
                </a:extLst>
              </a:tr>
              <a:tr h="504694">
                <a:tc>
                  <a:txBody>
                    <a:bodyPr/>
                    <a:lstStyle/>
                    <a:p>
                      <a:r>
                        <a:rPr lang="en-US" sz="2300"/>
                        <a:t>Interstitial(15%)</a:t>
                      </a:r>
                    </a:p>
                  </a:txBody>
                  <a:tcPr marL="114703" marR="114703" marT="57352" marB="57352"/>
                </a:tc>
                <a:tc>
                  <a:txBody>
                    <a:bodyPr/>
                    <a:lstStyle/>
                    <a:p>
                      <a:r>
                        <a:rPr lang="en-US" sz="2300"/>
                        <a:t>   Interstitial </a:t>
                      </a:r>
                    </a:p>
                  </a:txBody>
                  <a:tcPr marL="114703" marR="114703" marT="57352" marB="57352"/>
                </a:tc>
                <a:tc>
                  <a:txBody>
                    <a:bodyPr/>
                    <a:lstStyle/>
                    <a:p>
                      <a:r>
                        <a:rPr lang="en-US" sz="2300"/>
                        <a:t>     10,500ml</a:t>
                      </a:r>
                    </a:p>
                  </a:txBody>
                  <a:tcPr marL="114703" marR="114703" marT="57352" marB="57352"/>
                </a:tc>
                <a:tc>
                  <a:txBody>
                    <a:bodyPr/>
                    <a:lstStyle/>
                    <a:p>
                      <a:r>
                        <a:rPr lang="en-US" sz="2300"/>
                        <a:t>    7,500ml</a:t>
                      </a:r>
                    </a:p>
                  </a:txBody>
                  <a:tcPr marL="114703" marR="114703" marT="57352" marB="57352"/>
                </a:tc>
                <a:extLst>
                  <a:ext uri="{0D108BD9-81ED-4DB2-BD59-A6C34878D82A}">
                    <a16:rowId xmlns:a16="http://schemas.microsoft.com/office/drawing/2014/main" val="234372683"/>
                  </a:ext>
                </a:extLst>
              </a:tr>
              <a:tr h="504694">
                <a:tc>
                  <a:txBody>
                    <a:bodyPr/>
                    <a:lstStyle/>
                    <a:p>
                      <a:r>
                        <a:rPr lang="en-US" sz="2300"/>
                        <a:t>Intracellular(40%)</a:t>
                      </a:r>
                    </a:p>
                  </a:txBody>
                  <a:tcPr marL="114703" marR="114703" marT="57352" marB="57352"/>
                </a:tc>
                <a:tc>
                  <a:txBody>
                    <a:bodyPr/>
                    <a:lstStyle/>
                    <a:p>
                      <a:r>
                        <a:rPr lang="en-US" sz="2300"/>
                        <a:t>Intracellular volume </a:t>
                      </a:r>
                    </a:p>
                  </a:txBody>
                  <a:tcPr marL="114703" marR="114703" marT="57352" marB="57352"/>
                </a:tc>
                <a:tc>
                  <a:txBody>
                    <a:bodyPr/>
                    <a:lstStyle/>
                    <a:p>
                      <a:r>
                        <a:rPr lang="en-US" sz="2300"/>
                        <a:t>28,000ml</a:t>
                      </a:r>
                    </a:p>
                  </a:txBody>
                  <a:tcPr marL="114703" marR="114703" marT="57352" marB="57352"/>
                </a:tc>
                <a:tc>
                  <a:txBody>
                    <a:bodyPr/>
                    <a:lstStyle/>
                    <a:p>
                      <a:r>
                        <a:rPr lang="en-US" sz="2300"/>
                        <a:t>20,000ml</a:t>
                      </a:r>
                    </a:p>
                  </a:txBody>
                  <a:tcPr marL="114703" marR="114703" marT="57352" marB="57352"/>
                </a:tc>
                <a:extLst>
                  <a:ext uri="{0D108BD9-81ED-4DB2-BD59-A6C34878D82A}">
                    <a16:rowId xmlns:a16="http://schemas.microsoft.com/office/drawing/2014/main" val="2069310115"/>
                  </a:ext>
                </a:extLst>
              </a:tr>
              <a:tr h="504694">
                <a:tc>
                  <a:txBody>
                    <a:bodyPr/>
                    <a:lstStyle/>
                    <a:p>
                      <a:r>
                        <a:rPr lang="en-US" sz="2300"/>
                        <a:t>Total(60%)</a:t>
                      </a:r>
                    </a:p>
                  </a:txBody>
                  <a:tcPr marL="114703" marR="114703" marT="57352" marB="57352"/>
                </a:tc>
                <a:tc>
                  <a:txBody>
                    <a:bodyPr/>
                    <a:lstStyle/>
                    <a:p>
                      <a:endParaRPr lang="en-US" sz="2300"/>
                    </a:p>
                  </a:txBody>
                  <a:tcPr marL="114703" marR="114703" marT="57352" marB="57352"/>
                </a:tc>
                <a:tc>
                  <a:txBody>
                    <a:bodyPr/>
                    <a:lstStyle/>
                    <a:p>
                      <a:r>
                        <a:rPr lang="en-US" sz="2300"/>
                        <a:t>42,000ml</a:t>
                      </a:r>
                    </a:p>
                  </a:txBody>
                  <a:tcPr marL="114703" marR="114703" marT="57352" marB="57352"/>
                </a:tc>
                <a:tc>
                  <a:txBody>
                    <a:bodyPr/>
                    <a:lstStyle/>
                    <a:p>
                      <a:r>
                        <a:rPr lang="en-US" sz="2300"/>
                        <a:t>30,000ml</a:t>
                      </a:r>
                    </a:p>
                  </a:txBody>
                  <a:tcPr marL="114703" marR="114703" marT="57352" marB="57352"/>
                </a:tc>
                <a:extLst>
                  <a:ext uri="{0D108BD9-81ED-4DB2-BD59-A6C34878D82A}">
                    <a16:rowId xmlns:a16="http://schemas.microsoft.com/office/drawing/2014/main" val="2190819705"/>
                  </a:ext>
                </a:extLst>
              </a:tr>
            </a:tbl>
          </a:graphicData>
        </a:graphic>
      </p:graphicFrame>
    </p:spTree>
    <p:extLst>
      <p:ext uri="{BB962C8B-B14F-4D97-AF65-F5344CB8AC3E}">
        <p14:creationId xmlns:p14="http://schemas.microsoft.com/office/powerpoint/2010/main" val="448304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a:extLst>
              <a:ext uri="{FF2B5EF4-FFF2-40B4-BE49-F238E27FC236}">
                <a16:creationId xmlns:a16="http://schemas.microsoft.com/office/drawing/2014/main" id="{FBF6AEE3-4732-4A2E-AB7B-A6D58D5E134E}"/>
              </a:ext>
            </a:extLst>
          </p:cNvPr>
          <p:cNvSpPr>
            <a:spLocks noGrp="1" noChangeArrowheads="1"/>
          </p:cNvSpPr>
          <p:nvPr>
            <p:ph type="subTitle" idx="1"/>
          </p:nvPr>
        </p:nvSpPr>
        <p:spPr>
          <a:xfrm>
            <a:off x="2460625" y="333375"/>
            <a:ext cx="7200900" cy="3816350"/>
          </a:xfrm>
        </p:spPr>
        <p:txBody>
          <a:bodyPr>
            <a:normAutofit fontScale="77500" lnSpcReduction="20000"/>
          </a:bodyPr>
          <a:lstStyle/>
          <a:p>
            <a:r>
              <a:rPr lang="en-US" altLang="en-US" sz="3200" b="1">
                <a:cs typeface="Times New Roman" panose="02020603050405020304" pitchFamily="18" charset="0"/>
              </a:rPr>
              <a:t>Rapid correction of hyponatremia</a:t>
            </a:r>
          </a:p>
          <a:p>
            <a:r>
              <a:rPr lang="en-US" altLang="en-US" sz="3200" b="1">
                <a:solidFill>
                  <a:srgbClr val="FF0000"/>
                </a:solidFill>
                <a:cs typeface="Times New Roman" panose="02020603050405020304" pitchFamily="18" charset="0"/>
                <a:sym typeface="Symbol" panose="05050102010706020507" pitchFamily="18" charset="2"/>
              </a:rPr>
              <a:t></a:t>
            </a:r>
          </a:p>
          <a:p>
            <a:r>
              <a:rPr lang="en-US" altLang="en-US" sz="3200" b="1">
                <a:cs typeface="Times New Roman" panose="02020603050405020304" pitchFamily="18" charset="0"/>
              </a:rPr>
              <a:t>Pontine myelinolysis</a:t>
            </a:r>
          </a:p>
          <a:p>
            <a:r>
              <a:rPr lang="en-US" altLang="en-US" sz="3200" b="1">
                <a:solidFill>
                  <a:srgbClr val="FF0000"/>
                </a:solidFill>
                <a:cs typeface="Times New Roman" panose="02020603050405020304" pitchFamily="18" charset="0"/>
                <a:sym typeface="Symbol" panose="05050102010706020507" pitchFamily="18" charset="2"/>
              </a:rPr>
              <a:t></a:t>
            </a:r>
          </a:p>
          <a:p>
            <a:r>
              <a:rPr lang="en-US" altLang="en-US" sz="3200" b="1">
                <a:cs typeface="Times New Roman" panose="02020603050405020304" pitchFamily="18" charset="0"/>
              </a:rPr>
              <a:t>Seizures, weakness/paresis, akinetic movements, unresponsiveness </a:t>
            </a:r>
          </a:p>
          <a:p>
            <a:r>
              <a:rPr lang="en-US" altLang="en-US" sz="3200" b="1">
                <a:solidFill>
                  <a:srgbClr val="FF0000"/>
                </a:solidFill>
                <a:cs typeface="Times New Roman" panose="02020603050405020304" pitchFamily="18" charset="0"/>
                <a:sym typeface="Symbol" panose="05050102010706020507" pitchFamily="18" charset="2"/>
              </a:rPr>
              <a:t></a:t>
            </a:r>
          </a:p>
          <a:p>
            <a:r>
              <a:rPr lang="en-US" altLang="en-US" sz="3200" b="1">
                <a:cs typeface="Times New Roman" panose="02020603050405020304" pitchFamily="18" charset="0"/>
              </a:rPr>
              <a:t>Permanent brain damage</a:t>
            </a:r>
          </a:p>
          <a:p>
            <a:r>
              <a:rPr lang="en-US" altLang="en-US" sz="3200" b="1">
                <a:solidFill>
                  <a:srgbClr val="FF0000"/>
                </a:solidFill>
                <a:cs typeface="Times New Roman" panose="02020603050405020304" pitchFamily="18" charset="0"/>
                <a:sym typeface="Symbol" panose="05050102010706020507" pitchFamily="18" charset="2"/>
              </a:rPr>
              <a:t></a:t>
            </a:r>
          </a:p>
          <a:p>
            <a:r>
              <a:rPr lang="en-US" altLang="en-US" sz="3200" b="1">
                <a:cs typeface="Times New Roman" panose="02020603050405020304" pitchFamily="18" charset="0"/>
              </a:rPr>
              <a:t>Death</a:t>
            </a:r>
          </a:p>
          <a:p>
            <a:endParaRPr lang="en-US" altLang="en-US" sz="3200" b="1">
              <a:cs typeface="Times New Roman" panose="02020603050405020304" pitchFamily="18" charset="0"/>
            </a:endParaRPr>
          </a:p>
          <a:p>
            <a:endParaRPr lang="en-US" altLang="en-US" sz="3200" b="1">
              <a:cs typeface="Times New Roman" panose="02020603050405020304" pitchFamily="18" charset="0"/>
            </a:endParaRPr>
          </a:p>
          <a:p>
            <a:endParaRPr lang="en-US" altLang="en-US" sz="3200" b="1">
              <a:cs typeface="Times New Roman" panose="02020603050405020304" pitchFamily="18"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a:extLst>
              <a:ext uri="{FF2B5EF4-FFF2-40B4-BE49-F238E27FC236}">
                <a16:creationId xmlns:a16="http://schemas.microsoft.com/office/drawing/2014/main" id="{17549350-8E46-4951-B503-69EC01747F1C}"/>
              </a:ext>
            </a:extLst>
          </p:cNvPr>
          <p:cNvSpPr>
            <a:spLocks noGrp="1" noChangeArrowheads="1"/>
          </p:cNvSpPr>
          <p:nvPr>
            <p:ph type="title"/>
          </p:nvPr>
        </p:nvSpPr>
        <p:spPr>
          <a:xfrm>
            <a:off x="1466850" y="44450"/>
            <a:ext cx="9258300" cy="1143000"/>
          </a:xfrm>
        </p:spPr>
        <p:txBody>
          <a:bodyPr/>
          <a:lstStyle/>
          <a:p>
            <a:r>
              <a:rPr lang="en-US" altLang="en-US"/>
              <a:t>Potassium abnormalities</a:t>
            </a:r>
          </a:p>
        </p:txBody>
      </p:sp>
      <p:sp>
        <p:nvSpPr>
          <p:cNvPr id="525315" name="Rectangle 3">
            <a:extLst>
              <a:ext uri="{FF2B5EF4-FFF2-40B4-BE49-F238E27FC236}">
                <a16:creationId xmlns:a16="http://schemas.microsoft.com/office/drawing/2014/main" id="{DD2C45C7-945A-453F-A5E6-5CDF31FDD435}"/>
              </a:ext>
            </a:extLst>
          </p:cNvPr>
          <p:cNvSpPr>
            <a:spLocks noGrp="1" noChangeArrowheads="1"/>
          </p:cNvSpPr>
          <p:nvPr>
            <p:ph type="body" idx="1"/>
          </p:nvPr>
        </p:nvSpPr>
        <p:spPr>
          <a:xfrm>
            <a:off x="1235076" y="1268413"/>
            <a:ext cx="10004425" cy="2170112"/>
          </a:xfrm>
        </p:spPr>
        <p:txBody>
          <a:bodyPr>
            <a:normAutofit lnSpcReduction="10000"/>
          </a:bodyPr>
          <a:lstStyle/>
          <a:p>
            <a:pPr>
              <a:lnSpc>
                <a:spcPct val="130000"/>
              </a:lnSpc>
            </a:pPr>
            <a:r>
              <a:rPr lang="en-US" altLang="en-US" sz="2400"/>
              <a:t>The average dietary intake of potassium: </a:t>
            </a:r>
            <a:r>
              <a:rPr lang="en-US" altLang="en-US" sz="2000"/>
              <a:t>50-100meq/d </a:t>
            </a:r>
          </a:p>
          <a:p>
            <a:pPr>
              <a:lnSpc>
                <a:spcPct val="130000"/>
              </a:lnSpc>
            </a:pPr>
            <a:r>
              <a:rPr lang="en-US" altLang="en-US" sz="2400"/>
              <a:t>The average renal excretion of potassium:</a:t>
            </a:r>
            <a:r>
              <a:rPr lang="en-US" altLang="en-US" sz="2000"/>
              <a:t> 10-700 meq/d</a:t>
            </a:r>
          </a:p>
          <a:p>
            <a:pPr>
              <a:lnSpc>
                <a:spcPct val="130000"/>
              </a:lnSpc>
              <a:buFontTx/>
              <a:buNone/>
            </a:pPr>
            <a:r>
              <a:rPr lang="en-US" altLang="en-US" sz="2000"/>
              <a:t>    </a:t>
            </a:r>
            <a:r>
              <a:rPr lang="en-US" altLang="en-US" sz="2200" i="1"/>
              <a:t>- 2% of the total body potassium in ECF (4.5meq/L) </a:t>
            </a:r>
          </a:p>
          <a:p>
            <a:pPr>
              <a:lnSpc>
                <a:spcPct val="130000"/>
              </a:lnSpc>
              <a:buFontTx/>
              <a:buNone/>
            </a:pPr>
            <a:r>
              <a:rPr lang="en-US" altLang="en-US" sz="2200" i="1"/>
              <a:t>    - Factors that influence serum potassium:</a:t>
            </a:r>
          </a:p>
          <a:p>
            <a:pPr>
              <a:lnSpc>
                <a:spcPct val="130000"/>
              </a:lnSpc>
            </a:pPr>
            <a:endParaRPr lang="en-US" altLang="en-US" sz="2200" i="1"/>
          </a:p>
          <a:p>
            <a:pPr>
              <a:lnSpc>
                <a:spcPct val="130000"/>
              </a:lnSpc>
            </a:pPr>
            <a:endParaRPr lang="en-US" altLang="en-US" sz="2000"/>
          </a:p>
        </p:txBody>
      </p:sp>
      <p:sp>
        <p:nvSpPr>
          <p:cNvPr id="525316" name="Rectangle 4">
            <a:extLst>
              <a:ext uri="{FF2B5EF4-FFF2-40B4-BE49-F238E27FC236}">
                <a16:creationId xmlns:a16="http://schemas.microsoft.com/office/drawing/2014/main" id="{75C63E0B-F606-4A47-9D46-CAF4E78399CD}"/>
              </a:ext>
            </a:extLst>
          </p:cNvPr>
          <p:cNvSpPr>
            <a:spLocks noChangeArrowheads="1"/>
          </p:cNvSpPr>
          <p:nvPr/>
        </p:nvSpPr>
        <p:spPr bwMode="auto">
          <a:xfrm>
            <a:off x="1803401" y="3500439"/>
            <a:ext cx="10044113"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Times New Roman" panose="02020603050405020304" pitchFamily="18" charset="0"/>
              </a:defRPr>
            </a:lvl1pPr>
            <a:lvl2pPr marL="990600" indent="-5334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752600" indent="-381000">
              <a:spcBef>
                <a:spcPct val="20000"/>
              </a:spcBef>
              <a:buChar char="–"/>
              <a:defRPr sz="2000">
                <a:solidFill>
                  <a:schemeClr val="tx1"/>
                </a:solidFill>
                <a:latin typeface="Times New Roman" panose="02020603050405020304" pitchFamily="18" charset="0"/>
              </a:defRPr>
            </a:lvl4pPr>
            <a:lvl5pPr marL="2209800" indent="-381000">
              <a:spcBef>
                <a:spcPct val="20000"/>
              </a:spcBef>
              <a:buChar char="»"/>
              <a:defRPr sz="2000">
                <a:solidFill>
                  <a:schemeClr val="tx1"/>
                </a:solidFill>
                <a:latin typeface="Times New Roman" panose="02020603050405020304" pitchFamily="18" charset="0"/>
              </a:defRPr>
            </a:lvl5pPr>
            <a:lvl6pPr marL="2667000" indent="-381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124200" indent="-381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81400" indent="-381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038600" indent="-381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30000"/>
              </a:lnSpc>
              <a:buFont typeface="Wingdings" panose="05000000000000000000" pitchFamily="2" charset="2"/>
              <a:buAutoNum type="arabicPeriod"/>
            </a:pPr>
            <a:r>
              <a:rPr lang="en-US" altLang="en-US" sz="2200"/>
              <a:t>Surgical stress</a:t>
            </a:r>
          </a:p>
          <a:p>
            <a:pPr>
              <a:lnSpc>
                <a:spcPct val="130000"/>
              </a:lnSpc>
              <a:buFont typeface="Wingdings" panose="05000000000000000000" pitchFamily="2" charset="2"/>
              <a:buAutoNum type="arabicPeriod"/>
            </a:pPr>
            <a:r>
              <a:rPr lang="en-US" altLang="en-US" sz="2200"/>
              <a:t>Injury </a:t>
            </a:r>
          </a:p>
          <a:p>
            <a:pPr>
              <a:lnSpc>
                <a:spcPct val="130000"/>
              </a:lnSpc>
              <a:buFont typeface="Wingdings" panose="05000000000000000000" pitchFamily="2" charset="2"/>
              <a:buAutoNum type="arabicPeriod"/>
            </a:pPr>
            <a:r>
              <a:rPr lang="en-US" altLang="en-US" sz="2200"/>
              <a:t>Acidosis</a:t>
            </a:r>
          </a:p>
          <a:p>
            <a:pPr>
              <a:lnSpc>
                <a:spcPct val="130000"/>
              </a:lnSpc>
              <a:buFont typeface="Wingdings" panose="05000000000000000000" pitchFamily="2" charset="2"/>
              <a:buAutoNum type="arabicPeriod"/>
            </a:pPr>
            <a:r>
              <a:rPr lang="en-US" altLang="en-US" sz="2200"/>
              <a:t>Tissue catabolism</a:t>
            </a:r>
          </a:p>
          <a:p>
            <a:pPr>
              <a:lnSpc>
                <a:spcPct val="130000"/>
              </a:lnSpc>
              <a:buFontTx/>
              <a:buNone/>
            </a:pPr>
            <a:endParaRPr lang="en-US" altLang="en-US" sz="200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a:extLst>
              <a:ext uri="{FF2B5EF4-FFF2-40B4-BE49-F238E27FC236}">
                <a16:creationId xmlns:a16="http://schemas.microsoft.com/office/drawing/2014/main" id="{F432872B-6B03-4527-893C-C4D393AA9348}"/>
              </a:ext>
            </a:extLst>
          </p:cNvPr>
          <p:cNvSpPr>
            <a:spLocks noGrp="1" noChangeArrowheads="1"/>
          </p:cNvSpPr>
          <p:nvPr>
            <p:ph type="ctrTitle"/>
          </p:nvPr>
        </p:nvSpPr>
        <p:spPr>
          <a:xfrm>
            <a:off x="2289176" y="-387350"/>
            <a:ext cx="7972425" cy="1431925"/>
          </a:xfrm>
        </p:spPr>
        <p:txBody>
          <a:bodyPr anchor="ctr"/>
          <a:lstStyle/>
          <a:p>
            <a:r>
              <a:rPr lang="en-US" altLang="en-US" sz="3600"/>
              <a:t>Hyperkalemia</a:t>
            </a:r>
          </a:p>
        </p:txBody>
      </p:sp>
      <p:sp>
        <p:nvSpPr>
          <p:cNvPr id="526339" name="Rectangle 3">
            <a:extLst>
              <a:ext uri="{FF2B5EF4-FFF2-40B4-BE49-F238E27FC236}">
                <a16:creationId xmlns:a16="http://schemas.microsoft.com/office/drawing/2014/main" id="{5C870CC8-05DF-497D-BB77-8055762C2B0B}"/>
              </a:ext>
            </a:extLst>
          </p:cNvPr>
          <p:cNvSpPr>
            <a:spLocks noGrp="1" noChangeArrowheads="1"/>
          </p:cNvSpPr>
          <p:nvPr>
            <p:ph type="subTitle" idx="1"/>
          </p:nvPr>
        </p:nvSpPr>
        <p:spPr>
          <a:xfrm>
            <a:off x="1520826" y="812800"/>
            <a:ext cx="9274175" cy="1752600"/>
          </a:xfrm>
        </p:spPr>
        <p:txBody>
          <a:bodyPr/>
          <a:lstStyle/>
          <a:p>
            <a:r>
              <a:rPr lang="en-US" altLang="en-US" b="1">
                <a:solidFill>
                  <a:srgbClr val="FF0000"/>
                </a:solidFill>
                <a:cs typeface="Times New Roman" panose="02020603050405020304" pitchFamily="18" charset="0"/>
              </a:rPr>
              <a:t>The normal range of serum potassium: 3.5-5 meq/L</a:t>
            </a:r>
          </a:p>
        </p:txBody>
      </p:sp>
      <p:sp>
        <p:nvSpPr>
          <p:cNvPr id="526340" name="Rectangle 4">
            <a:extLst>
              <a:ext uri="{FF2B5EF4-FFF2-40B4-BE49-F238E27FC236}">
                <a16:creationId xmlns:a16="http://schemas.microsoft.com/office/drawing/2014/main" id="{1F047F5E-3D50-4B70-9FA3-A84E00023A43}"/>
              </a:ext>
            </a:extLst>
          </p:cNvPr>
          <p:cNvSpPr>
            <a:spLocks noChangeArrowheads="1"/>
          </p:cNvSpPr>
          <p:nvPr/>
        </p:nvSpPr>
        <p:spPr bwMode="auto">
          <a:xfrm>
            <a:off x="1074739" y="1268414"/>
            <a:ext cx="9274175" cy="54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eaLnBrk="0" fontAlgn="base" hangingPunct="0">
              <a:spcBef>
                <a:spcPct val="20000"/>
              </a:spcBef>
              <a:spcAft>
                <a:spcPct val="0"/>
              </a:spcAft>
              <a:defRPr sz="2000">
                <a:solidFill>
                  <a:schemeClr val="tx1"/>
                </a:solidFill>
                <a:latin typeface="Times New Roman" panose="02020603050405020304" pitchFamily="18" charset="0"/>
              </a:defRPr>
            </a:lvl6pPr>
            <a:lvl7pPr algn="ctr" eaLnBrk="0" fontAlgn="base" hangingPunct="0">
              <a:spcBef>
                <a:spcPct val="20000"/>
              </a:spcBef>
              <a:spcAft>
                <a:spcPct val="0"/>
              </a:spcAft>
              <a:defRPr sz="2000">
                <a:solidFill>
                  <a:schemeClr val="tx1"/>
                </a:solidFill>
                <a:latin typeface="Times New Roman" panose="02020603050405020304" pitchFamily="18" charset="0"/>
              </a:defRPr>
            </a:lvl7pPr>
            <a:lvl8pPr algn="ctr" eaLnBrk="0" fontAlgn="base" hangingPunct="0">
              <a:spcBef>
                <a:spcPct val="20000"/>
              </a:spcBef>
              <a:spcAft>
                <a:spcPct val="0"/>
              </a:spcAft>
              <a:defRPr sz="2000">
                <a:solidFill>
                  <a:schemeClr val="tx1"/>
                </a:solidFill>
                <a:latin typeface="Times New Roman" panose="02020603050405020304" pitchFamily="18" charset="0"/>
              </a:defRPr>
            </a:lvl8pPr>
            <a:lvl9pPr algn="ctr" eaLnBrk="0" fontAlgn="base" hangingPunct="0">
              <a:spcBef>
                <a:spcPct val="20000"/>
              </a:spcBef>
              <a:spcAft>
                <a:spcPct val="0"/>
              </a:spcAft>
              <a:defRPr sz="2000">
                <a:solidFill>
                  <a:schemeClr val="tx1"/>
                </a:solidFill>
                <a:latin typeface="Times New Roman" panose="02020603050405020304" pitchFamily="18" charset="0"/>
              </a:defRPr>
            </a:lvl9pPr>
          </a:lstStyle>
          <a:p>
            <a:r>
              <a:rPr lang="en-US" altLang="en-US" sz="2400" b="1">
                <a:solidFill>
                  <a:srgbClr val="FF822D"/>
                </a:solidFill>
                <a:cs typeface="Times New Roman" panose="02020603050405020304" pitchFamily="18" charset="0"/>
              </a:rPr>
              <a:t>Etiology of Hyperkalemia</a:t>
            </a:r>
          </a:p>
          <a:p>
            <a:endParaRPr lang="en-US" altLang="en-US" sz="900" b="1">
              <a:solidFill>
                <a:srgbClr val="FF822D"/>
              </a:solidFill>
              <a:cs typeface="Times New Roman" panose="02020603050405020304" pitchFamily="18" charset="0"/>
            </a:endParaRPr>
          </a:p>
          <a:p>
            <a:r>
              <a:rPr lang="en-US" altLang="en-US" sz="2400" b="1">
                <a:solidFill>
                  <a:schemeClr val="tx2"/>
                </a:solidFill>
              </a:rPr>
              <a:t>Increased intake</a:t>
            </a:r>
          </a:p>
          <a:p>
            <a:r>
              <a:rPr lang="en-US" altLang="en-US" sz="2000"/>
              <a:t>    Potassium supplementation</a:t>
            </a:r>
          </a:p>
          <a:p>
            <a:r>
              <a:rPr lang="en-US" altLang="en-US" sz="2000"/>
              <a:t>    Blood transfusions</a:t>
            </a:r>
          </a:p>
          <a:p>
            <a:r>
              <a:rPr lang="en-US" altLang="en-US" sz="2000"/>
              <a:t>    </a:t>
            </a:r>
            <a:r>
              <a:rPr lang="en-US" altLang="en-US" sz="2400" b="1">
                <a:solidFill>
                  <a:schemeClr val="tx2"/>
                </a:solidFill>
              </a:rPr>
              <a:t>Endogenous load/destruction</a:t>
            </a:r>
            <a:r>
              <a:rPr lang="en-US" altLang="en-US" sz="2000"/>
              <a:t>:</a:t>
            </a:r>
          </a:p>
          <a:p>
            <a:r>
              <a:rPr lang="en-US" altLang="en-US" sz="2000"/>
              <a:t> hemolysis, rhabdomyolysis,</a:t>
            </a:r>
          </a:p>
          <a:p>
            <a:r>
              <a:rPr lang="en-US" altLang="en-US" sz="2000"/>
              <a:t>       cruch injury, gastrointestinal hemorrhage</a:t>
            </a:r>
          </a:p>
          <a:p>
            <a:r>
              <a:rPr lang="en-US" altLang="en-US" sz="2400" b="1">
                <a:solidFill>
                  <a:schemeClr val="tx2"/>
                </a:solidFill>
              </a:rPr>
              <a:t>Increased release</a:t>
            </a:r>
          </a:p>
          <a:p>
            <a:r>
              <a:rPr lang="en-US" altLang="en-US" sz="2000"/>
              <a:t>    Acidosis</a:t>
            </a:r>
          </a:p>
          <a:p>
            <a:r>
              <a:rPr lang="en-US" altLang="en-US" sz="2000"/>
              <a:t>    </a:t>
            </a:r>
            <a:r>
              <a:rPr lang="en-US" altLang="en-US" sz="2400" b="1">
                <a:solidFill>
                  <a:schemeClr val="tx2"/>
                </a:solidFill>
              </a:rPr>
              <a:t>Rapid rise of extracellure osmolality (hyperglycemia or mannitol)</a:t>
            </a:r>
          </a:p>
          <a:p>
            <a:r>
              <a:rPr lang="en-US" altLang="en-US" sz="2000"/>
              <a:t>Impaired excretion of potassium</a:t>
            </a:r>
          </a:p>
          <a:p>
            <a:r>
              <a:rPr lang="en-US" altLang="en-US" sz="2000"/>
              <a:t>    Renal  insufficiency/failure</a:t>
            </a:r>
          </a:p>
          <a:p>
            <a:endParaRPr lang="en-US" altLang="en-US" sz="2000"/>
          </a:p>
          <a:p>
            <a:endParaRPr lang="en-US" altLang="en-US" sz="200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a:extLst>
              <a:ext uri="{FF2B5EF4-FFF2-40B4-BE49-F238E27FC236}">
                <a16:creationId xmlns:a16="http://schemas.microsoft.com/office/drawing/2014/main" id="{2DCD6EAF-F90E-43C0-A062-6AACF4DDEA15}"/>
              </a:ext>
            </a:extLst>
          </p:cNvPr>
          <p:cNvSpPr>
            <a:spLocks noGrp="1" noChangeArrowheads="1"/>
          </p:cNvSpPr>
          <p:nvPr>
            <p:ph type="ctrTitle"/>
          </p:nvPr>
        </p:nvSpPr>
        <p:spPr>
          <a:xfrm>
            <a:off x="2046288" y="-163513"/>
            <a:ext cx="8748712" cy="1431926"/>
          </a:xfrm>
        </p:spPr>
        <p:txBody>
          <a:bodyPr anchor="ctr"/>
          <a:lstStyle/>
          <a:p>
            <a:r>
              <a:rPr lang="en-US" altLang="en-US" sz="2800"/>
              <a:t>Clinical manifestation of hyperkalemia</a:t>
            </a:r>
          </a:p>
        </p:txBody>
      </p:sp>
      <p:sp>
        <p:nvSpPr>
          <p:cNvPr id="527363" name="Rectangle 3">
            <a:extLst>
              <a:ext uri="{FF2B5EF4-FFF2-40B4-BE49-F238E27FC236}">
                <a16:creationId xmlns:a16="http://schemas.microsoft.com/office/drawing/2014/main" id="{677B7855-7DCC-4AE5-B77E-17095EFA8B65}"/>
              </a:ext>
            </a:extLst>
          </p:cNvPr>
          <p:cNvSpPr>
            <a:spLocks noGrp="1" noChangeArrowheads="1"/>
          </p:cNvSpPr>
          <p:nvPr>
            <p:ph type="subTitle" idx="1"/>
          </p:nvPr>
        </p:nvSpPr>
        <p:spPr>
          <a:xfrm>
            <a:off x="1682751" y="1628776"/>
            <a:ext cx="9274175" cy="576263"/>
          </a:xfrm>
        </p:spPr>
        <p:txBody>
          <a:bodyPr/>
          <a:lstStyle/>
          <a:p>
            <a:pPr algn="l">
              <a:lnSpc>
                <a:spcPct val="90000"/>
              </a:lnSpc>
            </a:pPr>
            <a:r>
              <a:rPr lang="en-US" altLang="en-US" sz="2800" b="1">
                <a:solidFill>
                  <a:srgbClr val="FF0000"/>
                </a:solidFill>
                <a:cs typeface="Times New Roman" panose="02020603050405020304" pitchFamily="18" charset="0"/>
              </a:rPr>
              <a:t>System                      hyperkalemia</a:t>
            </a:r>
          </a:p>
        </p:txBody>
      </p:sp>
      <p:sp>
        <p:nvSpPr>
          <p:cNvPr id="527364" name="Rectangle 4">
            <a:extLst>
              <a:ext uri="{FF2B5EF4-FFF2-40B4-BE49-F238E27FC236}">
                <a16:creationId xmlns:a16="http://schemas.microsoft.com/office/drawing/2014/main" id="{A79A9DCD-F91B-4714-B8E7-34B451B4255F}"/>
              </a:ext>
            </a:extLst>
          </p:cNvPr>
          <p:cNvSpPr>
            <a:spLocks noChangeArrowheads="1"/>
          </p:cNvSpPr>
          <p:nvPr/>
        </p:nvSpPr>
        <p:spPr bwMode="auto">
          <a:xfrm>
            <a:off x="1357313" y="2205039"/>
            <a:ext cx="9275762"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eaLnBrk="0" fontAlgn="base" hangingPunct="0">
              <a:spcBef>
                <a:spcPct val="20000"/>
              </a:spcBef>
              <a:spcAft>
                <a:spcPct val="0"/>
              </a:spcAft>
              <a:defRPr sz="2000">
                <a:solidFill>
                  <a:schemeClr val="tx1"/>
                </a:solidFill>
                <a:latin typeface="Times New Roman" panose="02020603050405020304" pitchFamily="18" charset="0"/>
              </a:defRPr>
            </a:lvl6pPr>
            <a:lvl7pPr algn="ctr" eaLnBrk="0" fontAlgn="base" hangingPunct="0">
              <a:spcBef>
                <a:spcPct val="20000"/>
              </a:spcBef>
              <a:spcAft>
                <a:spcPct val="0"/>
              </a:spcAft>
              <a:defRPr sz="2000">
                <a:solidFill>
                  <a:schemeClr val="tx1"/>
                </a:solidFill>
                <a:latin typeface="Times New Roman" panose="02020603050405020304" pitchFamily="18" charset="0"/>
              </a:defRPr>
            </a:lvl7pPr>
            <a:lvl8pPr algn="ctr" eaLnBrk="0" fontAlgn="base" hangingPunct="0">
              <a:spcBef>
                <a:spcPct val="20000"/>
              </a:spcBef>
              <a:spcAft>
                <a:spcPct val="0"/>
              </a:spcAft>
              <a:defRPr sz="2000">
                <a:solidFill>
                  <a:schemeClr val="tx1"/>
                </a:solidFill>
                <a:latin typeface="Times New Roman" panose="02020603050405020304" pitchFamily="18" charset="0"/>
              </a:defRPr>
            </a:lvl8pPr>
            <a:lvl9pPr algn="ctr" eaLnBrk="0" fontAlgn="base" hangingPunct="0">
              <a:spcBef>
                <a:spcPct val="20000"/>
              </a:spcBef>
              <a:spcAft>
                <a:spcPct val="0"/>
              </a:spcAft>
              <a:defRPr sz="2000">
                <a:solidFill>
                  <a:schemeClr val="tx1"/>
                </a:solidFill>
                <a:latin typeface="Times New Roman" panose="02020603050405020304" pitchFamily="18" charset="0"/>
              </a:defRPr>
            </a:lvl9pPr>
          </a:lstStyle>
          <a:p>
            <a:pPr algn="l"/>
            <a:r>
              <a:rPr lang="en-US" altLang="en-US" sz="2000" i="1"/>
              <a:t>Gastrointestinal                  Nausea/vomiting ,colic, diarrhea</a:t>
            </a:r>
          </a:p>
          <a:p>
            <a:pPr algn="l"/>
            <a:r>
              <a:rPr lang="en-US" altLang="en-US" sz="2000" i="1"/>
              <a:t>Neuromuscular                   weakness, paralysis, respiratory failure</a:t>
            </a:r>
          </a:p>
          <a:p>
            <a:pPr algn="l"/>
            <a:r>
              <a:rPr lang="en-US" altLang="en-US" sz="2000" i="1"/>
              <a:t>Cardiovascular                   Arrhythmia, arrest</a:t>
            </a:r>
          </a:p>
          <a:p>
            <a:pPr algn="l"/>
            <a:endParaRPr lang="en-US" altLang="en-US" sz="2000" i="1"/>
          </a:p>
          <a:p>
            <a:pPr algn="l"/>
            <a:r>
              <a:rPr lang="en-US" altLang="en-US" sz="2000" i="1"/>
              <a:t>ECG changes                     Peaked T waves (early change)</a:t>
            </a:r>
          </a:p>
          <a:p>
            <a:pPr algn="l">
              <a:lnSpc>
                <a:spcPct val="120000"/>
              </a:lnSpc>
              <a:buFont typeface="Wingdings" panose="05000000000000000000" pitchFamily="2" charset="2"/>
              <a:buNone/>
            </a:pPr>
            <a:r>
              <a:rPr lang="en-US" altLang="en-US" sz="2000" i="1"/>
              <a:t>                                       Flattened P wave </a:t>
            </a:r>
          </a:p>
          <a:p>
            <a:pPr algn="l">
              <a:lnSpc>
                <a:spcPct val="120000"/>
              </a:lnSpc>
              <a:buFont typeface="Wingdings" panose="05000000000000000000" pitchFamily="2" charset="2"/>
              <a:buNone/>
            </a:pPr>
            <a:r>
              <a:rPr lang="en-US" altLang="en-US" sz="2000" i="1"/>
              <a:t>                                       Prolonged PR interval (first-degree block)</a:t>
            </a:r>
          </a:p>
          <a:p>
            <a:pPr algn="l">
              <a:lnSpc>
                <a:spcPct val="120000"/>
              </a:lnSpc>
              <a:buFont typeface="Wingdings" panose="05000000000000000000" pitchFamily="2" charset="2"/>
              <a:buNone/>
            </a:pPr>
            <a:r>
              <a:rPr lang="en-US" altLang="en-US" sz="2000" i="1"/>
              <a:t>                                       Widened QRS complex</a:t>
            </a:r>
          </a:p>
          <a:p>
            <a:pPr algn="l">
              <a:lnSpc>
                <a:spcPct val="120000"/>
              </a:lnSpc>
              <a:buFont typeface="Wingdings" panose="05000000000000000000" pitchFamily="2" charset="2"/>
              <a:buNone/>
            </a:pPr>
            <a:r>
              <a:rPr lang="en-US" altLang="en-US" sz="2000" i="1"/>
              <a:t>                                       Sine wave formation </a:t>
            </a:r>
          </a:p>
          <a:p>
            <a:pPr algn="l">
              <a:lnSpc>
                <a:spcPct val="80000"/>
              </a:lnSpc>
              <a:buFont typeface="Wingdings" panose="05000000000000000000" pitchFamily="2" charset="2"/>
              <a:buNone/>
            </a:pPr>
            <a:r>
              <a:rPr lang="en-US" altLang="en-US" sz="2000" i="1"/>
              <a:t>                                       Ventricular fibrillation</a:t>
            </a:r>
            <a:r>
              <a:rPr lang="en-US" altLang="en-US" sz="2800" i="1"/>
              <a:t> </a:t>
            </a:r>
          </a:p>
        </p:txBody>
      </p:sp>
      <p:sp>
        <p:nvSpPr>
          <p:cNvPr id="527365" name="Line 5">
            <a:extLst>
              <a:ext uri="{FF2B5EF4-FFF2-40B4-BE49-F238E27FC236}">
                <a16:creationId xmlns:a16="http://schemas.microsoft.com/office/drawing/2014/main" id="{AA49FDBE-BBC2-461D-B148-116AF82B937B}"/>
              </a:ext>
            </a:extLst>
          </p:cNvPr>
          <p:cNvSpPr>
            <a:spLocks noChangeShapeType="1"/>
          </p:cNvSpPr>
          <p:nvPr/>
        </p:nvSpPr>
        <p:spPr bwMode="auto">
          <a:xfrm flipH="1">
            <a:off x="2046289" y="6742113"/>
            <a:ext cx="89106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366" name="Line 6">
            <a:extLst>
              <a:ext uri="{FF2B5EF4-FFF2-40B4-BE49-F238E27FC236}">
                <a16:creationId xmlns:a16="http://schemas.microsoft.com/office/drawing/2014/main" id="{683708B4-0EAB-4D9C-8E18-4FB5ED57D3C3}"/>
              </a:ext>
            </a:extLst>
          </p:cNvPr>
          <p:cNvSpPr>
            <a:spLocks noChangeShapeType="1"/>
          </p:cNvSpPr>
          <p:nvPr/>
        </p:nvSpPr>
        <p:spPr bwMode="auto">
          <a:xfrm flipH="1">
            <a:off x="1317625" y="2133600"/>
            <a:ext cx="89106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8386" name="Picture 2" descr="Picture4 001">
            <a:extLst>
              <a:ext uri="{FF2B5EF4-FFF2-40B4-BE49-F238E27FC236}">
                <a16:creationId xmlns:a16="http://schemas.microsoft.com/office/drawing/2014/main" id="{8E11261E-141E-4C21-B4C7-6757A3983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012" t="4198" r="5450" b="6981"/>
          <a:stretch>
            <a:fillRect/>
          </a:stretch>
        </p:blipFill>
        <p:spPr bwMode="auto">
          <a:xfrm>
            <a:off x="2968626" y="109539"/>
            <a:ext cx="6202363" cy="6632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a:extLst>
              <a:ext uri="{FF2B5EF4-FFF2-40B4-BE49-F238E27FC236}">
                <a16:creationId xmlns:a16="http://schemas.microsoft.com/office/drawing/2014/main" id="{BD0975A3-4973-420F-A753-6E14830CFDF3}"/>
              </a:ext>
            </a:extLst>
          </p:cNvPr>
          <p:cNvSpPr>
            <a:spLocks noGrp="1" noChangeArrowheads="1"/>
          </p:cNvSpPr>
          <p:nvPr>
            <p:ph type="ctrTitle"/>
          </p:nvPr>
        </p:nvSpPr>
        <p:spPr>
          <a:xfrm>
            <a:off x="2368551" y="188914"/>
            <a:ext cx="7972425" cy="1431925"/>
          </a:xfrm>
        </p:spPr>
        <p:txBody>
          <a:bodyPr anchor="t"/>
          <a:lstStyle/>
          <a:p>
            <a:r>
              <a:rPr lang="en-US" altLang="en-US" sz="4400"/>
              <a:t>Treatment </a:t>
            </a:r>
          </a:p>
        </p:txBody>
      </p:sp>
      <p:sp>
        <p:nvSpPr>
          <p:cNvPr id="529411" name="Rectangle 3">
            <a:extLst>
              <a:ext uri="{FF2B5EF4-FFF2-40B4-BE49-F238E27FC236}">
                <a16:creationId xmlns:a16="http://schemas.microsoft.com/office/drawing/2014/main" id="{30FEA0FB-E309-4769-9C8A-B342A0A9362C}"/>
              </a:ext>
            </a:extLst>
          </p:cNvPr>
          <p:cNvSpPr>
            <a:spLocks noGrp="1" noChangeArrowheads="1"/>
          </p:cNvSpPr>
          <p:nvPr>
            <p:ph type="subTitle" idx="1"/>
          </p:nvPr>
        </p:nvSpPr>
        <p:spPr>
          <a:xfrm>
            <a:off x="2451100" y="1341438"/>
            <a:ext cx="8586788" cy="1752600"/>
          </a:xfrm>
        </p:spPr>
        <p:txBody>
          <a:bodyPr/>
          <a:lstStyle/>
          <a:p>
            <a:r>
              <a:rPr lang="en-US" altLang="en-US" sz="2600" b="1">
                <a:solidFill>
                  <a:srgbClr val="FF822D"/>
                </a:solidFill>
              </a:rPr>
              <a:t>Treatment of symptomatic hyperkalemia</a:t>
            </a:r>
          </a:p>
        </p:txBody>
      </p:sp>
      <p:sp>
        <p:nvSpPr>
          <p:cNvPr id="529412" name="Rectangle 4">
            <a:extLst>
              <a:ext uri="{FF2B5EF4-FFF2-40B4-BE49-F238E27FC236}">
                <a16:creationId xmlns:a16="http://schemas.microsoft.com/office/drawing/2014/main" id="{C1F00B0C-70AC-4466-AB03-2210A966BF78}"/>
              </a:ext>
            </a:extLst>
          </p:cNvPr>
          <p:cNvSpPr>
            <a:spLocks noChangeArrowheads="1"/>
          </p:cNvSpPr>
          <p:nvPr/>
        </p:nvSpPr>
        <p:spPr bwMode="auto">
          <a:xfrm>
            <a:off x="2208214" y="2060576"/>
            <a:ext cx="9031287"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eaLnBrk="0" fontAlgn="base" hangingPunct="0">
              <a:spcBef>
                <a:spcPct val="20000"/>
              </a:spcBef>
              <a:spcAft>
                <a:spcPct val="0"/>
              </a:spcAft>
              <a:defRPr sz="2000">
                <a:solidFill>
                  <a:schemeClr val="tx1"/>
                </a:solidFill>
                <a:latin typeface="Times New Roman" panose="02020603050405020304" pitchFamily="18" charset="0"/>
              </a:defRPr>
            </a:lvl6pPr>
            <a:lvl7pPr algn="ctr" eaLnBrk="0" fontAlgn="base" hangingPunct="0">
              <a:spcBef>
                <a:spcPct val="20000"/>
              </a:spcBef>
              <a:spcAft>
                <a:spcPct val="0"/>
              </a:spcAft>
              <a:defRPr sz="2000">
                <a:solidFill>
                  <a:schemeClr val="tx1"/>
                </a:solidFill>
                <a:latin typeface="Times New Roman" panose="02020603050405020304" pitchFamily="18" charset="0"/>
              </a:defRPr>
            </a:lvl7pPr>
            <a:lvl8pPr algn="ctr" eaLnBrk="0" fontAlgn="base" hangingPunct="0">
              <a:spcBef>
                <a:spcPct val="20000"/>
              </a:spcBef>
              <a:spcAft>
                <a:spcPct val="0"/>
              </a:spcAft>
              <a:defRPr sz="2000">
                <a:solidFill>
                  <a:schemeClr val="tx1"/>
                </a:solidFill>
                <a:latin typeface="Times New Roman" panose="02020603050405020304" pitchFamily="18" charset="0"/>
              </a:defRPr>
            </a:lvl8pPr>
            <a:lvl9pPr algn="ctr" eaLnBrk="0" fontAlgn="base" hangingPunct="0">
              <a:spcBef>
                <a:spcPct val="20000"/>
              </a:spcBef>
              <a:spcAft>
                <a:spcPct val="0"/>
              </a:spcAft>
              <a:defRPr sz="2000">
                <a:solidFill>
                  <a:schemeClr val="tx1"/>
                </a:solidFill>
                <a:latin typeface="Times New Roman" panose="02020603050405020304" pitchFamily="18" charset="0"/>
              </a:defRPr>
            </a:lvl9pPr>
          </a:lstStyle>
          <a:p>
            <a:r>
              <a:rPr lang="en-US" altLang="en-US" sz="2600" b="1">
                <a:solidFill>
                  <a:schemeClr val="tx2"/>
                </a:solidFill>
              </a:rPr>
              <a:t>Potassium  removal</a:t>
            </a:r>
          </a:p>
          <a:p>
            <a:r>
              <a:rPr lang="en-US" altLang="en-US" sz="2200" b="1"/>
              <a:t>   </a:t>
            </a:r>
            <a:r>
              <a:rPr lang="en-US" altLang="en-US" sz="2000"/>
              <a:t>Kayexalate</a:t>
            </a:r>
            <a:r>
              <a:rPr lang="en-US" altLang="en-US" sz="2200" b="1"/>
              <a:t> </a:t>
            </a:r>
          </a:p>
          <a:p>
            <a:r>
              <a:rPr lang="en-US" altLang="en-US" sz="2200" b="1"/>
              <a:t>      </a:t>
            </a:r>
            <a:r>
              <a:rPr lang="en-US" altLang="en-US" sz="2000"/>
              <a:t>Oral administration is 15-30 g in 50-100 mLof 20% sorbitol</a:t>
            </a:r>
          </a:p>
          <a:p>
            <a:r>
              <a:rPr lang="en-US" altLang="en-US" sz="2000"/>
              <a:t>       Rectal administration is 50 g in 200 mL 20% sorbitol</a:t>
            </a:r>
          </a:p>
          <a:p>
            <a:r>
              <a:rPr lang="en-US" altLang="en-US" sz="2000"/>
              <a:t>   Dialysis</a:t>
            </a:r>
          </a:p>
          <a:p>
            <a:endParaRPr lang="en-US" altLang="en-US" sz="800"/>
          </a:p>
          <a:p>
            <a:r>
              <a:rPr lang="en-US" altLang="en-US" sz="2600" b="1">
                <a:solidFill>
                  <a:schemeClr val="tx2"/>
                </a:solidFill>
              </a:rPr>
              <a:t>Shift potassium</a:t>
            </a:r>
            <a:r>
              <a:rPr lang="en-US" altLang="en-US" sz="2200" b="1"/>
              <a:t> </a:t>
            </a:r>
          </a:p>
          <a:p>
            <a:r>
              <a:rPr lang="en-US" altLang="en-US" sz="2000"/>
              <a:t>   Glucose 1 vial of D50% and regular insulin 5-10 units intravenous </a:t>
            </a:r>
          </a:p>
          <a:p>
            <a:r>
              <a:rPr lang="en-US" altLang="en-US" sz="2000"/>
              <a:t>   Bicarbonate 1 vial intravenous</a:t>
            </a:r>
          </a:p>
          <a:p>
            <a:endParaRPr lang="en-US" altLang="en-US" sz="800" b="1"/>
          </a:p>
          <a:p>
            <a:r>
              <a:rPr lang="en-US" altLang="en-US" sz="2600" b="1">
                <a:solidFill>
                  <a:schemeClr val="tx2"/>
                </a:solidFill>
              </a:rPr>
              <a:t>Counteract cardiac effects</a:t>
            </a:r>
          </a:p>
          <a:p>
            <a:r>
              <a:rPr lang="en-US" altLang="en-US" sz="2200" b="1"/>
              <a:t>   </a:t>
            </a:r>
            <a:r>
              <a:rPr lang="en-US" altLang="en-US" sz="2000"/>
              <a:t>Calcium gluconate 5-10 mL of 10% solution</a:t>
            </a:r>
            <a:r>
              <a:rPr lang="en-US" altLang="en-US" sz="2200" b="1"/>
              <a:t> </a:t>
            </a:r>
          </a:p>
          <a:p>
            <a:endParaRPr lang="en-US" altLang="en-US" sz="2200" b="1"/>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a:extLst>
              <a:ext uri="{FF2B5EF4-FFF2-40B4-BE49-F238E27FC236}">
                <a16:creationId xmlns:a16="http://schemas.microsoft.com/office/drawing/2014/main" id="{F21FB494-3415-493A-ADF0-611CC59428F9}"/>
              </a:ext>
            </a:extLst>
          </p:cNvPr>
          <p:cNvSpPr>
            <a:spLocks noGrp="1" noChangeArrowheads="1"/>
          </p:cNvSpPr>
          <p:nvPr>
            <p:ph type="ctrTitle"/>
          </p:nvPr>
        </p:nvSpPr>
        <p:spPr>
          <a:xfrm>
            <a:off x="2289176" y="44451"/>
            <a:ext cx="7972425" cy="1431925"/>
          </a:xfrm>
          <a:noFill/>
          <a:ln/>
        </p:spPr>
        <p:txBody>
          <a:bodyPr anchor="ctr"/>
          <a:lstStyle/>
          <a:p>
            <a:r>
              <a:rPr lang="en-US" altLang="en-US" sz="4400"/>
              <a:t>Hypokalemia</a:t>
            </a:r>
          </a:p>
        </p:txBody>
      </p:sp>
      <p:sp>
        <p:nvSpPr>
          <p:cNvPr id="530435" name="Rectangle 3">
            <a:extLst>
              <a:ext uri="{FF2B5EF4-FFF2-40B4-BE49-F238E27FC236}">
                <a16:creationId xmlns:a16="http://schemas.microsoft.com/office/drawing/2014/main" id="{6303B9E0-5513-45A0-8FC8-031F1A32DEE7}"/>
              </a:ext>
            </a:extLst>
          </p:cNvPr>
          <p:cNvSpPr>
            <a:spLocks noChangeArrowheads="1"/>
          </p:cNvSpPr>
          <p:nvPr/>
        </p:nvSpPr>
        <p:spPr bwMode="auto">
          <a:xfrm>
            <a:off x="1965326" y="1368426"/>
            <a:ext cx="9274175" cy="54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eaLnBrk="0" fontAlgn="base" hangingPunct="0">
              <a:spcBef>
                <a:spcPct val="20000"/>
              </a:spcBef>
              <a:spcAft>
                <a:spcPct val="0"/>
              </a:spcAft>
              <a:defRPr sz="2000">
                <a:solidFill>
                  <a:schemeClr val="tx1"/>
                </a:solidFill>
                <a:latin typeface="Times New Roman" panose="02020603050405020304" pitchFamily="18" charset="0"/>
              </a:defRPr>
            </a:lvl6pPr>
            <a:lvl7pPr algn="ctr" eaLnBrk="0" fontAlgn="base" hangingPunct="0">
              <a:spcBef>
                <a:spcPct val="20000"/>
              </a:spcBef>
              <a:spcAft>
                <a:spcPct val="0"/>
              </a:spcAft>
              <a:defRPr sz="2000">
                <a:solidFill>
                  <a:schemeClr val="tx1"/>
                </a:solidFill>
                <a:latin typeface="Times New Roman" panose="02020603050405020304" pitchFamily="18" charset="0"/>
              </a:defRPr>
            </a:lvl7pPr>
            <a:lvl8pPr algn="ctr" eaLnBrk="0" fontAlgn="base" hangingPunct="0">
              <a:spcBef>
                <a:spcPct val="20000"/>
              </a:spcBef>
              <a:spcAft>
                <a:spcPct val="0"/>
              </a:spcAft>
              <a:defRPr sz="2000">
                <a:solidFill>
                  <a:schemeClr val="tx1"/>
                </a:solidFill>
                <a:latin typeface="Times New Roman" panose="02020603050405020304" pitchFamily="18" charset="0"/>
              </a:defRPr>
            </a:lvl8pPr>
            <a:lvl9pPr algn="ctr" eaLnBrk="0" fontAlgn="base" hangingPunct="0">
              <a:spcBef>
                <a:spcPct val="20000"/>
              </a:spcBef>
              <a:spcAft>
                <a:spcPct val="0"/>
              </a:spcAft>
              <a:defRPr sz="2000">
                <a:solidFill>
                  <a:schemeClr val="tx1"/>
                </a:solidFill>
                <a:latin typeface="Times New Roman" panose="02020603050405020304" pitchFamily="18" charset="0"/>
              </a:defRPr>
            </a:lvl9pPr>
          </a:lstStyle>
          <a:p>
            <a:r>
              <a:rPr lang="en-US" altLang="en-US" sz="2000" b="1">
                <a:solidFill>
                  <a:srgbClr val="FF822D"/>
                </a:solidFill>
              </a:rPr>
              <a:t>Etiology : </a:t>
            </a:r>
          </a:p>
          <a:p>
            <a:r>
              <a:rPr lang="en-US" altLang="en-US" sz="2000"/>
              <a:t>inadequate intake</a:t>
            </a:r>
          </a:p>
          <a:p>
            <a:r>
              <a:rPr lang="en-US" altLang="en-US" sz="2000"/>
              <a:t>    Dietary, potassium-free intravenous fluids, potassium-deficient </a:t>
            </a:r>
          </a:p>
          <a:p>
            <a:r>
              <a:rPr lang="en-US" altLang="en-US" sz="2000"/>
              <a:t>         total parenteral nutrition </a:t>
            </a:r>
          </a:p>
          <a:p>
            <a:r>
              <a:rPr lang="en-US" altLang="en-US" sz="2000"/>
              <a:t>Excessive potassium excretion </a:t>
            </a:r>
            <a:endParaRPr lang="fa-IR" altLang="en-US" sz="2000"/>
          </a:p>
          <a:p>
            <a:r>
              <a:rPr lang="fa-IR" altLang="en-US" sz="2000"/>
              <a:t>    </a:t>
            </a:r>
            <a:r>
              <a:rPr lang="en-US" altLang="en-US" sz="2000"/>
              <a:t> Hyperaldosteronism </a:t>
            </a:r>
          </a:p>
          <a:p>
            <a:r>
              <a:rPr lang="en-US" altLang="en-US" sz="2000"/>
              <a:t>     Medications</a:t>
            </a:r>
          </a:p>
          <a:p>
            <a:r>
              <a:rPr lang="en-US" altLang="en-US" sz="2000"/>
              <a:t>Gastrointestinal losses</a:t>
            </a:r>
          </a:p>
          <a:p>
            <a:r>
              <a:rPr lang="en-US" altLang="en-US" sz="2000"/>
              <a:t>     Direct loss of potassium from gastrointestinal fluid (diarrhea)</a:t>
            </a:r>
          </a:p>
          <a:p>
            <a:r>
              <a:rPr lang="en-US" altLang="en-US" sz="2000"/>
              <a:t>     Renal loss of potassium (gastric fluid, either as vomiting or high  </a:t>
            </a:r>
          </a:p>
          <a:p>
            <a:r>
              <a:rPr lang="en-US" altLang="en-US" sz="2000"/>
              <a:t>          nasogastric output)</a:t>
            </a:r>
          </a:p>
          <a:p>
            <a:r>
              <a:rPr lang="en-US" altLang="en-US" sz="2000"/>
              <a:t>Intracellular-shift (metabolic alkalosis or insulin therapy) </a:t>
            </a:r>
          </a:p>
          <a:p>
            <a:r>
              <a:rPr lang="en-US" altLang="en-US" sz="2000"/>
              <a:t>           </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31458" name="Rectangle 2">
            <a:extLst>
              <a:ext uri="{FF2B5EF4-FFF2-40B4-BE49-F238E27FC236}">
                <a16:creationId xmlns:a16="http://schemas.microsoft.com/office/drawing/2014/main" id="{D99A0CB9-15E1-4044-83C6-F5E458B0F0BE}"/>
              </a:ext>
            </a:extLst>
          </p:cNvPr>
          <p:cNvSpPr>
            <a:spLocks noGrp="1" noChangeArrowheads="1"/>
          </p:cNvSpPr>
          <p:nvPr>
            <p:ph type="title"/>
          </p:nvPr>
        </p:nvSpPr>
        <p:spPr>
          <a:xfrm>
            <a:off x="640079" y="2053641"/>
            <a:ext cx="3669161" cy="2760098"/>
          </a:xfrm>
        </p:spPr>
        <p:txBody>
          <a:bodyPr>
            <a:normAutofit/>
          </a:bodyPr>
          <a:lstStyle/>
          <a:p>
            <a:r>
              <a:rPr lang="en-US" altLang="en-US">
                <a:solidFill>
                  <a:srgbClr val="FFFFFF"/>
                </a:solidFill>
              </a:rPr>
              <a:t>Potassium changes associated with alkalosis:</a:t>
            </a:r>
          </a:p>
        </p:txBody>
      </p:sp>
      <p:sp>
        <p:nvSpPr>
          <p:cNvPr id="531459" name="Rectangle 3">
            <a:extLst>
              <a:ext uri="{FF2B5EF4-FFF2-40B4-BE49-F238E27FC236}">
                <a16:creationId xmlns:a16="http://schemas.microsoft.com/office/drawing/2014/main" id="{0CE3682A-9FA0-425C-9C04-494478B92869}"/>
              </a:ext>
            </a:extLst>
          </p:cNvPr>
          <p:cNvSpPr>
            <a:spLocks noGrp="1" noChangeArrowheads="1"/>
          </p:cNvSpPr>
          <p:nvPr>
            <p:ph idx="1"/>
          </p:nvPr>
        </p:nvSpPr>
        <p:spPr>
          <a:xfrm>
            <a:off x="6090574" y="801866"/>
            <a:ext cx="5306084" cy="5230634"/>
          </a:xfrm>
        </p:spPr>
        <p:txBody>
          <a:bodyPr anchor="ctr">
            <a:normAutofit/>
          </a:bodyPr>
          <a:lstStyle/>
          <a:p>
            <a:r>
              <a:rPr lang="en-US" altLang="en-US" sz="2400" dirty="0">
                <a:solidFill>
                  <a:srgbClr val="000000"/>
                </a:solidFill>
              </a:rPr>
              <a:t>Potassium decrease by 0.3 </a:t>
            </a:r>
            <a:r>
              <a:rPr lang="en-US" altLang="en-US" sz="2400" dirty="0" err="1">
                <a:solidFill>
                  <a:srgbClr val="000000"/>
                </a:solidFill>
              </a:rPr>
              <a:t>meq</a:t>
            </a:r>
            <a:r>
              <a:rPr lang="en-US" altLang="en-US" sz="2400" dirty="0">
                <a:solidFill>
                  <a:srgbClr val="000000"/>
                </a:solidFill>
              </a:rPr>
              <a:t>/L for every 0.1 increase in PH above normal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C383-1F07-49CE-80B0-747EF99AE722}"/>
              </a:ext>
            </a:extLst>
          </p:cNvPr>
          <p:cNvSpPr>
            <a:spLocks noGrp="1"/>
          </p:cNvSpPr>
          <p:nvPr>
            <p:ph type="title"/>
          </p:nvPr>
        </p:nvSpPr>
        <p:spPr/>
        <p:txBody>
          <a:bodyPr/>
          <a:lstStyle/>
          <a:p>
            <a:r>
              <a:rPr lang="en-US" altLang="en-US" dirty="0"/>
              <a:t>Magnesium Depletion</a:t>
            </a:r>
            <a:br>
              <a:rPr lang="en-US" altLang="en-US" dirty="0"/>
            </a:br>
            <a:endParaRPr lang="en-US" dirty="0"/>
          </a:p>
        </p:txBody>
      </p:sp>
      <p:sp>
        <p:nvSpPr>
          <p:cNvPr id="532482" name="Rectangle 2">
            <a:extLst>
              <a:ext uri="{FF2B5EF4-FFF2-40B4-BE49-F238E27FC236}">
                <a16:creationId xmlns:a16="http://schemas.microsoft.com/office/drawing/2014/main" id="{A09FDDD0-5DEB-41FB-B8E6-71AC846FC29E}"/>
              </a:ext>
            </a:extLst>
          </p:cNvPr>
          <p:cNvSpPr>
            <a:spLocks noGrp="1" noChangeArrowheads="1"/>
          </p:cNvSpPr>
          <p:nvPr>
            <p:ph idx="1"/>
          </p:nvPr>
        </p:nvSpPr>
        <p:spPr>
          <a:effectLst>
            <a:outerShdw dist="35921" dir="2700000" algn="ctr" rotWithShape="0">
              <a:schemeClr val="bg2"/>
            </a:outerShdw>
          </a:effectLst>
        </p:spPr>
        <p:txBody>
          <a:bodyPr>
            <a:normAutofit/>
          </a:bodyPr>
          <a:lstStyle/>
          <a:p>
            <a:pPr>
              <a:lnSpc>
                <a:spcPct val="140000"/>
              </a:lnSpc>
            </a:pPr>
            <a:r>
              <a:rPr lang="en-US" altLang="en-US" sz="2800" dirty="0"/>
              <a:t>(drug induced: amphotericin, </a:t>
            </a:r>
            <a:r>
              <a:rPr lang="en-US" altLang="en-US" sz="2800" dirty="0" err="1"/>
              <a:t>amioglycosides</a:t>
            </a:r>
            <a:r>
              <a:rPr lang="en-US" altLang="en-US" sz="2800" dirty="0"/>
              <a:t>, cisplatin)</a:t>
            </a:r>
          </a:p>
          <a:p>
            <a:pPr>
              <a:lnSpc>
                <a:spcPct val="140000"/>
              </a:lnSpc>
            </a:pPr>
            <a:r>
              <a:rPr lang="en-US" altLang="en-US" sz="3900" dirty="0">
                <a:solidFill>
                  <a:srgbClr val="FF822D"/>
                </a:solidFill>
                <a:sym typeface="Symbol" panose="05050102010706020507" pitchFamily="18" charset="2"/>
              </a:rPr>
              <a:t></a:t>
            </a:r>
          </a:p>
          <a:p>
            <a:pPr>
              <a:lnSpc>
                <a:spcPct val="140000"/>
              </a:lnSpc>
            </a:pPr>
            <a:r>
              <a:rPr lang="en-US" altLang="en-US" sz="2800" dirty="0"/>
              <a:t>Renal potassium wastage</a:t>
            </a:r>
          </a:p>
          <a:p>
            <a:pPr>
              <a:lnSpc>
                <a:spcPct val="140000"/>
              </a:lnSpc>
            </a:pPr>
            <a:r>
              <a:rPr lang="en-US" altLang="en-US" sz="3900" dirty="0">
                <a:solidFill>
                  <a:srgbClr val="FF822D"/>
                </a:solidFill>
                <a:sym typeface="Symbol" panose="05050102010706020507" pitchFamily="18" charset="2"/>
              </a:rPr>
              <a:t></a:t>
            </a:r>
          </a:p>
          <a:p>
            <a:pPr>
              <a:lnSpc>
                <a:spcPct val="140000"/>
              </a:lnSpc>
            </a:pPr>
            <a:r>
              <a:rPr lang="en-US" altLang="en-US" sz="2800" dirty="0"/>
              <a:t>Hypokalemia</a:t>
            </a:r>
          </a:p>
          <a:p>
            <a:pPr>
              <a:lnSpc>
                <a:spcPct val="140000"/>
              </a:lnSpc>
            </a:pPr>
            <a:endParaRPr lang="en-US" altLang="en-US" sz="2800"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a:extLst>
              <a:ext uri="{FF2B5EF4-FFF2-40B4-BE49-F238E27FC236}">
                <a16:creationId xmlns:a16="http://schemas.microsoft.com/office/drawing/2014/main" id="{4BD42DB6-A9A9-487C-90D9-BD4DB562ACEA}"/>
              </a:ext>
            </a:extLst>
          </p:cNvPr>
          <p:cNvSpPr>
            <a:spLocks noGrp="1" noChangeArrowheads="1"/>
          </p:cNvSpPr>
          <p:nvPr>
            <p:ph type="ctrTitle"/>
          </p:nvPr>
        </p:nvSpPr>
        <p:spPr>
          <a:xfrm>
            <a:off x="2046288" y="1"/>
            <a:ext cx="9193212" cy="1431925"/>
          </a:xfrm>
        </p:spPr>
        <p:txBody>
          <a:bodyPr anchor="ctr"/>
          <a:lstStyle/>
          <a:p>
            <a:r>
              <a:rPr lang="en-US" altLang="en-US" sz="2800" dirty="0"/>
              <a:t>Clinical Manifestation of Abnormalities in potassium  </a:t>
            </a:r>
          </a:p>
        </p:txBody>
      </p:sp>
      <p:sp>
        <p:nvSpPr>
          <p:cNvPr id="638979" name="Rectangle 3">
            <a:extLst>
              <a:ext uri="{FF2B5EF4-FFF2-40B4-BE49-F238E27FC236}">
                <a16:creationId xmlns:a16="http://schemas.microsoft.com/office/drawing/2014/main" id="{889F3656-4EF2-4D2C-B3C1-039C5C24A0A9}"/>
              </a:ext>
            </a:extLst>
          </p:cNvPr>
          <p:cNvSpPr>
            <a:spLocks noGrp="1" noChangeArrowheads="1"/>
          </p:cNvSpPr>
          <p:nvPr>
            <p:ph type="subTitle" idx="1"/>
          </p:nvPr>
        </p:nvSpPr>
        <p:spPr>
          <a:xfrm>
            <a:off x="1965326" y="1628775"/>
            <a:ext cx="9274175" cy="649288"/>
          </a:xfrm>
          <a:noFill/>
          <a:ln/>
        </p:spPr>
        <p:txBody>
          <a:bodyPr/>
          <a:lstStyle/>
          <a:p>
            <a:pPr algn="l">
              <a:lnSpc>
                <a:spcPct val="90000"/>
              </a:lnSpc>
            </a:pPr>
            <a:r>
              <a:rPr lang="en-US" altLang="en-US" sz="2200" b="1" dirty="0">
                <a:solidFill>
                  <a:schemeClr val="tx2"/>
                </a:solidFill>
              </a:rPr>
              <a:t>System                           hypokalemia</a:t>
            </a:r>
            <a:endParaRPr lang="en-US" altLang="en-US" sz="2200" dirty="0">
              <a:solidFill>
                <a:schemeClr val="tx2"/>
              </a:solidFill>
            </a:endParaRPr>
          </a:p>
        </p:txBody>
      </p:sp>
      <p:sp>
        <p:nvSpPr>
          <p:cNvPr id="638980" name="Rectangle 4">
            <a:extLst>
              <a:ext uri="{FF2B5EF4-FFF2-40B4-BE49-F238E27FC236}">
                <a16:creationId xmlns:a16="http://schemas.microsoft.com/office/drawing/2014/main" id="{4B9613F5-14B7-4099-844D-26873D8D29E1}"/>
              </a:ext>
            </a:extLst>
          </p:cNvPr>
          <p:cNvSpPr>
            <a:spLocks noChangeArrowheads="1"/>
          </p:cNvSpPr>
          <p:nvPr/>
        </p:nvSpPr>
        <p:spPr bwMode="auto">
          <a:xfrm>
            <a:off x="1438276" y="2349500"/>
            <a:ext cx="92741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eaLnBrk="0" fontAlgn="base" hangingPunct="0">
              <a:spcBef>
                <a:spcPct val="20000"/>
              </a:spcBef>
              <a:spcAft>
                <a:spcPct val="0"/>
              </a:spcAft>
              <a:defRPr sz="2000">
                <a:solidFill>
                  <a:schemeClr val="tx1"/>
                </a:solidFill>
                <a:latin typeface="Times New Roman" panose="02020603050405020304" pitchFamily="18" charset="0"/>
              </a:defRPr>
            </a:lvl6pPr>
            <a:lvl7pPr algn="ctr" eaLnBrk="0" fontAlgn="base" hangingPunct="0">
              <a:spcBef>
                <a:spcPct val="20000"/>
              </a:spcBef>
              <a:spcAft>
                <a:spcPct val="0"/>
              </a:spcAft>
              <a:defRPr sz="2000">
                <a:solidFill>
                  <a:schemeClr val="tx1"/>
                </a:solidFill>
                <a:latin typeface="Times New Roman" panose="02020603050405020304" pitchFamily="18" charset="0"/>
              </a:defRPr>
            </a:lvl7pPr>
            <a:lvl8pPr algn="ctr" eaLnBrk="0" fontAlgn="base" hangingPunct="0">
              <a:spcBef>
                <a:spcPct val="20000"/>
              </a:spcBef>
              <a:spcAft>
                <a:spcPct val="0"/>
              </a:spcAft>
              <a:defRPr sz="2000">
                <a:solidFill>
                  <a:schemeClr val="tx1"/>
                </a:solidFill>
                <a:latin typeface="Times New Roman" panose="02020603050405020304" pitchFamily="18" charset="0"/>
              </a:defRPr>
            </a:lvl8pPr>
            <a:lvl9pPr algn="ctr" eaLnBrk="0" fontAlgn="base" hangingPunct="0">
              <a:spcBef>
                <a:spcPct val="20000"/>
              </a:spcBef>
              <a:spcAft>
                <a:spcPct val="0"/>
              </a:spcAft>
              <a:defRPr sz="2000">
                <a:solidFill>
                  <a:schemeClr val="tx1"/>
                </a:solidFill>
                <a:latin typeface="Times New Roman" panose="02020603050405020304" pitchFamily="18" charset="0"/>
              </a:defRPr>
            </a:lvl9pPr>
          </a:lstStyle>
          <a:p>
            <a:pPr algn="l"/>
            <a:r>
              <a:rPr lang="en-US" altLang="en-US" sz="2000" i="1" dirty="0"/>
              <a:t>Gastrointestinal                  Ileus, constipation  </a:t>
            </a:r>
          </a:p>
          <a:p>
            <a:pPr algn="l"/>
            <a:r>
              <a:rPr lang="en-US" altLang="en-US" sz="2000" i="1" dirty="0"/>
              <a:t>Neuromuscular                   Decreased reflexes, fatigue, weakness, </a:t>
            </a:r>
          </a:p>
          <a:p>
            <a:pPr algn="l"/>
            <a:r>
              <a:rPr lang="en-US" altLang="en-US" sz="2000" i="1" dirty="0"/>
              <a:t>                                             paralysis</a:t>
            </a:r>
          </a:p>
          <a:p>
            <a:pPr algn="l"/>
            <a:r>
              <a:rPr lang="en-US" altLang="en-US" sz="2000" i="1" dirty="0"/>
              <a:t>Cardiovascular                   Arrest</a:t>
            </a:r>
          </a:p>
          <a:p>
            <a:pPr algn="l"/>
            <a:r>
              <a:rPr lang="en-US" altLang="en-US" sz="2000" i="1" dirty="0"/>
              <a:t>ECG changes                     U-waves</a:t>
            </a:r>
          </a:p>
          <a:p>
            <a:pPr algn="l">
              <a:lnSpc>
                <a:spcPct val="120000"/>
              </a:lnSpc>
              <a:buFont typeface="Wingdings" panose="05000000000000000000" pitchFamily="2" charset="2"/>
              <a:buNone/>
            </a:pPr>
            <a:r>
              <a:rPr lang="en-US" altLang="en-US" sz="2000" i="1" dirty="0"/>
              <a:t>                                         T-wave flattening  </a:t>
            </a:r>
          </a:p>
          <a:p>
            <a:pPr algn="l">
              <a:lnSpc>
                <a:spcPct val="120000"/>
              </a:lnSpc>
              <a:buFont typeface="Wingdings" panose="05000000000000000000" pitchFamily="2" charset="2"/>
              <a:buNone/>
            </a:pPr>
            <a:r>
              <a:rPr lang="en-US" altLang="en-US" sz="2000" i="1" dirty="0"/>
              <a:t>                                         ST-segment changes</a:t>
            </a:r>
          </a:p>
          <a:p>
            <a:pPr algn="l">
              <a:lnSpc>
                <a:spcPct val="120000"/>
              </a:lnSpc>
              <a:buFont typeface="Wingdings" panose="05000000000000000000" pitchFamily="2" charset="2"/>
              <a:buNone/>
            </a:pPr>
            <a:r>
              <a:rPr lang="en-US" altLang="en-US" sz="2000" i="1" dirty="0"/>
              <a:t>                                        Arrhythmias </a:t>
            </a:r>
            <a:endParaRPr lang="en-US" altLang="en-US" sz="2800" i="1"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913A343C-87E3-49D6-86FD-E2DE375395E3}"/>
              </a:ext>
            </a:extLst>
          </p:cNvPr>
          <p:cNvSpPr>
            <a:spLocks noGrp="1" noChangeArrowheads="1"/>
          </p:cNvSpPr>
          <p:nvPr>
            <p:ph type="title"/>
          </p:nvPr>
        </p:nvSpPr>
        <p:spPr/>
        <p:txBody>
          <a:bodyPr/>
          <a:lstStyle/>
          <a:p>
            <a:r>
              <a:rPr lang="en-GB" altLang="en-US"/>
              <a:t>Fluid compartments</a:t>
            </a:r>
          </a:p>
        </p:txBody>
      </p:sp>
      <p:sp>
        <p:nvSpPr>
          <p:cNvPr id="408579" name="Rectangle 3">
            <a:extLst>
              <a:ext uri="{FF2B5EF4-FFF2-40B4-BE49-F238E27FC236}">
                <a16:creationId xmlns:a16="http://schemas.microsoft.com/office/drawing/2014/main" id="{A30F77B8-B6B6-4591-9B4F-AFB3B82C296B}"/>
              </a:ext>
            </a:extLst>
          </p:cNvPr>
          <p:cNvSpPr>
            <a:spLocks noChangeArrowheads="1"/>
          </p:cNvSpPr>
          <p:nvPr/>
        </p:nvSpPr>
        <p:spPr bwMode="auto">
          <a:xfrm>
            <a:off x="2495550" y="2476500"/>
            <a:ext cx="723900" cy="3143250"/>
          </a:xfrm>
          <a:prstGeom prst="rect">
            <a:avLst/>
          </a:prstGeom>
          <a:solidFill>
            <a:srgbClr val="CC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8580" name="Rectangle 4">
            <a:extLst>
              <a:ext uri="{FF2B5EF4-FFF2-40B4-BE49-F238E27FC236}">
                <a16:creationId xmlns:a16="http://schemas.microsoft.com/office/drawing/2014/main" id="{EDB45BDF-5FF7-4A19-8880-E36C2E15DB84}"/>
              </a:ext>
            </a:extLst>
          </p:cNvPr>
          <p:cNvSpPr>
            <a:spLocks noChangeArrowheads="1"/>
          </p:cNvSpPr>
          <p:nvPr/>
        </p:nvSpPr>
        <p:spPr bwMode="auto">
          <a:xfrm>
            <a:off x="320040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8581" name="Rectangle 5">
            <a:extLst>
              <a:ext uri="{FF2B5EF4-FFF2-40B4-BE49-F238E27FC236}">
                <a16:creationId xmlns:a16="http://schemas.microsoft.com/office/drawing/2014/main" id="{AFBFD099-EF62-49CF-854C-5B2E06E292AD}"/>
              </a:ext>
            </a:extLst>
          </p:cNvPr>
          <p:cNvSpPr>
            <a:spLocks noChangeArrowheads="1"/>
          </p:cNvSpPr>
          <p:nvPr/>
        </p:nvSpPr>
        <p:spPr bwMode="auto">
          <a:xfrm>
            <a:off x="5124450" y="2476500"/>
            <a:ext cx="5048250" cy="314325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8582" name="Text Box 6">
            <a:extLst>
              <a:ext uri="{FF2B5EF4-FFF2-40B4-BE49-F238E27FC236}">
                <a16:creationId xmlns:a16="http://schemas.microsoft.com/office/drawing/2014/main" id="{D1E0DE2C-5858-4FA9-9B3D-AFAE0E36EE87}"/>
              </a:ext>
            </a:extLst>
          </p:cNvPr>
          <p:cNvSpPr txBox="1">
            <a:spLocks noChangeArrowheads="1"/>
          </p:cNvSpPr>
          <p:nvPr/>
        </p:nvSpPr>
        <p:spPr bwMode="auto">
          <a:xfrm>
            <a:off x="6038850" y="32766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ICF</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a:extLst>
              <a:ext uri="{FF2B5EF4-FFF2-40B4-BE49-F238E27FC236}">
                <a16:creationId xmlns:a16="http://schemas.microsoft.com/office/drawing/2014/main" id="{92BB1BFC-72ED-437C-AD22-4A7A1C28275D}"/>
              </a:ext>
            </a:extLst>
          </p:cNvPr>
          <p:cNvSpPr>
            <a:spLocks noGrp="1" noChangeArrowheads="1"/>
          </p:cNvSpPr>
          <p:nvPr>
            <p:ph type="ctrTitle"/>
          </p:nvPr>
        </p:nvSpPr>
        <p:spPr>
          <a:xfrm>
            <a:off x="2368551" y="-171450"/>
            <a:ext cx="7972425" cy="1431925"/>
          </a:xfrm>
        </p:spPr>
        <p:txBody>
          <a:bodyPr anchor="ctr"/>
          <a:lstStyle/>
          <a:p>
            <a:r>
              <a:rPr lang="en-US" altLang="en-US" sz="4400"/>
              <a:t>Treatment </a:t>
            </a:r>
          </a:p>
        </p:txBody>
      </p:sp>
      <p:sp>
        <p:nvSpPr>
          <p:cNvPr id="637955" name="Rectangle 3">
            <a:extLst>
              <a:ext uri="{FF2B5EF4-FFF2-40B4-BE49-F238E27FC236}">
                <a16:creationId xmlns:a16="http://schemas.microsoft.com/office/drawing/2014/main" id="{DD384244-4ACD-4D44-B2A4-68EEAE8FE8EF}"/>
              </a:ext>
            </a:extLst>
          </p:cNvPr>
          <p:cNvSpPr>
            <a:spLocks noGrp="1" noChangeArrowheads="1"/>
          </p:cNvSpPr>
          <p:nvPr>
            <p:ph type="subTitle" idx="1"/>
          </p:nvPr>
        </p:nvSpPr>
        <p:spPr>
          <a:xfrm>
            <a:off x="1974850" y="1916113"/>
            <a:ext cx="9710738" cy="3384550"/>
          </a:xfrm>
        </p:spPr>
        <p:txBody>
          <a:bodyPr/>
          <a:lstStyle/>
          <a:p>
            <a:r>
              <a:rPr lang="en-US" altLang="en-US" sz="2000" b="1" dirty="0">
                <a:solidFill>
                  <a:schemeClr val="tx2"/>
                </a:solidFill>
              </a:rPr>
              <a:t>Potassium</a:t>
            </a:r>
            <a:r>
              <a:rPr lang="en-US" altLang="en-US" sz="2000" dirty="0">
                <a:solidFill>
                  <a:schemeClr val="tx2"/>
                </a:solidFill>
              </a:rPr>
              <a:t> </a:t>
            </a:r>
          </a:p>
          <a:p>
            <a:endParaRPr lang="en-US" altLang="en-US" sz="2000" dirty="0">
              <a:solidFill>
                <a:schemeClr val="tx2"/>
              </a:solidFill>
            </a:endParaRPr>
          </a:p>
          <a:p>
            <a:r>
              <a:rPr lang="en-US" altLang="en-US" sz="1800" dirty="0"/>
              <a:t>Serum potassium level &lt;4.0 mEq/L</a:t>
            </a:r>
          </a:p>
          <a:p>
            <a:r>
              <a:rPr lang="en-US" altLang="en-US" sz="1800" dirty="0"/>
              <a:t>   Asymptomatic, tolerating enteral nutrition: KC1 40 mEq per </a:t>
            </a:r>
            <a:r>
              <a:rPr lang="en-US" altLang="en-US" sz="1800" dirty="0" err="1"/>
              <a:t>entral</a:t>
            </a:r>
            <a:r>
              <a:rPr lang="en-US" altLang="en-US" sz="1800" dirty="0"/>
              <a:t>  access         </a:t>
            </a:r>
          </a:p>
          <a:p>
            <a:r>
              <a:rPr lang="en-US" altLang="en-US" sz="1800" dirty="0"/>
              <a:t>      × 1 doses </a:t>
            </a:r>
          </a:p>
          <a:p>
            <a:r>
              <a:rPr lang="en-US" altLang="en-US" sz="1800" dirty="0"/>
              <a:t>   Asymptomatic, not tolerating </a:t>
            </a:r>
            <a:r>
              <a:rPr lang="en-US" altLang="en-US" sz="1800" dirty="0" err="1"/>
              <a:t>entral</a:t>
            </a:r>
            <a:r>
              <a:rPr lang="en-US" altLang="en-US" sz="1800" dirty="0"/>
              <a:t> nutrition: KC1 20 mEq IV q2h × 2 doses </a:t>
            </a:r>
          </a:p>
          <a:p>
            <a:r>
              <a:rPr lang="en-US" altLang="en-US" sz="1800" dirty="0"/>
              <a:t>   Symptomatic: KC1 20 mEq IV q1h × 4 doses </a:t>
            </a:r>
          </a:p>
          <a:p>
            <a:r>
              <a:rPr lang="en-US" altLang="en-US" sz="1800" dirty="0"/>
              <a:t>   Recheck potassium level 2 hours after end of infusion; if &lt;3.5 mEq/L and  </a:t>
            </a:r>
          </a:p>
          <a:p>
            <a:r>
              <a:rPr lang="en-US" altLang="en-US" sz="1800" dirty="0"/>
              <a:t>       asymptomatic, replace as per above protocol </a:t>
            </a:r>
          </a:p>
        </p:txBody>
      </p:sp>
      <p:sp>
        <p:nvSpPr>
          <p:cNvPr id="637956" name="Rectangle 4">
            <a:extLst>
              <a:ext uri="{FF2B5EF4-FFF2-40B4-BE49-F238E27FC236}">
                <a16:creationId xmlns:a16="http://schemas.microsoft.com/office/drawing/2014/main" id="{48D567CF-9C0C-46C8-A784-7FF5956F9F07}"/>
              </a:ext>
            </a:extLst>
          </p:cNvPr>
          <p:cNvSpPr>
            <a:spLocks noChangeArrowheads="1"/>
          </p:cNvSpPr>
          <p:nvPr/>
        </p:nvSpPr>
        <p:spPr bwMode="auto">
          <a:xfrm>
            <a:off x="2046288" y="1341438"/>
            <a:ext cx="87487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2600" b="1">
                <a:solidFill>
                  <a:srgbClr val="FF822D"/>
                </a:solidFill>
              </a:rPr>
              <a:t>Electrolyte Replacement Therapy Protocol  </a:t>
            </a:r>
          </a:p>
        </p:txBody>
      </p:sp>
      <p:sp>
        <p:nvSpPr>
          <p:cNvPr id="637957" name="Rectangle 5">
            <a:extLst>
              <a:ext uri="{FF2B5EF4-FFF2-40B4-BE49-F238E27FC236}">
                <a16:creationId xmlns:a16="http://schemas.microsoft.com/office/drawing/2014/main" id="{9D2224A6-56E0-4B18-9F78-C821836D20B1}"/>
              </a:ext>
            </a:extLst>
          </p:cNvPr>
          <p:cNvSpPr>
            <a:spLocks noChangeArrowheads="1"/>
          </p:cNvSpPr>
          <p:nvPr/>
        </p:nvSpPr>
        <p:spPr bwMode="auto">
          <a:xfrm>
            <a:off x="1195388" y="5300663"/>
            <a:ext cx="1081405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9263" indent="-449263" algn="ctr">
              <a:spcBef>
                <a:spcPct val="20000"/>
              </a:spcBef>
              <a:defRPr sz="3200">
                <a:solidFill>
                  <a:schemeClr val="tx1"/>
                </a:solidFill>
                <a:latin typeface="Times New Roman" panose="02020603050405020304" pitchFamily="18" charset="0"/>
              </a:defRPr>
            </a:lvl1pPr>
            <a:lvl2pPr marL="628650"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eaLnBrk="0" fontAlgn="base" hangingPunct="0">
              <a:spcBef>
                <a:spcPct val="20000"/>
              </a:spcBef>
              <a:spcAft>
                <a:spcPct val="0"/>
              </a:spcAft>
              <a:defRPr sz="2000">
                <a:solidFill>
                  <a:schemeClr val="tx1"/>
                </a:solidFill>
                <a:latin typeface="Times New Roman" panose="02020603050405020304" pitchFamily="18" charset="0"/>
              </a:defRPr>
            </a:lvl6pPr>
            <a:lvl7pPr algn="ctr" eaLnBrk="0" fontAlgn="base" hangingPunct="0">
              <a:spcBef>
                <a:spcPct val="20000"/>
              </a:spcBef>
              <a:spcAft>
                <a:spcPct val="0"/>
              </a:spcAft>
              <a:defRPr sz="2000">
                <a:solidFill>
                  <a:schemeClr val="tx1"/>
                </a:solidFill>
                <a:latin typeface="Times New Roman" panose="02020603050405020304" pitchFamily="18" charset="0"/>
              </a:defRPr>
            </a:lvl7pPr>
            <a:lvl8pPr algn="ctr" eaLnBrk="0" fontAlgn="base" hangingPunct="0">
              <a:spcBef>
                <a:spcPct val="20000"/>
              </a:spcBef>
              <a:spcAft>
                <a:spcPct val="0"/>
              </a:spcAft>
              <a:defRPr sz="2000">
                <a:solidFill>
                  <a:schemeClr val="tx1"/>
                </a:solidFill>
                <a:latin typeface="Times New Roman" panose="02020603050405020304" pitchFamily="18" charset="0"/>
              </a:defRPr>
            </a:lvl8pPr>
            <a:lvl9pPr algn="ctr" eaLnBrk="0" fontAlgn="base" hangingPunct="0">
              <a:spcBef>
                <a:spcPct val="20000"/>
              </a:spcBef>
              <a:spcAft>
                <a:spcPct val="0"/>
              </a:spcAft>
              <a:defRPr sz="2000">
                <a:solidFill>
                  <a:schemeClr val="tx1"/>
                </a:solidFill>
                <a:latin typeface="Times New Roman" panose="02020603050405020304" pitchFamily="18" charset="0"/>
              </a:defRPr>
            </a:lvl9pPr>
          </a:lstStyle>
          <a:p>
            <a:pPr>
              <a:lnSpc>
                <a:spcPct val="125000"/>
              </a:lnSpc>
              <a:buFontTx/>
              <a:buChar char="•"/>
            </a:pPr>
            <a:r>
              <a:rPr lang="en-US" altLang="en-US" sz="1800" b="1" i="1">
                <a:solidFill>
                  <a:srgbClr val="FFB03B"/>
                </a:solidFill>
              </a:rPr>
              <a:t>Oral repletion for mild and asymptomatic hypokalemia</a:t>
            </a:r>
          </a:p>
          <a:p>
            <a:pPr>
              <a:lnSpc>
                <a:spcPct val="125000"/>
              </a:lnSpc>
              <a:buFontTx/>
              <a:buChar char="•"/>
            </a:pPr>
            <a:r>
              <a:rPr lang="en-US" altLang="en-US" sz="1800" b="1" i="1">
                <a:solidFill>
                  <a:srgbClr val="FFB03B"/>
                </a:solidFill>
              </a:rPr>
              <a:t>IV repletion for severe and symptomatic hypokalemia</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7E4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7" name="Freeform: Shape 76">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33860" name="Picture 4" descr="4427">
            <a:extLst>
              <a:ext uri="{FF2B5EF4-FFF2-40B4-BE49-F238E27FC236}">
                <a16:creationId xmlns:a16="http://schemas.microsoft.com/office/drawing/2014/main" id="{0A9D73B4-13D7-463B-A432-D8D713353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181" y="1579944"/>
            <a:ext cx="5462546" cy="3741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909" name="Picture 5" descr="photo_a">
            <a:extLst>
              <a:ext uri="{FF2B5EF4-FFF2-40B4-BE49-F238E27FC236}">
                <a16:creationId xmlns:a16="http://schemas.microsoft.com/office/drawing/2014/main" id="{B4800246-7F48-4186-A778-28ADB7F0A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552450"/>
            <a:ext cx="7620000" cy="5962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8" name="Freeform: Shape 77">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34885" name="Picture 5" descr="Chvostek's sign - 4721.1.png">
            <a:extLst>
              <a:ext uri="{FF2B5EF4-FFF2-40B4-BE49-F238E27FC236}">
                <a16:creationId xmlns:a16="http://schemas.microsoft.com/office/drawing/2014/main" id="{39708BD4-835E-4190-9934-26D718A46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181" y="1714990"/>
            <a:ext cx="5462546" cy="3471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933" name="Picture 5" descr="photo_b">
            <a:extLst>
              <a:ext uri="{FF2B5EF4-FFF2-40B4-BE49-F238E27FC236}">
                <a16:creationId xmlns:a16="http://schemas.microsoft.com/office/drawing/2014/main" id="{DEBEC377-3927-4766-BC2F-6B1C68A62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823914"/>
            <a:ext cx="7639050" cy="5381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a:extLst>
              <a:ext uri="{FF2B5EF4-FFF2-40B4-BE49-F238E27FC236}">
                <a16:creationId xmlns:a16="http://schemas.microsoft.com/office/drawing/2014/main" id="{5DE0FD11-EEFB-45C9-8E14-DE1FC842D651}"/>
              </a:ext>
            </a:extLst>
          </p:cNvPr>
          <p:cNvSpPr>
            <a:spLocks noGrp="1" noChangeArrowheads="1"/>
          </p:cNvSpPr>
          <p:nvPr>
            <p:ph type="ctrTitle"/>
          </p:nvPr>
        </p:nvSpPr>
        <p:spPr>
          <a:xfrm>
            <a:off x="2125664" y="260351"/>
            <a:ext cx="8669337" cy="1431925"/>
          </a:xfrm>
        </p:spPr>
        <p:txBody>
          <a:bodyPr anchor="ctr"/>
          <a:lstStyle/>
          <a:p>
            <a:r>
              <a:rPr lang="en-US" altLang="en-US" sz="3600"/>
              <a:t>Magnesium Abnormalities</a:t>
            </a:r>
          </a:p>
        </p:txBody>
      </p:sp>
      <p:sp>
        <p:nvSpPr>
          <p:cNvPr id="618499" name="Rectangle 3">
            <a:extLst>
              <a:ext uri="{FF2B5EF4-FFF2-40B4-BE49-F238E27FC236}">
                <a16:creationId xmlns:a16="http://schemas.microsoft.com/office/drawing/2014/main" id="{C96F058F-48B7-4E41-9E0A-18F2F1979230}"/>
              </a:ext>
            </a:extLst>
          </p:cNvPr>
          <p:cNvSpPr>
            <a:spLocks noGrp="1" noChangeArrowheads="1"/>
          </p:cNvSpPr>
          <p:nvPr>
            <p:ph type="subTitle" idx="1"/>
          </p:nvPr>
        </p:nvSpPr>
        <p:spPr>
          <a:xfrm>
            <a:off x="2208214" y="2205039"/>
            <a:ext cx="8505825" cy="2376487"/>
          </a:xfrm>
        </p:spPr>
        <p:txBody>
          <a:bodyPr/>
          <a:lstStyle/>
          <a:p>
            <a:pPr algn="l">
              <a:lnSpc>
                <a:spcPct val="135000"/>
              </a:lnSpc>
            </a:pPr>
            <a:r>
              <a:rPr lang="en-US" altLang="en-US" dirty="0"/>
              <a:t>Normal dietary intake: 20meq (240mg)</a:t>
            </a:r>
          </a:p>
          <a:p>
            <a:pPr algn="l">
              <a:lnSpc>
                <a:spcPct val="135000"/>
              </a:lnSpc>
            </a:pPr>
            <a:r>
              <a:rPr lang="en-US" altLang="en-US" dirty="0"/>
              <a:t>Excretion in both the feces and urine </a:t>
            </a:r>
          </a:p>
          <a:p>
            <a:pPr algn="l">
              <a:lnSpc>
                <a:spcPct val="135000"/>
              </a:lnSpc>
            </a:pPr>
            <a:r>
              <a:rPr lang="en-US" altLang="en-US" dirty="0"/>
              <a:t>Normal serum level: 1.9-2.5 mg/dL </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a:extLst>
              <a:ext uri="{FF2B5EF4-FFF2-40B4-BE49-F238E27FC236}">
                <a16:creationId xmlns:a16="http://schemas.microsoft.com/office/drawing/2014/main" id="{63DFCD4A-E27E-4436-9F76-F98E59BBA796}"/>
              </a:ext>
            </a:extLst>
          </p:cNvPr>
          <p:cNvSpPr>
            <a:spLocks noGrp="1" noChangeArrowheads="1"/>
          </p:cNvSpPr>
          <p:nvPr>
            <p:ph type="ctrTitle"/>
          </p:nvPr>
        </p:nvSpPr>
        <p:spPr>
          <a:xfrm>
            <a:off x="2451101" y="-90488"/>
            <a:ext cx="7972425" cy="1431926"/>
          </a:xfrm>
        </p:spPr>
        <p:txBody>
          <a:bodyPr anchor="ctr"/>
          <a:lstStyle/>
          <a:p>
            <a:r>
              <a:rPr lang="en-US" altLang="en-US" sz="4400"/>
              <a:t>Hypermagnesemia</a:t>
            </a:r>
          </a:p>
        </p:txBody>
      </p:sp>
      <p:sp>
        <p:nvSpPr>
          <p:cNvPr id="619523" name="Rectangle 3">
            <a:extLst>
              <a:ext uri="{FF2B5EF4-FFF2-40B4-BE49-F238E27FC236}">
                <a16:creationId xmlns:a16="http://schemas.microsoft.com/office/drawing/2014/main" id="{34B60954-214C-4E2D-8E8E-4C8E14941380}"/>
              </a:ext>
            </a:extLst>
          </p:cNvPr>
          <p:cNvSpPr>
            <a:spLocks noGrp="1" noChangeArrowheads="1"/>
          </p:cNvSpPr>
          <p:nvPr>
            <p:ph type="subTitle" idx="1"/>
          </p:nvPr>
        </p:nvSpPr>
        <p:spPr>
          <a:xfrm>
            <a:off x="1722439" y="1389063"/>
            <a:ext cx="2185987" cy="1752600"/>
          </a:xfrm>
        </p:spPr>
        <p:txBody>
          <a:bodyPr anchor="ctr"/>
          <a:lstStyle/>
          <a:p>
            <a:r>
              <a:rPr lang="en-US" altLang="en-US" sz="3200" dirty="0"/>
              <a:t>Etiology: </a:t>
            </a:r>
          </a:p>
        </p:txBody>
      </p:sp>
      <p:sp>
        <p:nvSpPr>
          <p:cNvPr id="619524" name="Rectangle 4">
            <a:extLst>
              <a:ext uri="{FF2B5EF4-FFF2-40B4-BE49-F238E27FC236}">
                <a16:creationId xmlns:a16="http://schemas.microsoft.com/office/drawing/2014/main" id="{F055409E-8812-4EBC-9B6E-DDC30EAE063E}"/>
              </a:ext>
            </a:extLst>
          </p:cNvPr>
          <p:cNvSpPr>
            <a:spLocks noChangeArrowheads="1"/>
          </p:cNvSpPr>
          <p:nvPr/>
        </p:nvSpPr>
        <p:spPr bwMode="auto">
          <a:xfrm>
            <a:off x="2855914" y="2925764"/>
            <a:ext cx="785812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ctr">
              <a:spcBef>
                <a:spcPct val="20000"/>
              </a:spcBef>
              <a:defRPr sz="3200">
                <a:solidFill>
                  <a:schemeClr val="tx1"/>
                </a:solidFill>
                <a:latin typeface="Times New Roman" panose="02020603050405020304" pitchFamily="18" charset="0"/>
              </a:defRPr>
            </a:lvl1pPr>
            <a:lvl2pPr marL="990600" indent="-533400" algn="ctr">
              <a:spcBef>
                <a:spcPct val="20000"/>
              </a:spcBef>
              <a:defRPr sz="2800">
                <a:solidFill>
                  <a:schemeClr val="tx1"/>
                </a:solidFill>
                <a:latin typeface="Times New Roman" panose="02020603050405020304" pitchFamily="18" charset="0"/>
              </a:defRPr>
            </a:lvl2pPr>
            <a:lvl3pPr marL="1371600" indent="-457200" algn="ctr">
              <a:spcBef>
                <a:spcPct val="20000"/>
              </a:spcBef>
              <a:defRPr sz="2400">
                <a:solidFill>
                  <a:schemeClr val="tx1"/>
                </a:solidFill>
                <a:latin typeface="Times New Roman" panose="02020603050405020304" pitchFamily="18" charset="0"/>
              </a:defRPr>
            </a:lvl3pPr>
            <a:lvl4pPr marL="1752600" indent="-381000" algn="ctr">
              <a:spcBef>
                <a:spcPct val="20000"/>
              </a:spcBef>
              <a:defRPr sz="2000">
                <a:solidFill>
                  <a:schemeClr val="tx1"/>
                </a:solidFill>
                <a:latin typeface="Times New Roman" panose="02020603050405020304" pitchFamily="18" charset="0"/>
              </a:defRPr>
            </a:lvl4pPr>
            <a:lvl5pPr marL="2209800" indent="-381000" algn="ctr">
              <a:spcBef>
                <a:spcPct val="20000"/>
              </a:spcBef>
              <a:defRPr sz="2000">
                <a:solidFill>
                  <a:schemeClr val="tx1"/>
                </a:solidFill>
                <a:latin typeface="Times New Roman" panose="02020603050405020304" pitchFamily="18" charset="0"/>
              </a:defRPr>
            </a:lvl5pPr>
            <a:lvl6pPr marL="2667000" indent="-381000" algn="ctr" eaLnBrk="0" fontAlgn="base" hangingPunct="0">
              <a:spcBef>
                <a:spcPct val="20000"/>
              </a:spcBef>
              <a:spcAft>
                <a:spcPct val="0"/>
              </a:spcAft>
              <a:defRPr sz="2000">
                <a:solidFill>
                  <a:schemeClr val="tx1"/>
                </a:solidFill>
                <a:latin typeface="Times New Roman" panose="02020603050405020304" pitchFamily="18" charset="0"/>
              </a:defRPr>
            </a:lvl6pPr>
            <a:lvl7pPr marL="3124200" indent="-381000" algn="ctr" eaLnBrk="0" fontAlgn="base" hangingPunct="0">
              <a:spcBef>
                <a:spcPct val="20000"/>
              </a:spcBef>
              <a:spcAft>
                <a:spcPct val="0"/>
              </a:spcAft>
              <a:defRPr sz="2000">
                <a:solidFill>
                  <a:schemeClr val="tx1"/>
                </a:solidFill>
                <a:latin typeface="Times New Roman" panose="02020603050405020304" pitchFamily="18" charset="0"/>
              </a:defRPr>
            </a:lvl7pPr>
            <a:lvl8pPr marL="3581400" indent="-381000" algn="ctr" eaLnBrk="0" fontAlgn="base" hangingPunct="0">
              <a:spcBef>
                <a:spcPct val="20000"/>
              </a:spcBef>
              <a:spcAft>
                <a:spcPct val="0"/>
              </a:spcAft>
              <a:defRPr sz="2000">
                <a:solidFill>
                  <a:schemeClr val="tx1"/>
                </a:solidFill>
                <a:latin typeface="Times New Roman" panose="02020603050405020304" pitchFamily="18" charset="0"/>
              </a:defRPr>
            </a:lvl8pPr>
            <a:lvl9pPr marL="4038600" indent="-381000" algn="ctr" eaLnBrk="0" fontAlgn="base" hangingPunct="0">
              <a:spcBef>
                <a:spcPct val="20000"/>
              </a:spcBef>
              <a:spcAft>
                <a:spcPct val="0"/>
              </a:spcAft>
              <a:defRPr sz="2000">
                <a:solidFill>
                  <a:schemeClr val="tx1"/>
                </a:solidFill>
                <a:latin typeface="Times New Roman" panose="02020603050405020304" pitchFamily="18" charset="0"/>
              </a:defRPr>
            </a:lvl9pPr>
          </a:lstStyle>
          <a:p>
            <a:pPr algn="l">
              <a:buFont typeface="Wingdings" panose="05000000000000000000" pitchFamily="2" charset="2"/>
              <a:buAutoNum type="arabicPeriod"/>
            </a:pPr>
            <a:r>
              <a:rPr lang="en-US" altLang="en-US" sz="2400"/>
              <a:t>Impaired renal function</a:t>
            </a:r>
          </a:p>
          <a:p>
            <a:pPr algn="l">
              <a:buFont typeface="Wingdings" panose="05000000000000000000" pitchFamily="2" charset="2"/>
              <a:buAutoNum type="arabicPeriod"/>
            </a:pPr>
            <a:endParaRPr lang="en-US" altLang="en-US" sz="2400"/>
          </a:p>
          <a:p>
            <a:pPr algn="l">
              <a:buFont typeface="Wingdings" panose="05000000000000000000" pitchFamily="2" charset="2"/>
              <a:buAutoNum type="arabicPeriod"/>
            </a:pPr>
            <a:r>
              <a:rPr lang="en-US" altLang="en-US" sz="2400"/>
              <a:t>Excess intake (in the from of TPN or magnesium-containing laxatives and antacids) </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a:extLst>
              <a:ext uri="{FF2B5EF4-FFF2-40B4-BE49-F238E27FC236}">
                <a16:creationId xmlns:a16="http://schemas.microsoft.com/office/drawing/2014/main" id="{EF2593B5-DFD6-4596-84F9-FADD2451BD17}"/>
              </a:ext>
            </a:extLst>
          </p:cNvPr>
          <p:cNvSpPr>
            <a:spLocks noGrp="1" noChangeArrowheads="1"/>
          </p:cNvSpPr>
          <p:nvPr>
            <p:ph type="ctrTitle"/>
          </p:nvPr>
        </p:nvSpPr>
        <p:spPr>
          <a:xfrm>
            <a:off x="1800226" y="-90488"/>
            <a:ext cx="9561513" cy="1431926"/>
          </a:xfrm>
        </p:spPr>
        <p:txBody>
          <a:bodyPr anchor="ctr"/>
          <a:lstStyle/>
          <a:p>
            <a:r>
              <a:rPr lang="en-US" altLang="en-US" sz="3000"/>
              <a:t>Clinical manifestation hypermanesemia</a:t>
            </a:r>
          </a:p>
        </p:txBody>
      </p:sp>
      <p:sp>
        <p:nvSpPr>
          <p:cNvPr id="620547" name="Rectangle 3">
            <a:extLst>
              <a:ext uri="{FF2B5EF4-FFF2-40B4-BE49-F238E27FC236}">
                <a16:creationId xmlns:a16="http://schemas.microsoft.com/office/drawing/2014/main" id="{1AC409C4-59AC-4F01-85A2-B366C80A4C04}"/>
              </a:ext>
            </a:extLst>
          </p:cNvPr>
          <p:cNvSpPr>
            <a:spLocks noGrp="1" noChangeArrowheads="1"/>
          </p:cNvSpPr>
          <p:nvPr>
            <p:ph type="subTitle" idx="1"/>
          </p:nvPr>
        </p:nvSpPr>
        <p:spPr>
          <a:xfrm>
            <a:off x="1722439" y="1628776"/>
            <a:ext cx="9274175" cy="576263"/>
          </a:xfrm>
          <a:noFill/>
          <a:ln/>
        </p:spPr>
        <p:txBody>
          <a:bodyPr/>
          <a:lstStyle/>
          <a:p>
            <a:pPr algn="l">
              <a:lnSpc>
                <a:spcPct val="90000"/>
              </a:lnSpc>
            </a:pPr>
            <a:r>
              <a:rPr lang="en-US" altLang="en-US" b="1" dirty="0">
                <a:cs typeface="Times New Roman" panose="02020603050405020304" pitchFamily="18" charset="0"/>
              </a:rPr>
              <a:t>System                           </a:t>
            </a:r>
            <a:r>
              <a:rPr lang="en-US" altLang="en-US" b="1" dirty="0" err="1">
                <a:cs typeface="Times New Roman" panose="02020603050405020304" pitchFamily="18" charset="0"/>
              </a:rPr>
              <a:t>hypermanesemia</a:t>
            </a:r>
            <a:endParaRPr lang="en-US" altLang="en-US" dirty="0">
              <a:cs typeface="Times New Roman" panose="02020603050405020304" pitchFamily="18" charset="0"/>
            </a:endParaRPr>
          </a:p>
        </p:txBody>
      </p:sp>
      <p:sp>
        <p:nvSpPr>
          <p:cNvPr id="620548" name="Rectangle 4">
            <a:extLst>
              <a:ext uri="{FF2B5EF4-FFF2-40B4-BE49-F238E27FC236}">
                <a16:creationId xmlns:a16="http://schemas.microsoft.com/office/drawing/2014/main" id="{BFF9CA48-3A07-4830-A655-D785D089934B}"/>
              </a:ext>
            </a:extLst>
          </p:cNvPr>
          <p:cNvSpPr>
            <a:spLocks noChangeArrowheads="1"/>
          </p:cNvSpPr>
          <p:nvPr/>
        </p:nvSpPr>
        <p:spPr bwMode="auto">
          <a:xfrm>
            <a:off x="1317626" y="2133600"/>
            <a:ext cx="92741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eaLnBrk="0" fontAlgn="base" hangingPunct="0">
              <a:spcBef>
                <a:spcPct val="20000"/>
              </a:spcBef>
              <a:spcAft>
                <a:spcPct val="0"/>
              </a:spcAft>
              <a:defRPr sz="2000">
                <a:solidFill>
                  <a:schemeClr val="tx1"/>
                </a:solidFill>
                <a:latin typeface="Times New Roman" panose="02020603050405020304" pitchFamily="18" charset="0"/>
              </a:defRPr>
            </a:lvl6pPr>
            <a:lvl7pPr algn="ctr" eaLnBrk="0" fontAlgn="base" hangingPunct="0">
              <a:spcBef>
                <a:spcPct val="20000"/>
              </a:spcBef>
              <a:spcAft>
                <a:spcPct val="0"/>
              </a:spcAft>
              <a:defRPr sz="2000">
                <a:solidFill>
                  <a:schemeClr val="tx1"/>
                </a:solidFill>
                <a:latin typeface="Times New Roman" panose="02020603050405020304" pitchFamily="18" charset="0"/>
              </a:defRPr>
            </a:lvl7pPr>
            <a:lvl8pPr algn="ctr" eaLnBrk="0" fontAlgn="base" hangingPunct="0">
              <a:spcBef>
                <a:spcPct val="20000"/>
              </a:spcBef>
              <a:spcAft>
                <a:spcPct val="0"/>
              </a:spcAft>
              <a:defRPr sz="2000">
                <a:solidFill>
                  <a:schemeClr val="tx1"/>
                </a:solidFill>
                <a:latin typeface="Times New Roman" panose="02020603050405020304" pitchFamily="18" charset="0"/>
              </a:defRPr>
            </a:lvl8pPr>
            <a:lvl9pPr algn="ctr" eaLnBrk="0" fontAlgn="base" hangingPunct="0">
              <a:spcBef>
                <a:spcPct val="20000"/>
              </a:spcBef>
              <a:spcAft>
                <a:spcPct val="0"/>
              </a:spcAft>
              <a:defRPr sz="2000">
                <a:solidFill>
                  <a:schemeClr val="tx1"/>
                </a:solidFill>
                <a:latin typeface="Times New Roman" panose="02020603050405020304" pitchFamily="18" charset="0"/>
              </a:defRPr>
            </a:lvl9pPr>
          </a:lstStyle>
          <a:p>
            <a:pPr algn="l"/>
            <a:r>
              <a:rPr lang="en-US" altLang="en-US" sz="2000" i="1"/>
              <a:t>Gastrointestinal                           Nausea/vomiting</a:t>
            </a:r>
          </a:p>
          <a:p>
            <a:pPr algn="l"/>
            <a:r>
              <a:rPr lang="en-US" altLang="en-US" sz="2000" i="1"/>
              <a:t>  </a:t>
            </a:r>
          </a:p>
          <a:p>
            <a:pPr algn="l"/>
            <a:r>
              <a:rPr lang="en-US" altLang="en-US" sz="2000" i="1"/>
              <a:t>Neuromuscular                            weakness, lethargy, Decreased </a:t>
            </a:r>
          </a:p>
          <a:p>
            <a:pPr algn="l"/>
            <a:r>
              <a:rPr lang="en-US" altLang="en-US" sz="2000" i="1"/>
              <a:t>                                                    reflexes</a:t>
            </a:r>
          </a:p>
          <a:p>
            <a:pPr algn="l"/>
            <a:r>
              <a:rPr lang="en-US" altLang="en-US" sz="2000" i="1"/>
              <a:t>Cardiovascular                          Hypotension, arrest</a:t>
            </a:r>
          </a:p>
          <a:p>
            <a:pPr algn="l"/>
            <a:endParaRPr lang="en-US" altLang="en-US" sz="2000" i="1"/>
          </a:p>
          <a:p>
            <a:pPr algn="l"/>
            <a:r>
              <a:rPr lang="en-US" altLang="en-US" sz="2000" i="1"/>
              <a:t>ECG changes                             Increased PR interval </a:t>
            </a:r>
          </a:p>
          <a:p>
            <a:pPr algn="l">
              <a:lnSpc>
                <a:spcPct val="120000"/>
              </a:lnSpc>
              <a:buFont typeface="Wingdings" panose="05000000000000000000" pitchFamily="2" charset="2"/>
              <a:buNone/>
            </a:pPr>
            <a:r>
              <a:rPr lang="en-US" altLang="en-US" sz="2000" i="1"/>
              <a:t>                                                 Widened QRS complex  </a:t>
            </a:r>
          </a:p>
          <a:p>
            <a:pPr algn="l">
              <a:lnSpc>
                <a:spcPct val="120000"/>
              </a:lnSpc>
              <a:buFont typeface="Wingdings" panose="05000000000000000000" pitchFamily="2" charset="2"/>
              <a:buNone/>
            </a:pPr>
            <a:r>
              <a:rPr lang="en-US" altLang="en-US" sz="2000" i="1"/>
              <a:t>                                                 Elevated T waves</a:t>
            </a:r>
          </a:p>
          <a:p>
            <a:pPr algn="l">
              <a:lnSpc>
                <a:spcPct val="120000"/>
              </a:lnSpc>
              <a:buFont typeface="Wingdings" panose="05000000000000000000" pitchFamily="2" charset="2"/>
              <a:buNone/>
            </a:pPr>
            <a:r>
              <a:rPr lang="en-US" altLang="en-US" sz="2000" i="1"/>
              <a:t>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21570" name="Rectangle 2">
            <a:extLst>
              <a:ext uri="{FF2B5EF4-FFF2-40B4-BE49-F238E27FC236}">
                <a16:creationId xmlns:a16="http://schemas.microsoft.com/office/drawing/2014/main" id="{9C8523FE-9FDE-45B4-9DFE-421336023CD7}"/>
              </a:ext>
            </a:extLst>
          </p:cNvPr>
          <p:cNvSpPr>
            <a:spLocks noGrp="1" noChangeArrowheads="1"/>
          </p:cNvSpPr>
          <p:nvPr>
            <p:ph type="title"/>
          </p:nvPr>
        </p:nvSpPr>
        <p:spPr>
          <a:xfrm>
            <a:off x="640079" y="2053641"/>
            <a:ext cx="3669161" cy="2760098"/>
          </a:xfrm>
        </p:spPr>
        <p:txBody>
          <a:bodyPr>
            <a:normAutofit/>
          </a:bodyPr>
          <a:lstStyle/>
          <a:p>
            <a:r>
              <a:rPr lang="en-US" altLang="en-US">
                <a:solidFill>
                  <a:srgbClr val="FFFFFF"/>
                </a:solidFill>
              </a:rPr>
              <a:t>Treatment</a:t>
            </a:r>
          </a:p>
        </p:txBody>
      </p:sp>
      <p:sp>
        <p:nvSpPr>
          <p:cNvPr id="621571" name="Rectangle 3">
            <a:extLst>
              <a:ext uri="{FF2B5EF4-FFF2-40B4-BE49-F238E27FC236}">
                <a16:creationId xmlns:a16="http://schemas.microsoft.com/office/drawing/2014/main" id="{E6EB20C2-0FB8-46BC-9C78-9C9B1F5E0AC5}"/>
              </a:ext>
            </a:extLst>
          </p:cNvPr>
          <p:cNvSpPr>
            <a:spLocks noGrp="1" noChangeArrowheads="1"/>
          </p:cNvSpPr>
          <p:nvPr>
            <p:ph type="body" idx="1"/>
          </p:nvPr>
        </p:nvSpPr>
        <p:spPr>
          <a:xfrm>
            <a:off x="6090574" y="801866"/>
            <a:ext cx="5306084" cy="5230634"/>
          </a:xfrm>
        </p:spPr>
        <p:txBody>
          <a:bodyPr anchor="ctr">
            <a:normAutofit/>
          </a:bodyPr>
          <a:lstStyle/>
          <a:p>
            <a:pPr marL="609600" indent="-609600">
              <a:buFont typeface="Wingdings" panose="05000000000000000000" pitchFamily="2" charset="2"/>
              <a:buAutoNum type="arabicPeriod"/>
            </a:pPr>
            <a:r>
              <a:rPr lang="en-US" altLang="en-US" sz="2400">
                <a:solidFill>
                  <a:srgbClr val="000000"/>
                </a:solidFill>
              </a:rPr>
              <a:t>Withhold exogenous sources of magnesium</a:t>
            </a:r>
          </a:p>
          <a:p>
            <a:pPr marL="609600" indent="-609600">
              <a:buFont typeface="Wingdings" panose="05000000000000000000" pitchFamily="2" charset="2"/>
              <a:buAutoNum type="arabicPeriod"/>
            </a:pPr>
            <a:r>
              <a:rPr lang="en-US" altLang="en-US" sz="2400">
                <a:solidFill>
                  <a:srgbClr val="000000"/>
                </a:solidFill>
              </a:rPr>
              <a:t>Correct volume deficit</a:t>
            </a:r>
          </a:p>
          <a:p>
            <a:pPr marL="609600" indent="-609600">
              <a:buFont typeface="Wingdings" panose="05000000000000000000" pitchFamily="2" charset="2"/>
              <a:buAutoNum type="arabicPeriod"/>
            </a:pPr>
            <a:r>
              <a:rPr lang="en-US" altLang="en-US" sz="2400">
                <a:solidFill>
                  <a:srgbClr val="000000"/>
                </a:solidFill>
              </a:rPr>
              <a:t>Correct acidosis if present</a:t>
            </a:r>
          </a:p>
          <a:p>
            <a:pPr marL="609600" indent="-609600">
              <a:buFont typeface="Wingdings" panose="05000000000000000000" pitchFamily="2" charset="2"/>
              <a:buAutoNum type="arabicPeriod"/>
            </a:pPr>
            <a:r>
              <a:rPr lang="en-US" altLang="en-US" sz="2400">
                <a:solidFill>
                  <a:srgbClr val="000000"/>
                </a:solidFill>
              </a:rPr>
              <a:t>Calcium  chloride (5-10 ml) to manage acute symptoms (cardiovascular effects)</a:t>
            </a:r>
          </a:p>
          <a:p>
            <a:pPr marL="609600" indent="-609600">
              <a:buFont typeface="Wingdings" panose="05000000000000000000" pitchFamily="2" charset="2"/>
              <a:buAutoNum type="arabicPeriod"/>
            </a:pPr>
            <a:r>
              <a:rPr lang="en-US" altLang="en-US" sz="2400">
                <a:solidFill>
                  <a:srgbClr val="000000"/>
                </a:solidFill>
              </a:rPr>
              <a:t>Dialysis (if elevated levels or symptoms persist)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a:extLst>
              <a:ext uri="{FF2B5EF4-FFF2-40B4-BE49-F238E27FC236}">
                <a16:creationId xmlns:a16="http://schemas.microsoft.com/office/drawing/2014/main" id="{96F756F2-A68D-4639-A255-1F43FF6896ED}"/>
              </a:ext>
            </a:extLst>
          </p:cNvPr>
          <p:cNvSpPr>
            <a:spLocks noGrp="1" noChangeArrowheads="1"/>
          </p:cNvSpPr>
          <p:nvPr>
            <p:ph type="title"/>
          </p:nvPr>
        </p:nvSpPr>
        <p:spPr>
          <a:xfrm>
            <a:off x="3017838" y="260351"/>
            <a:ext cx="6805612" cy="1223963"/>
          </a:xfrm>
        </p:spPr>
        <p:txBody>
          <a:bodyPr/>
          <a:lstStyle/>
          <a:p>
            <a:r>
              <a:rPr lang="en-US" altLang="en-US" sz="4000"/>
              <a:t>Hypomagnesemia </a:t>
            </a:r>
          </a:p>
        </p:txBody>
      </p:sp>
      <p:sp>
        <p:nvSpPr>
          <p:cNvPr id="622595" name="Rectangle 3">
            <a:extLst>
              <a:ext uri="{FF2B5EF4-FFF2-40B4-BE49-F238E27FC236}">
                <a16:creationId xmlns:a16="http://schemas.microsoft.com/office/drawing/2014/main" id="{58D754FE-3433-4B5A-9FB7-FF79846A084B}"/>
              </a:ext>
            </a:extLst>
          </p:cNvPr>
          <p:cNvSpPr>
            <a:spLocks noGrp="1" noChangeArrowheads="1"/>
          </p:cNvSpPr>
          <p:nvPr>
            <p:ph type="body" idx="1"/>
          </p:nvPr>
        </p:nvSpPr>
        <p:spPr>
          <a:xfrm>
            <a:off x="1965326" y="1844675"/>
            <a:ext cx="9274175" cy="1663700"/>
          </a:xfrm>
        </p:spPr>
        <p:txBody>
          <a:bodyPr/>
          <a:lstStyle/>
          <a:p>
            <a:pPr algn="just">
              <a:lnSpc>
                <a:spcPct val="130000"/>
              </a:lnSpc>
              <a:buFontTx/>
              <a:buBlip>
                <a:blip r:embed="rId3"/>
              </a:buBlip>
            </a:pPr>
            <a:r>
              <a:rPr lang="en-US" altLang="en-US" sz="2000"/>
              <a:t>Calcium/ magnesium receptors on renal tubular cells is primarily responsible for mg homeostasis.</a:t>
            </a:r>
          </a:p>
          <a:p>
            <a:pPr algn="just">
              <a:lnSpc>
                <a:spcPct val="130000"/>
              </a:lnSpc>
              <a:buFontTx/>
              <a:buBlip>
                <a:blip r:embed="rId3"/>
              </a:buBlip>
            </a:pPr>
            <a:r>
              <a:rPr lang="en-US" altLang="en-US" sz="2000"/>
              <a:t>Etiology:  </a:t>
            </a:r>
          </a:p>
        </p:txBody>
      </p:sp>
      <p:sp>
        <p:nvSpPr>
          <p:cNvPr id="622596" name="Rectangle 4">
            <a:extLst>
              <a:ext uri="{FF2B5EF4-FFF2-40B4-BE49-F238E27FC236}">
                <a16:creationId xmlns:a16="http://schemas.microsoft.com/office/drawing/2014/main" id="{9A15AD9F-458E-413B-898F-C769A5D1B7CC}"/>
              </a:ext>
            </a:extLst>
          </p:cNvPr>
          <p:cNvSpPr>
            <a:spLocks noChangeArrowheads="1"/>
          </p:cNvSpPr>
          <p:nvPr/>
        </p:nvSpPr>
        <p:spPr bwMode="auto">
          <a:xfrm>
            <a:off x="2632076" y="3141664"/>
            <a:ext cx="8486775" cy="34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a:spcBef>
                <a:spcPct val="20000"/>
              </a:spcBef>
              <a:buChar char="•"/>
              <a:defRPr sz="3200">
                <a:solidFill>
                  <a:schemeClr val="tx1"/>
                </a:solidFill>
                <a:latin typeface="Times New Roman" panose="02020603050405020304" pitchFamily="18" charset="0"/>
              </a:defRPr>
            </a:lvl1pPr>
            <a:lvl2pPr marL="1247775" indent="-533400">
              <a:spcBef>
                <a:spcPct val="20000"/>
              </a:spcBef>
              <a:buChar char="–"/>
              <a:defRPr sz="2800">
                <a:solidFill>
                  <a:schemeClr val="tx1"/>
                </a:solidFill>
                <a:latin typeface="Times New Roman" panose="02020603050405020304" pitchFamily="18" charset="0"/>
              </a:defRPr>
            </a:lvl2pPr>
            <a:lvl3pPr marL="1884363" indent="-457200">
              <a:spcBef>
                <a:spcPct val="20000"/>
              </a:spcBef>
              <a:buChar char="•"/>
              <a:defRPr sz="2400">
                <a:solidFill>
                  <a:schemeClr val="tx1"/>
                </a:solidFill>
                <a:latin typeface="Times New Roman" panose="02020603050405020304" pitchFamily="18" charset="0"/>
              </a:defRPr>
            </a:lvl3pPr>
            <a:lvl4pPr marL="2444750" indent="-381000">
              <a:spcBef>
                <a:spcPct val="20000"/>
              </a:spcBef>
              <a:buChar char="–"/>
              <a:defRPr sz="2000">
                <a:solidFill>
                  <a:schemeClr val="tx1"/>
                </a:solidFill>
                <a:latin typeface="Times New Roman" panose="02020603050405020304" pitchFamily="18" charset="0"/>
              </a:defRPr>
            </a:lvl4pPr>
            <a:lvl5pPr marL="3005138" indent="-381000">
              <a:spcBef>
                <a:spcPct val="20000"/>
              </a:spcBef>
              <a:buChar char="»"/>
              <a:defRPr sz="2000">
                <a:solidFill>
                  <a:schemeClr val="tx1"/>
                </a:solidFill>
                <a:latin typeface="Times New Roman" panose="02020603050405020304" pitchFamily="18" charset="0"/>
              </a:defRPr>
            </a:lvl5pPr>
            <a:lvl6pPr marL="3462338" indent="-381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919538" indent="-381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376738" indent="-381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833938" indent="-381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130000"/>
              </a:lnSpc>
              <a:buFont typeface="Wingdings" panose="05000000000000000000" pitchFamily="2" charset="2"/>
              <a:buAutoNum type="arabicPeriod"/>
            </a:pPr>
            <a:r>
              <a:rPr lang="en-US" altLang="en-US" sz="1800"/>
              <a:t>Poor intake (starvation, alcoholism prolonged use of IV fluids, and TPN with inadequate supplementation of magnesium)</a:t>
            </a:r>
          </a:p>
          <a:p>
            <a:pPr algn="just">
              <a:lnSpc>
                <a:spcPct val="130000"/>
              </a:lnSpc>
              <a:buFont typeface="Wingdings" panose="05000000000000000000" pitchFamily="2" charset="2"/>
              <a:buAutoNum type="arabicPeriod"/>
            </a:pPr>
            <a:r>
              <a:rPr lang="en-US" altLang="en-US" sz="1800"/>
              <a:t>Increased renal excretion (alcohol, most diuretics, and amphotericin B) </a:t>
            </a:r>
          </a:p>
          <a:p>
            <a:pPr algn="just">
              <a:lnSpc>
                <a:spcPct val="130000"/>
              </a:lnSpc>
              <a:buFont typeface="Wingdings" panose="05000000000000000000" pitchFamily="2" charset="2"/>
              <a:buAutoNum type="arabicPeriod"/>
            </a:pPr>
            <a:r>
              <a:rPr lang="en-US" altLang="en-US" sz="1800"/>
              <a:t>GI losses (diarrhea)</a:t>
            </a:r>
          </a:p>
          <a:p>
            <a:pPr algn="just">
              <a:lnSpc>
                <a:spcPct val="130000"/>
              </a:lnSpc>
              <a:buFont typeface="Wingdings" panose="05000000000000000000" pitchFamily="2" charset="2"/>
              <a:buAutoNum type="arabicPeriod"/>
            </a:pPr>
            <a:r>
              <a:rPr lang="en-US" altLang="en-US" sz="1800"/>
              <a:t>Malabsorption </a:t>
            </a:r>
          </a:p>
          <a:p>
            <a:pPr algn="just">
              <a:lnSpc>
                <a:spcPct val="130000"/>
              </a:lnSpc>
              <a:buFont typeface="Wingdings" panose="05000000000000000000" pitchFamily="2" charset="2"/>
              <a:buAutoNum type="arabicPeriod"/>
            </a:pPr>
            <a:r>
              <a:rPr lang="en-US" altLang="en-US" sz="1800"/>
              <a:t>Acute pancreatitis </a:t>
            </a:r>
          </a:p>
          <a:p>
            <a:pPr algn="just">
              <a:lnSpc>
                <a:spcPct val="130000"/>
              </a:lnSpc>
              <a:buFont typeface="Wingdings" panose="05000000000000000000" pitchFamily="2" charset="2"/>
              <a:buAutoNum type="arabicPeriod"/>
            </a:pPr>
            <a:r>
              <a:rPr lang="en-US" altLang="en-US" sz="1800"/>
              <a:t>Diabetic ketoacidosis </a:t>
            </a:r>
          </a:p>
          <a:p>
            <a:pPr algn="just">
              <a:lnSpc>
                <a:spcPct val="130000"/>
              </a:lnSpc>
              <a:buFont typeface="Wingdings" panose="05000000000000000000" pitchFamily="2" charset="2"/>
              <a:buAutoNum type="arabicPeriod"/>
            </a:pPr>
            <a:r>
              <a:rPr lang="en-US" altLang="en-US" sz="1800"/>
              <a:t>Primary aldosteronism </a:t>
            </a:r>
          </a:p>
          <a:p>
            <a:pPr algn="just">
              <a:lnSpc>
                <a:spcPct val="130000"/>
              </a:lnSpc>
              <a:buFont typeface="Wingdings" panose="05000000000000000000" pitchFamily="2" charset="2"/>
              <a:buAutoNum type="arabicPeriod"/>
            </a:pPr>
            <a:endParaRPr lang="en-US" altLang="en-US" sz="18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BC9F2C24-A004-4B67-A5D8-38B1A59C3F01}"/>
              </a:ext>
            </a:extLst>
          </p:cNvPr>
          <p:cNvSpPr>
            <a:spLocks noGrp="1" noChangeArrowheads="1"/>
          </p:cNvSpPr>
          <p:nvPr>
            <p:ph type="title"/>
          </p:nvPr>
        </p:nvSpPr>
        <p:spPr/>
        <p:txBody>
          <a:bodyPr/>
          <a:lstStyle/>
          <a:p>
            <a:r>
              <a:rPr lang="en-GB" altLang="en-US"/>
              <a:t>Fluid compartments</a:t>
            </a:r>
          </a:p>
        </p:txBody>
      </p:sp>
      <p:sp>
        <p:nvSpPr>
          <p:cNvPr id="409603" name="Rectangle 3">
            <a:extLst>
              <a:ext uri="{FF2B5EF4-FFF2-40B4-BE49-F238E27FC236}">
                <a16:creationId xmlns:a16="http://schemas.microsoft.com/office/drawing/2014/main" id="{4291614C-AC61-4834-85A0-CBF4A7E41533}"/>
              </a:ext>
            </a:extLst>
          </p:cNvPr>
          <p:cNvSpPr>
            <a:spLocks noChangeArrowheads="1"/>
          </p:cNvSpPr>
          <p:nvPr/>
        </p:nvSpPr>
        <p:spPr bwMode="auto">
          <a:xfrm>
            <a:off x="2495550" y="2476500"/>
            <a:ext cx="723900" cy="3143250"/>
          </a:xfrm>
          <a:prstGeom prst="rect">
            <a:avLst/>
          </a:prstGeom>
          <a:solidFill>
            <a:srgbClr val="CC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04" name="Rectangle 4">
            <a:extLst>
              <a:ext uri="{FF2B5EF4-FFF2-40B4-BE49-F238E27FC236}">
                <a16:creationId xmlns:a16="http://schemas.microsoft.com/office/drawing/2014/main" id="{B002A1AE-76E4-4E6C-B460-11A9F7B59485}"/>
              </a:ext>
            </a:extLst>
          </p:cNvPr>
          <p:cNvSpPr>
            <a:spLocks noChangeArrowheads="1"/>
          </p:cNvSpPr>
          <p:nvPr/>
        </p:nvSpPr>
        <p:spPr bwMode="auto">
          <a:xfrm>
            <a:off x="321945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05" name="Rectangle 5">
            <a:extLst>
              <a:ext uri="{FF2B5EF4-FFF2-40B4-BE49-F238E27FC236}">
                <a16:creationId xmlns:a16="http://schemas.microsoft.com/office/drawing/2014/main" id="{B3B7562E-DAEA-43CA-B898-01C514323634}"/>
              </a:ext>
            </a:extLst>
          </p:cNvPr>
          <p:cNvSpPr>
            <a:spLocks noChangeArrowheads="1"/>
          </p:cNvSpPr>
          <p:nvPr/>
        </p:nvSpPr>
        <p:spPr bwMode="auto">
          <a:xfrm>
            <a:off x="5124450" y="2476500"/>
            <a:ext cx="5048250" cy="314325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06" name="Text Box 6">
            <a:extLst>
              <a:ext uri="{FF2B5EF4-FFF2-40B4-BE49-F238E27FC236}">
                <a16:creationId xmlns:a16="http://schemas.microsoft.com/office/drawing/2014/main" id="{EC02C9AA-D8CC-4A98-B96F-C1A1DD7C60E7}"/>
              </a:ext>
            </a:extLst>
          </p:cNvPr>
          <p:cNvSpPr txBox="1">
            <a:spLocks noChangeArrowheads="1"/>
          </p:cNvSpPr>
          <p:nvPr/>
        </p:nvSpPr>
        <p:spPr bwMode="auto">
          <a:xfrm>
            <a:off x="6038850" y="32766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ICF</a:t>
            </a:r>
          </a:p>
        </p:txBody>
      </p:sp>
      <p:sp>
        <p:nvSpPr>
          <p:cNvPr id="409607" name="AutoShape 7">
            <a:extLst>
              <a:ext uri="{FF2B5EF4-FFF2-40B4-BE49-F238E27FC236}">
                <a16:creationId xmlns:a16="http://schemas.microsoft.com/office/drawing/2014/main" id="{62B41999-3B1D-4702-8E98-E26AECA18AEB}"/>
              </a:ext>
            </a:extLst>
          </p:cNvPr>
          <p:cNvSpPr>
            <a:spLocks/>
          </p:cNvSpPr>
          <p:nvPr/>
        </p:nvSpPr>
        <p:spPr bwMode="auto">
          <a:xfrm rot="5453046">
            <a:off x="3613944" y="4561682"/>
            <a:ext cx="303213" cy="2762250"/>
          </a:xfrm>
          <a:prstGeom prst="rightBrace">
            <a:avLst>
              <a:gd name="adj1" fmla="val 75916"/>
              <a:gd name="adj2" fmla="val 50343"/>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09" name="Text Box 9">
            <a:extLst>
              <a:ext uri="{FF2B5EF4-FFF2-40B4-BE49-F238E27FC236}">
                <a16:creationId xmlns:a16="http://schemas.microsoft.com/office/drawing/2014/main" id="{65FC6AF2-8998-4783-9874-20961ACB9F92}"/>
              </a:ext>
            </a:extLst>
          </p:cNvPr>
          <p:cNvSpPr txBox="1">
            <a:spLocks noChangeArrowheads="1"/>
          </p:cNvSpPr>
          <p:nvPr/>
        </p:nvSpPr>
        <p:spPr bwMode="auto">
          <a:xfrm>
            <a:off x="3295650" y="615315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ECF</a:t>
            </a:r>
          </a:p>
        </p:txBody>
      </p:sp>
      <p:sp>
        <p:nvSpPr>
          <p:cNvPr id="409610" name="Text Box 10">
            <a:extLst>
              <a:ext uri="{FF2B5EF4-FFF2-40B4-BE49-F238E27FC236}">
                <a16:creationId xmlns:a16="http://schemas.microsoft.com/office/drawing/2014/main" id="{26295876-F2AE-42E2-A740-2A70E897BA96}"/>
              </a:ext>
            </a:extLst>
          </p:cNvPr>
          <p:cNvSpPr txBox="1">
            <a:spLocks noChangeArrowheads="1"/>
          </p:cNvSpPr>
          <p:nvPr/>
        </p:nvSpPr>
        <p:spPr bwMode="auto">
          <a:xfrm>
            <a:off x="3219450" y="37719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Interstitial </a:t>
            </a:r>
          </a:p>
        </p:txBody>
      </p:sp>
      <p:sp>
        <p:nvSpPr>
          <p:cNvPr id="409611" name="Text Box 11">
            <a:extLst>
              <a:ext uri="{FF2B5EF4-FFF2-40B4-BE49-F238E27FC236}">
                <a16:creationId xmlns:a16="http://schemas.microsoft.com/office/drawing/2014/main" id="{E94F974D-AC1F-4F10-9F9C-F081CBE20509}"/>
              </a:ext>
            </a:extLst>
          </p:cNvPr>
          <p:cNvSpPr txBox="1">
            <a:spLocks noChangeArrowheads="1"/>
          </p:cNvSpPr>
          <p:nvPr/>
        </p:nvSpPr>
        <p:spPr bwMode="auto">
          <a:xfrm rot="16219057">
            <a:off x="1787526" y="3606285"/>
            <a:ext cx="2149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00000"/>
                </a:solidFill>
              </a:rPr>
              <a:t>Plasma</a:t>
            </a:r>
            <a:endParaRPr lang="en-GB"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a:extLst>
              <a:ext uri="{FF2B5EF4-FFF2-40B4-BE49-F238E27FC236}">
                <a16:creationId xmlns:a16="http://schemas.microsoft.com/office/drawing/2014/main" id="{07D008F3-97A5-480D-BC8E-B991B47BB1C1}"/>
              </a:ext>
            </a:extLst>
          </p:cNvPr>
          <p:cNvSpPr>
            <a:spLocks noGrp="1" noChangeArrowheads="1"/>
          </p:cNvSpPr>
          <p:nvPr>
            <p:ph type="title"/>
          </p:nvPr>
        </p:nvSpPr>
        <p:spPr>
          <a:xfrm>
            <a:off x="1965325" y="260351"/>
            <a:ext cx="9086850" cy="1431925"/>
          </a:xfrm>
        </p:spPr>
        <p:txBody>
          <a:bodyPr/>
          <a:lstStyle/>
          <a:p>
            <a:r>
              <a:rPr lang="en-US" altLang="en-US" sz="2800"/>
              <a:t>Clinical manifestation of hypomagnesemia:</a:t>
            </a:r>
            <a:br>
              <a:rPr lang="en-US" altLang="en-US" sz="2800"/>
            </a:br>
            <a:r>
              <a:rPr lang="en-US" altLang="en-US" sz="2800"/>
              <a:t>(similar to hypocalcemia)</a:t>
            </a:r>
          </a:p>
        </p:txBody>
      </p:sp>
      <p:sp>
        <p:nvSpPr>
          <p:cNvPr id="623619" name="Rectangle 3">
            <a:extLst>
              <a:ext uri="{FF2B5EF4-FFF2-40B4-BE49-F238E27FC236}">
                <a16:creationId xmlns:a16="http://schemas.microsoft.com/office/drawing/2014/main" id="{9866AC30-76A7-4F55-A695-B05603BECFEB}"/>
              </a:ext>
            </a:extLst>
          </p:cNvPr>
          <p:cNvSpPr>
            <a:spLocks noGrp="1" noChangeArrowheads="1"/>
          </p:cNvSpPr>
          <p:nvPr>
            <p:ph type="body" idx="1"/>
          </p:nvPr>
        </p:nvSpPr>
        <p:spPr>
          <a:xfrm>
            <a:off x="1724025" y="1981200"/>
            <a:ext cx="8743950" cy="2743200"/>
          </a:xfrm>
        </p:spPr>
        <p:txBody>
          <a:bodyPr>
            <a:normAutofit lnSpcReduction="10000"/>
          </a:bodyPr>
          <a:lstStyle/>
          <a:p>
            <a:pPr marL="609600" indent="-609600">
              <a:buFont typeface="Wingdings" panose="05000000000000000000" pitchFamily="2" charset="2"/>
              <a:buAutoNum type="arabicPeriod"/>
            </a:pPr>
            <a:r>
              <a:rPr lang="en-US" altLang="en-US"/>
              <a:t>Hyper active reflexes, muscle tremors, tetany with chevostek’s  sign</a:t>
            </a:r>
          </a:p>
          <a:p>
            <a:pPr marL="609600" indent="-609600">
              <a:buFont typeface="Wingdings" panose="05000000000000000000" pitchFamily="2" charset="2"/>
              <a:buAutoNum type="arabicPeriod"/>
            </a:pPr>
            <a:endParaRPr lang="en-US" altLang="en-US"/>
          </a:p>
          <a:p>
            <a:pPr marL="609600" indent="-609600">
              <a:buFont typeface="Wingdings" panose="05000000000000000000" pitchFamily="2" charset="2"/>
              <a:buAutoNum type="arabicPeriod"/>
            </a:pPr>
            <a:r>
              <a:rPr lang="en-US" altLang="en-US"/>
              <a:t>Delirium and seizures in severe deficiency</a:t>
            </a:r>
          </a:p>
          <a:p>
            <a:pPr marL="609600" indent="-609600">
              <a:buFont typeface="Wingdings" panose="05000000000000000000" pitchFamily="2" charset="2"/>
              <a:buAutoNum type="arabicPeriod"/>
            </a:pPr>
            <a:endParaRPr lang="en-US" altLang="en-US"/>
          </a:p>
          <a:p>
            <a:pPr marL="609600" indent="-609600">
              <a:buFont typeface="Wingdings" panose="05000000000000000000" pitchFamily="2" charset="2"/>
              <a:buAutoNum type="arabicPeriod"/>
            </a:pPr>
            <a:r>
              <a:rPr lang="en-US" altLang="en-US"/>
              <a:t>ECG changes: </a:t>
            </a:r>
          </a:p>
        </p:txBody>
      </p:sp>
      <p:sp>
        <p:nvSpPr>
          <p:cNvPr id="623620" name="Rectangle 4">
            <a:extLst>
              <a:ext uri="{FF2B5EF4-FFF2-40B4-BE49-F238E27FC236}">
                <a16:creationId xmlns:a16="http://schemas.microsoft.com/office/drawing/2014/main" id="{AC16D06F-C39E-4EEA-BC61-6F9AF1261169}"/>
              </a:ext>
            </a:extLst>
          </p:cNvPr>
          <p:cNvSpPr>
            <a:spLocks noChangeArrowheads="1"/>
          </p:cNvSpPr>
          <p:nvPr/>
        </p:nvSpPr>
        <p:spPr bwMode="auto">
          <a:xfrm>
            <a:off x="5284789" y="4437064"/>
            <a:ext cx="5672137"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Times New Roman" panose="02020603050405020304" pitchFamily="18" charset="0"/>
              </a:defRPr>
            </a:lvl1pPr>
            <a:lvl2pPr marL="990600" indent="-5334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752600" indent="-381000">
              <a:spcBef>
                <a:spcPct val="20000"/>
              </a:spcBef>
              <a:buChar char="–"/>
              <a:defRPr sz="2000">
                <a:solidFill>
                  <a:schemeClr val="tx1"/>
                </a:solidFill>
                <a:latin typeface="Times New Roman" panose="02020603050405020304" pitchFamily="18" charset="0"/>
              </a:defRPr>
            </a:lvl4pPr>
            <a:lvl5pPr marL="2209800" indent="-381000">
              <a:spcBef>
                <a:spcPct val="20000"/>
              </a:spcBef>
              <a:buChar char="»"/>
              <a:defRPr sz="2000">
                <a:solidFill>
                  <a:schemeClr val="tx1"/>
                </a:solidFill>
                <a:latin typeface="Times New Roman" panose="02020603050405020304" pitchFamily="18" charset="0"/>
              </a:defRPr>
            </a:lvl5pPr>
            <a:lvl6pPr marL="2667000" indent="-381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124200" indent="-381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81400" indent="-381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038600" indent="-381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20000"/>
              </a:lnSpc>
              <a:buSzPct val="50000"/>
              <a:buFont typeface="Wingdings" panose="05000000000000000000" pitchFamily="2" charset="2"/>
              <a:buChar char="Ø"/>
            </a:pPr>
            <a:r>
              <a:rPr lang="en-US" altLang="en-US" sz="2000"/>
              <a:t>Prolonged QT and PR interval </a:t>
            </a:r>
          </a:p>
          <a:p>
            <a:pPr>
              <a:lnSpc>
                <a:spcPct val="120000"/>
              </a:lnSpc>
              <a:buSzPct val="50000"/>
              <a:buFont typeface="Wingdings" panose="05000000000000000000" pitchFamily="2" charset="2"/>
              <a:buChar char="Ø"/>
            </a:pPr>
            <a:r>
              <a:rPr lang="en-US" altLang="en-US" sz="2000"/>
              <a:t>ST-segment depression</a:t>
            </a:r>
          </a:p>
          <a:p>
            <a:pPr>
              <a:lnSpc>
                <a:spcPct val="120000"/>
              </a:lnSpc>
              <a:buSzPct val="50000"/>
              <a:buFont typeface="Wingdings" panose="05000000000000000000" pitchFamily="2" charset="2"/>
              <a:buChar char="Ø"/>
            </a:pPr>
            <a:r>
              <a:rPr lang="en-US" altLang="en-US" sz="2000"/>
              <a:t>Flattening or inversion of P waves </a:t>
            </a:r>
          </a:p>
          <a:p>
            <a:pPr>
              <a:lnSpc>
                <a:spcPct val="120000"/>
              </a:lnSpc>
              <a:buSzPct val="50000"/>
              <a:buFont typeface="Wingdings" panose="05000000000000000000" pitchFamily="2" charset="2"/>
              <a:buChar char="Ø"/>
            </a:pPr>
            <a:r>
              <a:rPr lang="en-US" altLang="en-US" sz="2000"/>
              <a:t>Torsades de pointes </a:t>
            </a:r>
          </a:p>
          <a:p>
            <a:pPr>
              <a:lnSpc>
                <a:spcPct val="120000"/>
              </a:lnSpc>
              <a:buSzPct val="50000"/>
              <a:buFont typeface="Wingdings" panose="05000000000000000000" pitchFamily="2" charset="2"/>
              <a:buChar char="Ø"/>
            </a:pPr>
            <a:r>
              <a:rPr lang="en-US" altLang="en-US" sz="2000"/>
              <a:t>Arrhythmia  </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a:extLst>
              <a:ext uri="{FF2B5EF4-FFF2-40B4-BE49-F238E27FC236}">
                <a16:creationId xmlns:a16="http://schemas.microsoft.com/office/drawing/2014/main" id="{EA8C3E90-BB55-4464-BE11-7FD06B69D8D3}"/>
              </a:ext>
            </a:extLst>
          </p:cNvPr>
          <p:cNvSpPr>
            <a:spLocks noGrp="1" noChangeArrowheads="1"/>
          </p:cNvSpPr>
          <p:nvPr>
            <p:ph type="ctrTitle"/>
          </p:nvPr>
        </p:nvSpPr>
        <p:spPr>
          <a:xfrm>
            <a:off x="2208214" y="333376"/>
            <a:ext cx="7972425" cy="1431925"/>
          </a:xfrm>
        </p:spPr>
        <p:txBody>
          <a:bodyPr anchor="ctr"/>
          <a:lstStyle/>
          <a:p>
            <a:r>
              <a:rPr lang="en-US" altLang="en-US" sz="4400"/>
              <a:t>Treatment </a:t>
            </a:r>
          </a:p>
        </p:txBody>
      </p:sp>
      <p:sp>
        <p:nvSpPr>
          <p:cNvPr id="624643" name="Rectangle 3">
            <a:extLst>
              <a:ext uri="{FF2B5EF4-FFF2-40B4-BE49-F238E27FC236}">
                <a16:creationId xmlns:a16="http://schemas.microsoft.com/office/drawing/2014/main" id="{5534B09E-0690-4212-9DEE-450EC347B0C3}"/>
              </a:ext>
            </a:extLst>
          </p:cNvPr>
          <p:cNvSpPr>
            <a:spLocks noGrp="1" noChangeArrowheads="1"/>
          </p:cNvSpPr>
          <p:nvPr>
            <p:ph type="subTitle" idx="1"/>
          </p:nvPr>
        </p:nvSpPr>
        <p:spPr>
          <a:xfrm>
            <a:off x="1397001" y="1989138"/>
            <a:ext cx="9274175" cy="3816350"/>
          </a:xfrm>
        </p:spPr>
        <p:txBody>
          <a:bodyPr/>
          <a:lstStyle/>
          <a:p>
            <a:pPr marL="365125" indent="-365125" algn="just">
              <a:buFont typeface="Wingdings" panose="05000000000000000000" pitchFamily="2" charset="2"/>
              <a:buAutoNum type="arabicPeriod"/>
            </a:pPr>
            <a:r>
              <a:rPr lang="en-US" altLang="en-US" sz="2800"/>
              <a:t>For asymptomatic and mild hypomagnesemia administer oral mg. </a:t>
            </a:r>
          </a:p>
          <a:p>
            <a:pPr marL="365125" indent="-365125" algn="just">
              <a:buFont typeface="Wingdings" panose="05000000000000000000" pitchFamily="2" charset="2"/>
              <a:buAutoNum type="arabicPeriod"/>
            </a:pPr>
            <a:endParaRPr lang="en-US" altLang="en-US" sz="2800"/>
          </a:p>
          <a:p>
            <a:pPr marL="365125" indent="-365125" algn="just">
              <a:buFont typeface="Wingdings" panose="05000000000000000000" pitchFamily="2" charset="2"/>
              <a:buAutoNum type="arabicPeriod"/>
            </a:pPr>
            <a:r>
              <a:rPr lang="en-US" altLang="en-US" sz="2800"/>
              <a:t>For severe deficit (&lt;1meq/L) or symptomatic patient administer 1 to 2 g of mg-sulfate IV over 2 minute (simultaneous with ca-gluconate). </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7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94FFCC1-6C05-44D7-BB1F-256511587974}"/>
              </a:ext>
            </a:extLst>
          </p:cNvPr>
          <p:cNvPicPr>
            <a:picLocks noGrp="1" noChangeAspect="1"/>
          </p:cNvPicPr>
          <p:nvPr>
            <p:ph idx="1"/>
          </p:nvPr>
        </p:nvPicPr>
        <p:blipFill rotWithShape="1">
          <a:blip r:embed="rId2"/>
          <a:srcRect l="22559" t="21838" r="22278" b="33132"/>
          <a:stretch/>
        </p:blipFill>
        <p:spPr>
          <a:xfrm>
            <a:off x="643467" y="925343"/>
            <a:ext cx="10905066" cy="5007314"/>
          </a:xfrm>
          <a:prstGeom prst="rect">
            <a:avLst/>
          </a:prstGeom>
        </p:spPr>
      </p:pic>
    </p:spTree>
    <p:extLst>
      <p:ext uri="{BB962C8B-B14F-4D97-AF65-F5344CB8AC3E}">
        <p14:creationId xmlns:p14="http://schemas.microsoft.com/office/powerpoint/2010/main" val="3030963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71A9-9D21-4467-AAE8-B2CDF774A6C4}"/>
              </a:ext>
            </a:extLst>
          </p:cNvPr>
          <p:cNvSpPr>
            <a:spLocks noGrp="1"/>
          </p:cNvSpPr>
          <p:nvPr>
            <p:ph type="title"/>
          </p:nvPr>
        </p:nvSpPr>
        <p:spPr>
          <a:xfrm>
            <a:off x="838200" y="365125"/>
            <a:ext cx="10515600" cy="1325563"/>
          </a:xfrm>
        </p:spPr>
        <p:txBody>
          <a:bodyPr>
            <a:normAutofit/>
          </a:bodyPr>
          <a:lstStyle/>
          <a:p>
            <a:r>
              <a:rPr lang="en-US"/>
              <a:t>Acid-Base balance </a:t>
            </a:r>
            <a:endParaRPr lang="en-US" dirty="0"/>
          </a:p>
        </p:txBody>
      </p:sp>
      <p:graphicFrame>
        <p:nvGraphicFramePr>
          <p:cNvPr id="14" name="Content Placeholder 2">
            <a:extLst>
              <a:ext uri="{FF2B5EF4-FFF2-40B4-BE49-F238E27FC236}">
                <a16:creationId xmlns:a16="http://schemas.microsoft.com/office/drawing/2014/main" id="{8525038F-FD7C-4493-9BB1-855EC87E729D}"/>
              </a:ext>
            </a:extLst>
          </p:cNvPr>
          <p:cNvGraphicFramePr>
            <a:graphicFrameLocks noGrp="1"/>
          </p:cNvGraphicFramePr>
          <p:nvPr>
            <p:ph idx="1"/>
            <p:extLst>
              <p:ext uri="{D42A27DB-BD31-4B8C-83A1-F6EECF244321}">
                <p14:modId xmlns:p14="http://schemas.microsoft.com/office/powerpoint/2010/main" val="6401819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965048"/>
      </p:ext>
    </p:extLst>
  </p:cSld>
  <p:clrMapOvr>
    <a:overrideClrMapping bg1="dk1" tx1="lt1" bg2="dk2"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4F3B970-7FAC-4038-8131-334314EF2E67}"/>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Acid-base balance </a:t>
            </a:r>
          </a:p>
        </p:txBody>
      </p:sp>
      <p:graphicFrame>
        <p:nvGraphicFramePr>
          <p:cNvPr id="5" name="Content Placeholder 2">
            <a:extLst>
              <a:ext uri="{FF2B5EF4-FFF2-40B4-BE49-F238E27FC236}">
                <a16:creationId xmlns:a16="http://schemas.microsoft.com/office/drawing/2014/main" id="{62B43CC2-B1A7-4E67-AD1C-F2C66B466F2C}"/>
              </a:ext>
            </a:extLst>
          </p:cNvPr>
          <p:cNvGraphicFramePr>
            <a:graphicFrameLocks noGrp="1"/>
          </p:cNvGraphicFramePr>
          <p:nvPr>
            <p:ph idx="1"/>
            <p:extLst>
              <p:ext uri="{D42A27DB-BD31-4B8C-83A1-F6EECF244321}">
                <p14:modId xmlns:p14="http://schemas.microsoft.com/office/powerpoint/2010/main" val="4042542344"/>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57136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EEF81FD-2A91-4E30-BCEB-1ABD80E18A5F}"/>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Acid base balance </a:t>
            </a:r>
          </a:p>
        </p:txBody>
      </p:sp>
      <p:graphicFrame>
        <p:nvGraphicFramePr>
          <p:cNvPr id="5" name="Content Placeholder 2">
            <a:extLst>
              <a:ext uri="{FF2B5EF4-FFF2-40B4-BE49-F238E27FC236}">
                <a16:creationId xmlns:a16="http://schemas.microsoft.com/office/drawing/2014/main" id="{AD7E2FC8-FF4B-40FE-9A0B-9712B8B77FB5}"/>
              </a:ext>
            </a:extLst>
          </p:cNvPr>
          <p:cNvGraphicFramePr>
            <a:graphicFrameLocks noGrp="1"/>
          </p:cNvGraphicFramePr>
          <p:nvPr>
            <p:ph idx="1"/>
            <p:extLst>
              <p:ext uri="{D42A27DB-BD31-4B8C-83A1-F6EECF244321}">
                <p14:modId xmlns:p14="http://schemas.microsoft.com/office/powerpoint/2010/main" val="231980896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0159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D756A1-B379-42FD-AAE4-D626C137632A}"/>
              </a:ext>
            </a:extLst>
          </p:cNvPr>
          <p:cNvSpPr>
            <a:spLocks noGrp="1"/>
          </p:cNvSpPr>
          <p:nvPr>
            <p:ph type="title"/>
          </p:nvPr>
        </p:nvSpPr>
        <p:spPr>
          <a:xfrm>
            <a:off x="640079" y="2053641"/>
            <a:ext cx="3669161" cy="2760098"/>
          </a:xfrm>
        </p:spPr>
        <p:txBody>
          <a:bodyPr>
            <a:normAutofit/>
          </a:bodyPr>
          <a:lstStyle/>
          <a:p>
            <a:r>
              <a:rPr lang="en-US">
                <a:solidFill>
                  <a:srgbClr val="FFFFFF"/>
                </a:solidFill>
              </a:rPr>
              <a:t>Acid-base balance </a:t>
            </a:r>
          </a:p>
        </p:txBody>
      </p:sp>
      <p:sp>
        <p:nvSpPr>
          <p:cNvPr id="3" name="Content Placeholder 2">
            <a:extLst>
              <a:ext uri="{FF2B5EF4-FFF2-40B4-BE49-F238E27FC236}">
                <a16:creationId xmlns:a16="http://schemas.microsoft.com/office/drawing/2014/main" id="{670E0927-9543-4451-A9F7-556CDB02CE47}"/>
              </a:ext>
            </a:extLst>
          </p:cNvPr>
          <p:cNvSpPr>
            <a:spLocks noGrp="1"/>
          </p:cNvSpPr>
          <p:nvPr>
            <p:ph idx="1"/>
          </p:nvPr>
        </p:nvSpPr>
        <p:spPr>
          <a:xfrm>
            <a:off x="6090574" y="801866"/>
            <a:ext cx="5306084" cy="5230634"/>
          </a:xfrm>
        </p:spPr>
        <p:txBody>
          <a:bodyPr anchor="ctr">
            <a:normAutofit/>
          </a:bodyPr>
          <a:lstStyle/>
          <a:p>
            <a:r>
              <a:rPr lang="en-GB" sz="2400">
                <a:solidFill>
                  <a:srgbClr val="000000"/>
                </a:solidFill>
              </a:rPr>
              <a:t>Unlike the prompt change in ventilation that occurs with metabolic abnormalities, the compensatory response in the kidneys to respiratory abnormalities is delayed. </a:t>
            </a:r>
          </a:p>
          <a:p>
            <a:endParaRPr lang="en-GB" sz="2400">
              <a:solidFill>
                <a:srgbClr val="000000"/>
              </a:solidFill>
            </a:endParaRPr>
          </a:p>
          <a:p>
            <a:endParaRPr lang="en-GB" sz="2400">
              <a:solidFill>
                <a:srgbClr val="000000"/>
              </a:solidFill>
            </a:endParaRPr>
          </a:p>
          <a:p>
            <a:r>
              <a:rPr lang="en-GB" sz="2400">
                <a:solidFill>
                  <a:srgbClr val="000000"/>
                </a:solidFill>
              </a:rPr>
              <a:t>Significant compensation may not begin for 6 hours and then may continue for several days. </a:t>
            </a:r>
          </a:p>
          <a:p>
            <a:endParaRPr lang="en-US" sz="2400">
              <a:solidFill>
                <a:srgbClr val="000000"/>
              </a:solidFill>
            </a:endParaRPr>
          </a:p>
        </p:txBody>
      </p:sp>
    </p:spTree>
    <p:extLst>
      <p:ext uri="{BB962C8B-B14F-4D97-AF65-F5344CB8AC3E}">
        <p14:creationId xmlns:p14="http://schemas.microsoft.com/office/powerpoint/2010/main" val="2700282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54BE75-216E-4799-AF40-249B5CB58CB1}"/>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Acid-base balance</a:t>
            </a:r>
          </a:p>
        </p:txBody>
      </p:sp>
      <p:graphicFrame>
        <p:nvGraphicFramePr>
          <p:cNvPr id="5" name="Content Placeholder 2">
            <a:extLst>
              <a:ext uri="{FF2B5EF4-FFF2-40B4-BE49-F238E27FC236}">
                <a16:creationId xmlns:a16="http://schemas.microsoft.com/office/drawing/2014/main" id="{D3C3F341-2FF6-4809-AFFF-95394EFA6C85}"/>
              </a:ext>
            </a:extLst>
          </p:cNvPr>
          <p:cNvGraphicFramePr>
            <a:graphicFrameLocks noGrp="1"/>
          </p:cNvGraphicFramePr>
          <p:nvPr>
            <p:ph idx="1"/>
            <p:extLst>
              <p:ext uri="{D42A27DB-BD31-4B8C-83A1-F6EECF244321}">
                <p14:modId xmlns:p14="http://schemas.microsoft.com/office/powerpoint/2010/main" val="3650709901"/>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51706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4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382519D-E4B8-45C7-AD1D-06E371590A76}"/>
              </a:ext>
            </a:extLst>
          </p:cNvPr>
          <p:cNvPicPr>
            <a:picLocks noGrp="1" noChangeAspect="1"/>
          </p:cNvPicPr>
          <p:nvPr>
            <p:ph idx="1"/>
          </p:nvPr>
        </p:nvPicPr>
        <p:blipFill rotWithShape="1">
          <a:blip r:embed="rId2"/>
          <a:srcRect l="8769" t="21337" r="38601" b="9617"/>
          <a:stretch/>
        </p:blipFill>
        <p:spPr>
          <a:xfrm>
            <a:off x="2321314" y="643467"/>
            <a:ext cx="7549372" cy="5571066"/>
          </a:xfrm>
          <a:prstGeom prst="rect">
            <a:avLst/>
          </a:prstGeom>
        </p:spPr>
      </p:pic>
    </p:spTree>
    <p:extLst>
      <p:ext uri="{BB962C8B-B14F-4D97-AF65-F5344CB8AC3E}">
        <p14:creationId xmlns:p14="http://schemas.microsoft.com/office/powerpoint/2010/main" val="25468265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4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B80CD6C-A96C-48A8-9C80-49D054718178}"/>
              </a:ext>
            </a:extLst>
          </p:cNvPr>
          <p:cNvPicPr>
            <a:picLocks noGrp="1" noChangeAspect="1"/>
          </p:cNvPicPr>
          <p:nvPr>
            <p:ph idx="1"/>
          </p:nvPr>
        </p:nvPicPr>
        <p:blipFill rotWithShape="1">
          <a:blip r:embed="rId2"/>
          <a:srcRect l="9614" t="30093" r="9331" b="17121"/>
          <a:stretch/>
        </p:blipFill>
        <p:spPr>
          <a:xfrm>
            <a:off x="643467" y="1431624"/>
            <a:ext cx="10905066" cy="3994751"/>
          </a:xfrm>
          <a:prstGeom prst="rect">
            <a:avLst/>
          </a:prstGeom>
        </p:spPr>
      </p:pic>
    </p:spTree>
    <p:extLst>
      <p:ext uri="{BB962C8B-B14F-4D97-AF65-F5344CB8AC3E}">
        <p14:creationId xmlns:p14="http://schemas.microsoft.com/office/powerpoint/2010/main" val="72786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E0728A4C-2FFA-47D3-AC1F-606D4B9A541C}"/>
              </a:ext>
            </a:extLst>
          </p:cNvPr>
          <p:cNvSpPr>
            <a:spLocks noGrp="1" noChangeArrowheads="1"/>
          </p:cNvSpPr>
          <p:nvPr>
            <p:ph type="title"/>
          </p:nvPr>
        </p:nvSpPr>
        <p:spPr/>
        <p:txBody>
          <a:bodyPr/>
          <a:lstStyle/>
          <a:p>
            <a:r>
              <a:rPr lang="en-GB" altLang="en-US"/>
              <a:t>Fluid compartments</a:t>
            </a:r>
          </a:p>
        </p:txBody>
      </p:sp>
      <p:sp>
        <p:nvSpPr>
          <p:cNvPr id="412675" name="Rectangle 3">
            <a:extLst>
              <a:ext uri="{FF2B5EF4-FFF2-40B4-BE49-F238E27FC236}">
                <a16:creationId xmlns:a16="http://schemas.microsoft.com/office/drawing/2014/main" id="{8EA23D61-5CCB-4DEE-A509-6B72E8428B07}"/>
              </a:ext>
            </a:extLst>
          </p:cNvPr>
          <p:cNvSpPr>
            <a:spLocks noChangeArrowheads="1"/>
          </p:cNvSpPr>
          <p:nvPr/>
        </p:nvSpPr>
        <p:spPr bwMode="auto">
          <a:xfrm>
            <a:off x="2495550" y="2476500"/>
            <a:ext cx="723900" cy="3143250"/>
          </a:xfrm>
          <a:prstGeom prst="rect">
            <a:avLst/>
          </a:prstGeom>
          <a:solidFill>
            <a:srgbClr val="CC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676" name="Rectangle 4">
            <a:extLst>
              <a:ext uri="{FF2B5EF4-FFF2-40B4-BE49-F238E27FC236}">
                <a16:creationId xmlns:a16="http://schemas.microsoft.com/office/drawing/2014/main" id="{50E63CA0-57E8-4EB9-B089-91FACD506F80}"/>
              </a:ext>
            </a:extLst>
          </p:cNvPr>
          <p:cNvSpPr>
            <a:spLocks noChangeArrowheads="1"/>
          </p:cNvSpPr>
          <p:nvPr/>
        </p:nvSpPr>
        <p:spPr bwMode="auto">
          <a:xfrm>
            <a:off x="321945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677" name="Rectangle 5">
            <a:extLst>
              <a:ext uri="{FF2B5EF4-FFF2-40B4-BE49-F238E27FC236}">
                <a16:creationId xmlns:a16="http://schemas.microsoft.com/office/drawing/2014/main" id="{29793522-7694-405C-B39C-D66A18A63CE9}"/>
              </a:ext>
            </a:extLst>
          </p:cNvPr>
          <p:cNvSpPr>
            <a:spLocks noChangeArrowheads="1"/>
          </p:cNvSpPr>
          <p:nvPr/>
        </p:nvSpPr>
        <p:spPr bwMode="auto">
          <a:xfrm>
            <a:off x="5124450" y="2476500"/>
            <a:ext cx="5048250" cy="314325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678" name="Text Box 6">
            <a:extLst>
              <a:ext uri="{FF2B5EF4-FFF2-40B4-BE49-F238E27FC236}">
                <a16:creationId xmlns:a16="http://schemas.microsoft.com/office/drawing/2014/main" id="{D4D958DE-5317-4E77-8606-E1B0769A8490}"/>
              </a:ext>
            </a:extLst>
          </p:cNvPr>
          <p:cNvSpPr txBox="1">
            <a:spLocks noChangeArrowheads="1"/>
          </p:cNvSpPr>
          <p:nvPr/>
        </p:nvSpPr>
        <p:spPr bwMode="auto">
          <a:xfrm>
            <a:off x="6038850" y="32766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ICF</a:t>
            </a:r>
          </a:p>
        </p:txBody>
      </p:sp>
      <p:sp>
        <p:nvSpPr>
          <p:cNvPr id="412679" name="AutoShape 7">
            <a:extLst>
              <a:ext uri="{FF2B5EF4-FFF2-40B4-BE49-F238E27FC236}">
                <a16:creationId xmlns:a16="http://schemas.microsoft.com/office/drawing/2014/main" id="{E2385BF6-6A65-451E-B724-89268796E225}"/>
              </a:ext>
            </a:extLst>
          </p:cNvPr>
          <p:cNvSpPr>
            <a:spLocks/>
          </p:cNvSpPr>
          <p:nvPr/>
        </p:nvSpPr>
        <p:spPr bwMode="auto">
          <a:xfrm rot="5453046">
            <a:off x="3613944" y="4561682"/>
            <a:ext cx="303213" cy="2762250"/>
          </a:xfrm>
          <a:prstGeom prst="rightBrace">
            <a:avLst>
              <a:gd name="adj1" fmla="val 75916"/>
              <a:gd name="adj2" fmla="val 50343"/>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680" name="Text Box 8">
            <a:extLst>
              <a:ext uri="{FF2B5EF4-FFF2-40B4-BE49-F238E27FC236}">
                <a16:creationId xmlns:a16="http://schemas.microsoft.com/office/drawing/2014/main" id="{21B9E06E-F697-4D2A-B72A-5E040C420A28}"/>
              </a:ext>
            </a:extLst>
          </p:cNvPr>
          <p:cNvSpPr txBox="1">
            <a:spLocks noChangeArrowheads="1"/>
          </p:cNvSpPr>
          <p:nvPr/>
        </p:nvSpPr>
        <p:spPr bwMode="auto">
          <a:xfrm>
            <a:off x="3295650" y="615315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ECF</a:t>
            </a:r>
          </a:p>
        </p:txBody>
      </p:sp>
      <p:sp>
        <p:nvSpPr>
          <p:cNvPr id="412681" name="Text Box 9">
            <a:extLst>
              <a:ext uri="{FF2B5EF4-FFF2-40B4-BE49-F238E27FC236}">
                <a16:creationId xmlns:a16="http://schemas.microsoft.com/office/drawing/2014/main" id="{12528FD4-7AD0-459B-9900-9A9ED2752F0D}"/>
              </a:ext>
            </a:extLst>
          </p:cNvPr>
          <p:cNvSpPr txBox="1">
            <a:spLocks noChangeArrowheads="1"/>
          </p:cNvSpPr>
          <p:nvPr/>
        </p:nvSpPr>
        <p:spPr bwMode="auto">
          <a:xfrm>
            <a:off x="3219450" y="37719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Interstitial </a:t>
            </a:r>
          </a:p>
        </p:txBody>
      </p:sp>
      <p:sp>
        <p:nvSpPr>
          <p:cNvPr id="412682" name="Text Box 10">
            <a:extLst>
              <a:ext uri="{FF2B5EF4-FFF2-40B4-BE49-F238E27FC236}">
                <a16:creationId xmlns:a16="http://schemas.microsoft.com/office/drawing/2014/main" id="{50DDC7D3-41FF-4897-8EFD-16FEC5AE7D8C}"/>
              </a:ext>
            </a:extLst>
          </p:cNvPr>
          <p:cNvSpPr txBox="1">
            <a:spLocks noChangeArrowheads="1"/>
          </p:cNvSpPr>
          <p:nvPr/>
        </p:nvSpPr>
        <p:spPr bwMode="auto">
          <a:xfrm rot="16219057">
            <a:off x="1787526" y="3606285"/>
            <a:ext cx="2149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00000"/>
                </a:solidFill>
              </a:rPr>
              <a:t>Plasma</a:t>
            </a:r>
            <a:endParaRPr lang="en-GB" altLang="en-US"/>
          </a:p>
        </p:txBody>
      </p:sp>
      <p:sp>
        <p:nvSpPr>
          <p:cNvPr id="412683" name="Line 11">
            <a:extLst>
              <a:ext uri="{FF2B5EF4-FFF2-40B4-BE49-F238E27FC236}">
                <a16:creationId xmlns:a16="http://schemas.microsoft.com/office/drawing/2014/main" id="{B23DC457-1197-4B61-99D7-14719DFAD054}"/>
              </a:ext>
            </a:extLst>
          </p:cNvPr>
          <p:cNvSpPr>
            <a:spLocks noChangeShapeType="1"/>
          </p:cNvSpPr>
          <p:nvPr/>
        </p:nvSpPr>
        <p:spPr bwMode="auto">
          <a:xfrm flipV="1">
            <a:off x="3219450" y="2209800"/>
            <a:ext cx="0" cy="3695700"/>
          </a:xfrm>
          <a:prstGeom prst="line">
            <a:avLst/>
          </a:prstGeom>
          <a:noFill/>
          <a:ln w="5715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4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822E3AC-CC6D-411F-989A-D8F1057836ED}"/>
              </a:ext>
            </a:extLst>
          </p:cNvPr>
          <p:cNvPicPr>
            <a:picLocks noGrp="1" noChangeAspect="1"/>
          </p:cNvPicPr>
          <p:nvPr>
            <p:ph idx="1"/>
          </p:nvPr>
        </p:nvPicPr>
        <p:blipFill rotWithShape="1">
          <a:blip r:embed="rId2"/>
          <a:srcRect l="8207" t="27091" r="51266" b="8866"/>
          <a:stretch/>
        </p:blipFill>
        <p:spPr>
          <a:xfrm>
            <a:off x="2962294" y="643467"/>
            <a:ext cx="6267411" cy="5571066"/>
          </a:xfrm>
          <a:prstGeom prst="rect">
            <a:avLst/>
          </a:prstGeom>
        </p:spPr>
      </p:pic>
    </p:spTree>
    <p:extLst>
      <p:ext uri="{BB962C8B-B14F-4D97-AF65-F5344CB8AC3E}">
        <p14:creationId xmlns:p14="http://schemas.microsoft.com/office/powerpoint/2010/main" val="38934065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704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6F57BB41-D4C2-40A3-87D7-0F726EB7A047}"/>
              </a:ext>
            </a:extLst>
          </p:cNvPr>
          <p:cNvPicPr>
            <a:picLocks noGrp="1" noChangeAspect="1"/>
          </p:cNvPicPr>
          <p:nvPr>
            <p:ph idx="1"/>
          </p:nvPr>
        </p:nvPicPr>
        <p:blipFill rotWithShape="1">
          <a:blip r:embed="rId3"/>
          <a:srcRect l="11161" t="24840" r="52111" b="9616"/>
          <a:stretch/>
        </p:blipFill>
        <p:spPr>
          <a:xfrm>
            <a:off x="3702047" y="1176793"/>
            <a:ext cx="4530813" cy="4548146"/>
          </a:xfrm>
          <a:prstGeom prst="rect">
            <a:avLst/>
          </a:prstGeom>
        </p:spPr>
      </p:pic>
    </p:spTree>
    <p:extLst>
      <p:ext uri="{BB962C8B-B14F-4D97-AF65-F5344CB8AC3E}">
        <p14:creationId xmlns:p14="http://schemas.microsoft.com/office/powerpoint/2010/main" val="41603081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4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9C55444-1DEE-4C5D-9FAC-1608E83B47B6}"/>
              </a:ext>
            </a:extLst>
          </p:cNvPr>
          <p:cNvPicPr>
            <a:picLocks noGrp="1" noChangeAspect="1"/>
          </p:cNvPicPr>
          <p:nvPr>
            <p:ph idx="1"/>
          </p:nvPr>
        </p:nvPicPr>
        <p:blipFill rotWithShape="1">
          <a:blip r:embed="rId2"/>
          <a:srcRect l="51830" t="40100" r="11724" b="9866"/>
          <a:stretch/>
        </p:blipFill>
        <p:spPr>
          <a:xfrm>
            <a:off x="2488794" y="643467"/>
            <a:ext cx="7214412" cy="5571066"/>
          </a:xfrm>
          <a:prstGeom prst="rect">
            <a:avLst/>
          </a:prstGeom>
        </p:spPr>
      </p:pic>
    </p:spTree>
    <p:extLst>
      <p:ext uri="{BB962C8B-B14F-4D97-AF65-F5344CB8AC3E}">
        <p14:creationId xmlns:p14="http://schemas.microsoft.com/office/powerpoint/2010/main" val="33384689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2BD4-9A95-4387-A002-40BADB7CEC77}"/>
              </a:ext>
            </a:extLst>
          </p:cNvPr>
          <p:cNvSpPr>
            <a:spLocks noGrp="1"/>
          </p:cNvSpPr>
          <p:nvPr>
            <p:ph type="title"/>
          </p:nvPr>
        </p:nvSpPr>
        <p:spPr>
          <a:xfrm>
            <a:off x="838200" y="365125"/>
            <a:ext cx="10515600" cy="1325563"/>
          </a:xfrm>
        </p:spPr>
        <p:txBody>
          <a:bodyPr/>
          <a:lstStyle/>
          <a:p>
            <a:r>
              <a:rPr lang="en-US"/>
              <a:t>Respiratory Alkalosis </a:t>
            </a:r>
            <a:endParaRPr lang="en-US" dirty="0"/>
          </a:p>
        </p:txBody>
      </p:sp>
      <p:sp>
        <p:nvSpPr>
          <p:cNvPr id="3" name="Content Placeholder 2">
            <a:extLst>
              <a:ext uri="{FF2B5EF4-FFF2-40B4-BE49-F238E27FC236}">
                <a16:creationId xmlns:a16="http://schemas.microsoft.com/office/drawing/2014/main" id="{824B5C2A-95EE-480B-8E98-F812A9BE0B7E}"/>
              </a:ext>
            </a:extLst>
          </p:cNvPr>
          <p:cNvSpPr>
            <a:spLocks noGrp="1"/>
          </p:cNvSpPr>
          <p:nvPr>
            <p:ph idx="1"/>
          </p:nvPr>
        </p:nvSpPr>
        <p:spPr>
          <a:xfrm>
            <a:off x="838200" y="1825625"/>
            <a:ext cx="10515600" cy="4351338"/>
          </a:xfrm>
        </p:spPr>
        <p:txBody>
          <a:bodyPr>
            <a:normAutofit fontScale="92500" lnSpcReduction="20000"/>
          </a:bodyPr>
          <a:lstStyle/>
          <a:p>
            <a:r>
              <a:rPr lang="en-US"/>
              <a:t>In the surgical patient, most cases of respiratory alkalosis are acute and secondary to alveolar hyperventilation. </a:t>
            </a:r>
          </a:p>
          <a:p>
            <a:r>
              <a:rPr lang="en-US"/>
              <a:t>Causes include pain, anxiety, and neurologic disorders, including central nervous system injury and assisted ventilation. </a:t>
            </a:r>
          </a:p>
          <a:p>
            <a:r>
              <a:rPr lang="en-US"/>
              <a:t>Drugs such as salicylates, fever, gram-negative bacteremia, thyrotoxicosis, and hypoxemia are other possibilities. </a:t>
            </a:r>
          </a:p>
          <a:p>
            <a:r>
              <a:rPr lang="en-US"/>
              <a:t>Acute hypocapnia can cause an uptake of potassium and phosphate into cells and increased binding of calcium to albumin, leading to symptomatic hypokalemia, hypophosphatemia, and hypocalcemia with subsequent arrhythmias, paresthesias, muscle cramps, and seizures. </a:t>
            </a:r>
          </a:p>
          <a:p>
            <a:r>
              <a:rPr lang="en-US"/>
              <a:t>Treatment should be directed at the underlying cause, but direct treatment of the hyperventilation using controlled ventilation may also be required</a:t>
            </a:r>
            <a:endParaRPr lang="en-US" dirty="0"/>
          </a:p>
        </p:txBody>
      </p:sp>
    </p:spTree>
    <p:extLst>
      <p:ext uri="{BB962C8B-B14F-4D97-AF65-F5344CB8AC3E}">
        <p14:creationId xmlns:p14="http://schemas.microsoft.com/office/powerpoint/2010/main" val="944681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a:extLst>
              <a:ext uri="{FF2B5EF4-FFF2-40B4-BE49-F238E27FC236}">
                <a16:creationId xmlns:a16="http://schemas.microsoft.com/office/drawing/2014/main" id="{A765FFBD-18A3-4230-BEAA-2EFF1B81B968}"/>
              </a:ext>
            </a:extLst>
          </p:cNvPr>
          <p:cNvSpPr>
            <a:spLocks noGrp="1" noChangeArrowheads="1"/>
          </p:cNvSpPr>
          <p:nvPr>
            <p:ph type="title"/>
          </p:nvPr>
        </p:nvSpPr>
        <p:spPr/>
        <p:txBody>
          <a:bodyPr/>
          <a:lstStyle/>
          <a:p>
            <a:r>
              <a:rPr lang="en-US" altLang="zh-TW" sz="4000" b="1" i="1">
                <a:effectLst>
                  <a:outerShdw blurRad="38100" dist="38100" dir="2700000" algn="tl">
                    <a:srgbClr val="000000"/>
                  </a:outerShdw>
                </a:effectLst>
                <a:latin typeface="Book Antiqua" panose="02040602050305030304" pitchFamily="18" charset="0"/>
                <a:ea typeface="新細明體" panose="020B0604030504040204" pitchFamily="18" charset="-120"/>
              </a:rPr>
              <a:t>Management of Hypervolemia:</a:t>
            </a:r>
          </a:p>
        </p:txBody>
      </p:sp>
      <p:sp>
        <p:nvSpPr>
          <p:cNvPr id="824323" name="Rectangle 3">
            <a:extLst>
              <a:ext uri="{FF2B5EF4-FFF2-40B4-BE49-F238E27FC236}">
                <a16:creationId xmlns:a16="http://schemas.microsoft.com/office/drawing/2014/main" id="{D3A166C3-028F-4AA1-9B1F-D5F4908CBDC8}"/>
              </a:ext>
            </a:extLst>
          </p:cNvPr>
          <p:cNvSpPr>
            <a:spLocks noGrp="1" noChangeArrowheads="1"/>
          </p:cNvSpPr>
          <p:nvPr>
            <p:ph type="body" idx="1"/>
          </p:nvPr>
        </p:nvSpPr>
        <p:spPr/>
        <p:txBody>
          <a:bodyPr/>
          <a:lstStyle/>
          <a:p>
            <a:r>
              <a:rPr lang="en-US" altLang="zh-TW">
                <a:latin typeface="Book Antiqua" panose="02040602050305030304" pitchFamily="18" charset="0"/>
                <a:ea typeface="新細明體" panose="020B0604030504040204" pitchFamily="18" charset="-120"/>
              </a:rPr>
              <a:t> Prevention is the best way</a:t>
            </a:r>
          </a:p>
          <a:p>
            <a:r>
              <a:rPr lang="en-US" altLang="zh-TW">
                <a:latin typeface="Book Antiqua" panose="02040602050305030304" pitchFamily="18" charset="0"/>
                <a:ea typeface="新細明體" panose="020B0604030504040204" pitchFamily="18" charset="-120"/>
              </a:rPr>
              <a:t> Guide fluid therapy with CVP level or  </a:t>
            </a:r>
          </a:p>
          <a:p>
            <a:pPr>
              <a:buFontTx/>
              <a:buNone/>
            </a:pPr>
            <a:r>
              <a:rPr lang="en-US" altLang="zh-TW">
                <a:latin typeface="Book Antiqua" panose="02040602050305030304" pitchFamily="18" charset="0"/>
                <a:ea typeface="新細明體" panose="020B0604030504040204" pitchFamily="18" charset="-120"/>
              </a:rPr>
              <a:t>     pulmonary wedge pressure</a:t>
            </a:r>
          </a:p>
          <a:p>
            <a:r>
              <a:rPr lang="en-US" altLang="zh-TW">
                <a:latin typeface="Book Antiqua" panose="02040602050305030304" pitchFamily="18" charset="0"/>
                <a:ea typeface="新細明體" panose="020B0604030504040204" pitchFamily="18" charset="-120"/>
              </a:rPr>
              <a:t> Diuretics</a:t>
            </a:r>
          </a:p>
          <a:p>
            <a:r>
              <a:rPr lang="en-US" altLang="zh-TW">
                <a:latin typeface="Book Antiqua" panose="02040602050305030304" pitchFamily="18" charset="0"/>
                <a:ea typeface="新細明體" panose="020B0604030504040204" pitchFamily="18" charset="-120"/>
              </a:rPr>
              <a:t> Increase oncotic pressure: FFP or </a:t>
            </a:r>
          </a:p>
          <a:p>
            <a:pPr>
              <a:buFontTx/>
              <a:buNone/>
            </a:pPr>
            <a:r>
              <a:rPr lang="en-US" altLang="zh-TW">
                <a:latin typeface="Book Antiqua" panose="02040602050305030304" pitchFamily="18" charset="0"/>
                <a:ea typeface="新細明體" panose="020B0604030504040204" pitchFamily="18" charset="-120"/>
              </a:rPr>
              <a:t>    albumin infusion (may followed by diuretics)</a:t>
            </a:r>
          </a:p>
          <a:p>
            <a:r>
              <a:rPr lang="en-US" altLang="zh-TW">
                <a:latin typeface="Book Antiqua" panose="02040602050305030304" pitchFamily="18" charset="0"/>
                <a:ea typeface="新細明體" panose="020B0604030504040204" pitchFamily="18" charset="-120"/>
              </a:rPr>
              <a:t> Dialysis</a:t>
            </a:r>
          </a:p>
        </p:txBody>
      </p:sp>
    </p:spTree>
    <p:extLst>
      <p:ext uri="{BB962C8B-B14F-4D97-AF65-F5344CB8AC3E}">
        <p14:creationId xmlns:p14="http://schemas.microsoft.com/office/powerpoint/2010/main" val="28741912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a:extLst>
              <a:ext uri="{FF2B5EF4-FFF2-40B4-BE49-F238E27FC236}">
                <a16:creationId xmlns:a16="http://schemas.microsoft.com/office/drawing/2014/main" id="{D90FA336-F6E4-4BD3-B233-20AC01107F18}"/>
              </a:ext>
            </a:extLst>
          </p:cNvPr>
          <p:cNvSpPr>
            <a:spLocks noGrp="1" noChangeArrowheads="1"/>
          </p:cNvSpPr>
          <p:nvPr>
            <p:ph type="title"/>
          </p:nvPr>
        </p:nvSpPr>
        <p:spPr/>
        <p:txBody>
          <a:bodyPr/>
          <a:lstStyle/>
          <a:p>
            <a:r>
              <a:rPr lang="en-US" altLang="zh-TW" sz="4000" b="1" i="1">
                <a:effectLst>
                  <a:outerShdw blurRad="38100" dist="38100" dir="2700000" algn="tl">
                    <a:srgbClr val="000000"/>
                  </a:outerShdw>
                </a:effectLst>
                <a:latin typeface="Book Antiqua" panose="02040602050305030304" pitchFamily="18" charset="0"/>
                <a:ea typeface="新細明體" panose="020B0604030504040204" pitchFamily="18" charset="-120"/>
              </a:rPr>
              <a:t>Fluid Management:</a:t>
            </a:r>
          </a:p>
        </p:txBody>
      </p:sp>
      <p:sp>
        <p:nvSpPr>
          <p:cNvPr id="828419" name="Rectangle 3">
            <a:extLst>
              <a:ext uri="{FF2B5EF4-FFF2-40B4-BE49-F238E27FC236}">
                <a16:creationId xmlns:a16="http://schemas.microsoft.com/office/drawing/2014/main" id="{D78B02FD-293C-4C59-A15F-16874A9F3231}"/>
              </a:ext>
            </a:extLst>
          </p:cNvPr>
          <p:cNvSpPr>
            <a:spLocks noGrp="1" noChangeArrowheads="1"/>
          </p:cNvSpPr>
          <p:nvPr>
            <p:ph type="body" idx="1"/>
          </p:nvPr>
        </p:nvSpPr>
        <p:spPr>
          <a:xfrm>
            <a:off x="2238375" y="1905000"/>
            <a:ext cx="8743950" cy="4114800"/>
          </a:xfrm>
        </p:spPr>
        <p:txBody>
          <a:bodyPr>
            <a:normAutofit fontScale="92500" lnSpcReduction="10000"/>
          </a:bodyPr>
          <a:lstStyle/>
          <a:p>
            <a:pPr>
              <a:lnSpc>
                <a:spcPct val="90000"/>
              </a:lnSpc>
            </a:pPr>
            <a:r>
              <a:rPr lang="en-US" altLang="zh-TW" sz="2400">
                <a:latin typeface="Book Antiqua" panose="02040602050305030304" pitchFamily="18" charset="0"/>
                <a:ea typeface="新細明體" panose="020B0604030504040204" pitchFamily="18" charset="-120"/>
              </a:rPr>
              <a:t> </a:t>
            </a:r>
            <a:r>
              <a:rPr lang="en-US" altLang="zh-TW" sz="2400">
                <a:effectLst>
                  <a:outerShdw blurRad="38100" dist="38100" dir="2700000" algn="tl">
                    <a:srgbClr val="000000"/>
                  </a:outerShdw>
                </a:effectLst>
                <a:latin typeface="Book Antiqua" panose="02040602050305030304" pitchFamily="18" charset="0"/>
                <a:ea typeface="新細明體" panose="020B0604030504040204" pitchFamily="18" charset="-120"/>
              </a:rPr>
              <a:t>Goal:</a:t>
            </a:r>
            <a:r>
              <a:rPr lang="en-US" altLang="zh-TW" sz="2400">
                <a:latin typeface="Book Antiqua" panose="02040602050305030304" pitchFamily="18" charset="0"/>
                <a:ea typeface="新細明體" panose="020B0604030504040204" pitchFamily="18" charset="-120"/>
              </a:rPr>
              <a:t> </a:t>
            </a:r>
          </a:p>
          <a:p>
            <a:pPr>
              <a:lnSpc>
                <a:spcPct val="90000"/>
              </a:lnSpc>
              <a:buFontTx/>
              <a:buNone/>
            </a:pPr>
            <a:r>
              <a:rPr lang="en-US" altLang="zh-TW" sz="2400">
                <a:latin typeface="Book Antiqua" panose="02040602050305030304" pitchFamily="18" charset="0"/>
                <a:ea typeface="新細明體" panose="020B0604030504040204" pitchFamily="18" charset="-120"/>
              </a:rPr>
              <a:t>     - to maintain urine output of    </a:t>
            </a:r>
          </a:p>
          <a:p>
            <a:pPr>
              <a:lnSpc>
                <a:spcPct val="90000"/>
              </a:lnSpc>
              <a:buFontTx/>
              <a:buNone/>
            </a:pPr>
            <a:r>
              <a:rPr lang="en-US" altLang="zh-TW" sz="2400">
                <a:latin typeface="Book Antiqua" panose="02040602050305030304" pitchFamily="18" charset="0"/>
                <a:ea typeface="新細明體" panose="020B0604030504040204" pitchFamily="18" charset="-120"/>
              </a:rPr>
              <a:t>       0.5~1.0mg/kg/h</a:t>
            </a:r>
          </a:p>
          <a:p>
            <a:pPr>
              <a:lnSpc>
                <a:spcPct val="90000"/>
              </a:lnSpc>
            </a:pPr>
            <a:r>
              <a:rPr lang="en-US" altLang="zh-TW" sz="2400">
                <a:latin typeface="Book Antiqua" panose="02040602050305030304" pitchFamily="18" charset="0"/>
                <a:ea typeface="新細明體" panose="020B0604030504040204" pitchFamily="18" charset="-120"/>
              </a:rPr>
              <a:t> </a:t>
            </a:r>
            <a:r>
              <a:rPr lang="en-US" altLang="zh-TW" sz="2400">
                <a:effectLst>
                  <a:outerShdw blurRad="38100" dist="38100" dir="2700000" algn="tl">
                    <a:srgbClr val="000000"/>
                  </a:outerShdw>
                </a:effectLst>
                <a:latin typeface="Book Antiqua" panose="02040602050305030304" pitchFamily="18" charset="0"/>
                <a:ea typeface="新細明體" panose="020B0604030504040204" pitchFamily="18" charset="-120"/>
              </a:rPr>
              <a:t>Rule:</a:t>
            </a:r>
          </a:p>
          <a:p>
            <a:pPr>
              <a:lnSpc>
                <a:spcPct val="90000"/>
              </a:lnSpc>
              <a:buFontTx/>
              <a:buNone/>
            </a:pPr>
            <a:r>
              <a:rPr lang="en-US" altLang="zh-TW" sz="2400">
                <a:latin typeface="Book Antiqua" panose="02040602050305030304" pitchFamily="18" charset="0"/>
                <a:ea typeface="新細明體" panose="020B0604030504040204" pitchFamily="18" charset="-120"/>
              </a:rPr>
              <a:t>      </a:t>
            </a:r>
          </a:p>
          <a:p>
            <a:pPr>
              <a:lnSpc>
                <a:spcPct val="90000"/>
              </a:lnSpc>
            </a:pPr>
            <a:r>
              <a:rPr lang="en-US" altLang="zh-TW" sz="2400">
                <a:latin typeface="Book Antiqua" panose="02040602050305030304" pitchFamily="18" charset="0"/>
                <a:ea typeface="新細明體" panose="020B0604030504040204" pitchFamily="18" charset="-120"/>
              </a:rPr>
              <a:t> </a:t>
            </a:r>
            <a:r>
              <a:rPr lang="en-US" altLang="zh-TW" sz="2400">
                <a:effectLst>
                  <a:outerShdw blurRad="38100" dist="38100" dir="2700000" algn="tl">
                    <a:srgbClr val="000000"/>
                  </a:outerShdw>
                </a:effectLst>
                <a:latin typeface="Book Antiqua" panose="02040602050305030304" pitchFamily="18" charset="0"/>
                <a:ea typeface="新細明體" panose="020B0604030504040204" pitchFamily="18" charset="-120"/>
              </a:rPr>
              <a:t>Electrolytes require:</a:t>
            </a:r>
          </a:p>
          <a:p>
            <a:pPr>
              <a:lnSpc>
                <a:spcPct val="90000"/>
              </a:lnSpc>
              <a:buFontTx/>
              <a:buNone/>
            </a:pPr>
            <a:r>
              <a:rPr lang="en-US" altLang="zh-TW" sz="2400">
                <a:latin typeface="Book Antiqua" panose="02040602050305030304" pitchFamily="18" charset="0"/>
                <a:ea typeface="新細明體" panose="020B0604030504040204" pitchFamily="18" charset="-120"/>
              </a:rPr>
              <a:t>      - Na</a:t>
            </a:r>
            <a:r>
              <a:rPr lang="en-US" altLang="zh-TW" sz="2400" baseline="30000">
                <a:latin typeface="Book Antiqua" panose="02040602050305030304" pitchFamily="18" charset="0"/>
                <a:ea typeface="新細明體" panose="020B0604030504040204" pitchFamily="18" charset="-120"/>
              </a:rPr>
              <a:t>+</a:t>
            </a:r>
            <a:r>
              <a:rPr lang="en-US" altLang="zh-TW" sz="2400">
                <a:latin typeface="Book Antiqua" panose="02040602050305030304" pitchFamily="18" charset="0"/>
                <a:ea typeface="新細明體" panose="020B0604030504040204" pitchFamily="18" charset="-120"/>
              </a:rPr>
              <a:t>: 1-2mmol/kg/day</a:t>
            </a:r>
          </a:p>
          <a:p>
            <a:pPr>
              <a:lnSpc>
                <a:spcPct val="90000"/>
              </a:lnSpc>
              <a:buFontTx/>
              <a:buNone/>
            </a:pPr>
            <a:r>
              <a:rPr lang="en-US" altLang="zh-TW" sz="2400">
                <a:latin typeface="Book Antiqua" panose="02040602050305030304" pitchFamily="18" charset="0"/>
                <a:ea typeface="新細明體" panose="020B0604030504040204" pitchFamily="18" charset="-120"/>
              </a:rPr>
              <a:t>      - K</a:t>
            </a:r>
            <a:r>
              <a:rPr lang="en-US" altLang="zh-TW" sz="2400" baseline="30000">
                <a:latin typeface="Book Antiqua" panose="02040602050305030304" pitchFamily="18" charset="0"/>
                <a:ea typeface="新細明體" panose="020B0604030504040204" pitchFamily="18" charset="-120"/>
              </a:rPr>
              <a:t>+</a:t>
            </a:r>
            <a:r>
              <a:rPr lang="en-US" altLang="zh-TW" sz="2400">
                <a:latin typeface="Book Antiqua" panose="02040602050305030304" pitchFamily="18" charset="0"/>
                <a:ea typeface="新細明體" panose="020B0604030504040204" pitchFamily="18" charset="-120"/>
              </a:rPr>
              <a:t>: 0.5~1.0mmol/kg/day</a:t>
            </a:r>
          </a:p>
          <a:p>
            <a:pPr>
              <a:lnSpc>
                <a:spcPct val="90000"/>
              </a:lnSpc>
            </a:pPr>
            <a:r>
              <a:rPr lang="en-US" altLang="zh-TW" sz="2400">
                <a:latin typeface="Book Antiqua" panose="02040602050305030304" pitchFamily="18" charset="0"/>
                <a:ea typeface="新細明體" panose="020B0604030504040204" pitchFamily="18" charset="-120"/>
              </a:rPr>
              <a:t> Avoid fluid overload, especially in malnutrition,  </a:t>
            </a:r>
          </a:p>
          <a:p>
            <a:pPr>
              <a:lnSpc>
                <a:spcPct val="90000"/>
              </a:lnSpc>
              <a:buFontTx/>
              <a:buNone/>
            </a:pPr>
            <a:r>
              <a:rPr lang="en-US" altLang="zh-TW" sz="2400">
                <a:latin typeface="Book Antiqua" panose="02040602050305030304" pitchFamily="18" charset="0"/>
                <a:ea typeface="新細明體" panose="020B0604030504040204" pitchFamily="18" charset="-120"/>
              </a:rPr>
              <a:t>      heart failure and renal insufficiency patient </a:t>
            </a:r>
          </a:p>
        </p:txBody>
      </p:sp>
    </p:spTree>
    <p:extLst>
      <p:ext uri="{BB962C8B-B14F-4D97-AF65-F5344CB8AC3E}">
        <p14:creationId xmlns:p14="http://schemas.microsoft.com/office/powerpoint/2010/main" val="14260969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a:extLst>
              <a:ext uri="{FF2B5EF4-FFF2-40B4-BE49-F238E27FC236}">
                <a16:creationId xmlns:a16="http://schemas.microsoft.com/office/drawing/2014/main" id="{60F74A57-BEA9-44E2-995E-05D1B1CD6284}"/>
              </a:ext>
            </a:extLst>
          </p:cNvPr>
          <p:cNvSpPr>
            <a:spLocks noGrp="1" noChangeArrowheads="1"/>
          </p:cNvSpPr>
          <p:nvPr>
            <p:ph type="title"/>
          </p:nvPr>
        </p:nvSpPr>
        <p:spPr>
          <a:xfrm>
            <a:off x="952501" y="304800"/>
            <a:ext cx="8315325" cy="1143000"/>
          </a:xfrm>
        </p:spPr>
        <p:txBody>
          <a:bodyPr/>
          <a:lstStyle/>
          <a:p>
            <a:r>
              <a:rPr lang="en-US" altLang="en-US" b="1">
                <a:solidFill>
                  <a:srgbClr val="FF9933"/>
                </a:solidFill>
                <a:effectLst>
                  <a:outerShdw blurRad="38100" dist="38100" dir="2700000" algn="tl">
                    <a:srgbClr val="000000"/>
                  </a:outerShdw>
                </a:effectLst>
                <a:latin typeface="Arial" panose="020B0604020202020204" pitchFamily="34" charset="0"/>
              </a:rPr>
              <a:t>Reasons for fluid therapy</a:t>
            </a:r>
          </a:p>
        </p:txBody>
      </p:sp>
      <p:sp>
        <p:nvSpPr>
          <p:cNvPr id="836611" name="Text Box 3">
            <a:extLst>
              <a:ext uri="{FF2B5EF4-FFF2-40B4-BE49-F238E27FC236}">
                <a16:creationId xmlns:a16="http://schemas.microsoft.com/office/drawing/2014/main" id="{7B8BE5A3-0BE7-4FCC-B554-C2F7229D3551}"/>
              </a:ext>
            </a:extLst>
          </p:cNvPr>
          <p:cNvSpPr txBox="1">
            <a:spLocks noChangeArrowheads="1"/>
          </p:cNvSpPr>
          <p:nvPr/>
        </p:nvSpPr>
        <p:spPr bwMode="auto">
          <a:xfrm>
            <a:off x="952500" y="1600201"/>
            <a:ext cx="942975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t>  </a:t>
            </a:r>
            <a:r>
              <a:rPr lang="en-US" altLang="en-US" sz="3200" b="1" dirty="0">
                <a:effectLst>
                  <a:outerShdw blurRad="38100" dist="38100" dir="2700000" algn="tl">
                    <a:srgbClr val="000000"/>
                  </a:outerShdw>
                </a:effectLst>
              </a:rPr>
              <a:t>Preserve oxygen delivery to tissues</a:t>
            </a:r>
          </a:p>
          <a:p>
            <a:pPr>
              <a:spcBef>
                <a:spcPct val="50000"/>
              </a:spcBef>
              <a:buFontTx/>
              <a:buChar char="•"/>
            </a:pPr>
            <a:r>
              <a:rPr lang="en-US" altLang="en-US" sz="3200" b="1" dirty="0">
                <a:effectLst>
                  <a:outerShdw blurRad="38100" dist="38100" dir="2700000" algn="tl">
                    <a:srgbClr val="000000"/>
                  </a:outerShdw>
                </a:effectLst>
              </a:rPr>
              <a:t>  </a:t>
            </a:r>
            <a:r>
              <a:rPr lang="en-US" altLang="en-US" b="1" dirty="0">
                <a:effectLst>
                  <a:outerShdw blurRad="38100" dist="38100" dir="2700000" algn="tl">
                    <a:srgbClr val="000000"/>
                  </a:outerShdw>
                </a:effectLst>
              </a:rPr>
              <a:t>Correct </a:t>
            </a:r>
            <a:r>
              <a:rPr lang="en-US" altLang="en-US" b="1" dirty="0" err="1">
                <a:effectLst>
                  <a:outerShdw blurRad="38100" dist="38100" dir="2700000" algn="tl">
                    <a:srgbClr val="000000"/>
                  </a:outerShdw>
                </a:effectLst>
              </a:rPr>
              <a:t>hypovolaemia</a:t>
            </a:r>
            <a:endParaRPr lang="en-US" altLang="en-US" b="1" dirty="0">
              <a:effectLst>
                <a:outerShdw blurRad="38100" dist="38100" dir="2700000" algn="tl">
                  <a:srgbClr val="000000"/>
                </a:outerShdw>
              </a:effectLst>
            </a:endParaRPr>
          </a:p>
          <a:p>
            <a:pPr>
              <a:spcBef>
                <a:spcPct val="50000"/>
              </a:spcBef>
              <a:buFontTx/>
              <a:buChar char="•"/>
            </a:pPr>
            <a:r>
              <a:rPr lang="en-US" altLang="en-US" b="1" dirty="0">
                <a:effectLst>
                  <a:outerShdw blurRad="38100" dist="38100" dir="2700000" algn="tl">
                    <a:srgbClr val="000000"/>
                  </a:outerShdw>
                </a:effectLst>
              </a:rPr>
              <a:t>   Maintain cardiac output</a:t>
            </a:r>
          </a:p>
          <a:p>
            <a:pPr>
              <a:spcBef>
                <a:spcPct val="50000"/>
              </a:spcBef>
              <a:buFontTx/>
              <a:buChar char="•"/>
            </a:pPr>
            <a:r>
              <a:rPr lang="en-US" altLang="en-US" b="1" dirty="0">
                <a:effectLst>
                  <a:outerShdw blurRad="38100" dist="38100" dir="2700000" algn="tl">
                    <a:srgbClr val="000000"/>
                  </a:outerShdw>
                </a:effectLst>
              </a:rPr>
              <a:t>   </a:t>
            </a:r>
            <a:r>
              <a:rPr lang="en-US" altLang="en-US" b="1" dirty="0" err="1">
                <a:effectLst>
                  <a:outerShdw blurRad="38100" dist="38100" dir="2700000" algn="tl">
                    <a:srgbClr val="000000"/>
                  </a:outerShdw>
                </a:effectLst>
              </a:rPr>
              <a:t>Optimise</a:t>
            </a:r>
            <a:r>
              <a:rPr lang="en-US" altLang="en-US" b="1" dirty="0">
                <a:effectLst>
                  <a:outerShdw blurRad="38100" dist="38100" dir="2700000" algn="tl">
                    <a:srgbClr val="000000"/>
                  </a:outerShdw>
                </a:effectLst>
              </a:rPr>
              <a:t> gas exchange</a:t>
            </a:r>
          </a:p>
          <a:p>
            <a:pPr>
              <a:spcBef>
                <a:spcPct val="50000"/>
              </a:spcBef>
              <a:buFontTx/>
              <a:buChar char="•"/>
            </a:pPr>
            <a:r>
              <a:rPr lang="en-US" altLang="en-US" b="1" dirty="0">
                <a:effectLst>
                  <a:outerShdw blurRad="38100" dist="38100" dir="2700000" algn="tl">
                    <a:srgbClr val="000000"/>
                  </a:outerShdw>
                </a:effectLst>
              </a:rPr>
              <a:t>   Replace electrolytes &amp; water</a:t>
            </a:r>
          </a:p>
          <a:p>
            <a:pPr>
              <a:spcBef>
                <a:spcPct val="50000"/>
              </a:spcBef>
              <a:buFontTx/>
              <a:buChar char="•"/>
            </a:pPr>
            <a:r>
              <a:rPr lang="en-US" altLang="en-US" b="1" dirty="0">
                <a:effectLst>
                  <a:outerShdw blurRad="38100" dist="38100" dir="2700000" algn="tl">
                    <a:srgbClr val="000000"/>
                  </a:outerShdw>
                </a:effectLst>
              </a:rPr>
              <a:t>   Maintain urine output</a:t>
            </a:r>
          </a:p>
          <a:p>
            <a:pPr>
              <a:spcBef>
                <a:spcPct val="50000"/>
              </a:spcBef>
            </a:pPr>
            <a:r>
              <a:rPr lang="en-US" altLang="en-US" sz="2800" b="1" dirty="0">
                <a:effectLst>
                  <a:outerShdw blurRad="38100" dist="38100" dir="2700000" algn="tl">
                    <a:srgbClr val="000000"/>
                  </a:outerShdw>
                </a:effectLst>
              </a:rPr>
              <a:t>  </a:t>
            </a:r>
          </a:p>
        </p:txBody>
      </p:sp>
      <p:sp>
        <p:nvSpPr>
          <p:cNvPr id="836612" name="AutoShape 4">
            <a:extLst>
              <a:ext uri="{FF2B5EF4-FFF2-40B4-BE49-F238E27FC236}">
                <a16:creationId xmlns:a16="http://schemas.microsoft.com/office/drawing/2014/main" id="{CB364707-7293-4FA3-9274-1FF1B8058D77}"/>
              </a:ext>
            </a:extLst>
          </p:cNvPr>
          <p:cNvSpPr>
            <a:spLocks/>
          </p:cNvSpPr>
          <p:nvPr/>
        </p:nvSpPr>
        <p:spPr bwMode="auto">
          <a:xfrm>
            <a:off x="6176963" y="2349501"/>
            <a:ext cx="322262" cy="1655763"/>
          </a:xfrm>
          <a:prstGeom prst="rightBrace">
            <a:avLst>
              <a:gd name="adj1" fmla="val 42816"/>
              <a:gd name="adj2" fmla="val 50000"/>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13" name="AutoShape 5">
            <a:extLst>
              <a:ext uri="{FF2B5EF4-FFF2-40B4-BE49-F238E27FC236}">
                <a16:creationId xmlns:a16="http://schemas.microsoft.com/office/drawing/2014/main" id="{11B18AE6-5BE3-45A4-BCEA-591822547F89}"/>
              </a:ext>
            </a:extLst>
          </p:cNvPr>
          <p:cNvSpPr>
            <a:spLocks/>
          </p:cNvSpPr>
          <p:nvPr/>
        </p:nvSpPr>
        <p:spPr bwMode="auto">
          <a:xfrm>
            <a:off x="6824664" y="3284538"/>
            <a:ext cx="242887" cy="2087562"/>
          </a:xfrm>
          <a:prstGeom prst="rightBrace">
            <a:avLst>
              <a:gd name="adj1" fmla="val 71623"/>
              <a:gd name="adj2" fmla="val 50000"/>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14" name="Text Box 6">
            <a:extLst>
              <a:ext uri="{FF2B5EF4-FFF2-40B4-BE49-F238E27FC236}">
                <a16:creationId xmlns:a16="http://schemas.microsoft.com/office/drawing/2014/main" id="{993E17D0-0211-401E-AF25-48F65FBD3616}"/>
              </a:ext>
            </a:extLst>
          </p:cNvPr>
          <p:cNvSpPr txBox="1">
            <a:spLocks noChangeArrowheads="1"/>
          </p:cNvSpPr>
          <p:nvPr/>
        </p:nvSpPr>
        <p:spPr bwMode="auto">
          <a:xfrm>
            <a:off x="6664325" y="2636838"/>
            <a:ext cx="35639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b="1"/>
              <a:t>Colloids + RBCs</a:t>
            </a:r>
          </a:p>
        </p:txBody>
      </p:sp>
      <p:sp>
        <p:nvSpPr>
          <p:cNvPr id="836615" name="Text Box 7">
            <a:extLst>
              <a:ext uri="{FF2B5EF4-FFF2-40B4-BE49-F238E27FC236}">
                <a16:creationId xmlns:a16="http://schemas.microsoft.com/office/drawing/2014/main" id="{3C5D5C19-DF2A-4B1E-9D1F-445D5BAFD3D4}"/>
              </a:ext>
            </a:extLst>
          </p:cNvPr>
          <p:cNvSpPr txBox="1">
            <a:spLocks noChangeArrowheads="1"/>
          </p:cNvSpPr>
          <p:nvPr/>
        </p:nvSpPr>
        <p:spPr bwMode="auto">
          <a:xfrm>
            <a:off x="7229475" y="4076700"/>
            <a:ext cx="22685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b="1"/>
              <a:t>Crystalloids</a:t>
            </a:r>
          </a:p>
        </p:txBody>
      </p:sp>
      <p:sp>
        <p:nvSpPr>
          <p:cNvPr id="836616" name="Text Box 8">
            <a:extLst>
              <a:ext uri="{FF2B5EF4-FFF2-40B4-BE49-F238E27FC236}">
                <a16:creationId xmlns:a16="http://schemas.microsoft.com/office/drawing/2014/main" id="{D564B598-C543-4523-BDD9-5C1E1A711B23}"/>
              </a:ext>
            </a:extLst>
          </p:cNvPr>
          <p:cNvSpPr txBox="1">
            <a:spLocks noChangeArrowheads="1"/>
          </p:cNvSpPr>
          <p:nvPr/>
        </p:nvSpPr>
        <p:spPr bwMode="auto">
          <a:xfrm>
            <a:off x="1317626" y="5516563"/>
            <a:ext cx="8018463" cy="78483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GB" altLang="en-US" b="1">
                <a:solidFill>
                  <a:srgbClr val="FF7C80"/>
                </a:solidFill>
              </a:rPr>
              <a:t>Identify what is the goal </a:t>
            </a:r>
          </a:p>
          <a:p>
            <a:pPr algn="ctr" eaLnBrk="1" hangingPunct="1">
              <a:spcBef>
                <a:spcPct val="50000"/>
              </a:spcBef>
            </a:pPr>
            <a:r>
              <a:rPr lang="en-GB" altLang="en-US" b="1">
                <a:solidFill>
                  <a:srgbClr val="FF7C80"/>
                </a:solidFill>
              </a:rPr>
              <a:t>Choose fluid which best achieves the goal</a:t>
            </a:r>
          </a:p>
        </p:txBody>
      </p:sp>
    </p:spTree>
    <p:extLst>
      <p:ext uri="{BB962C8B-B14F-4D97-AF65-F5344CB8AC3E}">
        <p14:creationId xmlns:p14="http://schemas.microsoft.com/office/powerpoint/2010/main" val="3176985041"/>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661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3661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836613"/>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8366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36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14" grpId="0"/>
      <p:bldP spid="836615" grpId="0"/>
      <p:bldP spid="8366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a:extLst>
              <a:ext uri="{FF2B5EF4-FFF2-40B4-BE49-F238E27FC236}">
                <a16:creationId xmlns:a16="http://schemas.microsoft.com/office/drawing/2014/main" id="{43A630EC-FD8D-4462-9DBA-BC6108267C37}"/>
              </a:ext>
            </a:extLst>
          </p:cNvPr>
          <p:cNvSpPr>
            <a:spLocks noGrp="1" noChangeArrowheads="1"/>
          </p:cNvSpPr>
          <p:nvPr>
            <p:ph type="title"/>
          </p:nvPr>
        </p:nvSpPr>
        <p:spPr/>
        <p:txBody>
          <a:bodyPr/>
          <a:lstStyle/>
          <a:p>
            <a:r>
              <a:rPr lang="en-US" altLang="en-US" sz="7200">
                <a:solidFill>
                  <a:srgbClr val="00CCFF"/>
                </a:solidFill>
              </a:rPr>
              <a:t>Fluids </a:t>
            </a:r>
          </a:p>
        </p:txBody>
      </p:sp>
      <p:sp>
        <p:nvSpPr>
          <p:cNvPr id="834563" name="Rectangle 3">
            <a:extLst>
              <a:ext uri="{FF2B5EF4-FFF2-40B4-BE49-F238E27FC236}">
                <a16:creationId xmlns:a16="http://schemas.microsoft.com/office/drawing/2014/main" id="{D8910271-E9B9-4E7B-9462-D392392865D7}"/>
              </a:ext>
            </a:extLst>
          </p:cNvPr>
          <p:cNvSpPr>
            <a:spLocks noGrp="1" noChangeArrowheads="1"/>
          </p:cNvSpPr>
          <p:nvPr>
            <p:ph type="body" idx="1"/>
          </p:nvPr>
        </p:nvSpPr>
        <p:spPr/>
        <p:txBody>
          <a:bodyPr/>
          <a:lstStyle/>
          <a:p>
            <a:r>
              <a:rPr lang="en-US" altLang="en-US" sz="4400" dirty="0"/>
              <a:t>Crystalloids </a:t>
            </a:r>
          </a:p>
          <a:p>
            <a:r>
              <a:rPr lang="en-US" altLang="en-US" sz="4400" dirty="0"/>
              <a:t>Colloids</a:t>
            </a:r>
            <a:r>
              <a:rPr lang="fa-IR" altLang="en-US" sz="4400" dirty="0"/>
              <a:t> </a:t>
            </a:r>
          </a:p>
          <a:p>
            <a:r>
              <a:rPr lang="en-US" altLang="en-US" sz="4400" dirty="0"/>
              <a:t>Blood</a:t>
            </a:r>
          </a:p>
        </p:txBody>
      </p:sp>
    </p:spTree>
    <p:extLst>
      <p:ext uri="{BB962C8B-B14F-4D97-AF65-F5344CB8AC3E}">
        <p14:creationId xmlns:p14="http://schemas.microsoft.com/office/powerpoint/2010/main" val="202087019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7" name="Rectangle 3">
            <a:extLst>
              <a:ext uri="{FF2B5EF4-FFF2-40B4-BE49-F238E27FC236}">
                <a16:creationId xmlns:a16="http://schemas.microsoft.com/office/drawing/2014/main" id="{130DF560-114F-4E1A-ADC4-7D3024C99F22}"/>
              </a:ext>
            </a:extLst>
          </p:cNvPr>
          <p:cNvSpPr>
            <a:spLocks noGrp="1" noChangeArrowheads="1"/>
          </p:cNvSpPr>
          <p:nvPr>
            <p:ph type="body" idx="1"/>
          </p:nvPr>
        </p:nvSpPr>
        <p:spPr/>
        <p:txBody>
          <a:bodyPr/>
          <a:lstStyle/>
          <a:p>
            <a:pPr marL="609600" indent="-609600">
              <a:buNone/>
            </a:pPr>
            <a:r>
              <a:rPr lang="en-US" altLang="en-US" dirty="0"/>
              <a:t>Which of the following solutions is isotonic?</a:t>
            </a:r>
          </a:p>
          <a:p>
            <a:pPr marL="609600" indent="-609600">
              <a:buFontTx/>
              <a:buAutoNum type="alphaUcPeriod"/>
            </a:pPr>
            <a:r>
              <a:rPr lang="en-US" altLang="en-US" dirty="0"/>
              <a:t>D5W</a:t>
            </a:r>
          </a:p>
          <a:p>
            <a:pPr marL="609600" indent="-609600">
              <a:buFontTx/>
              <a:buAutoNum type="alphaUcPeriod"/>
            </a:pPr>
            <a:r>
              <a:rPr lang="en-US" altLang="en-US" dirty="0"/>
              <a:t>0.45% saline</a:t>
            </a:r>
          </a:p>
          <a:p>
            <a:pPr marL="609600" indent="-609600">
              <a:buFontTx/>
              <a:buAutoNum type="alphaUcPeriod"/>
            </a:pPr>
            <a:r>
              <a:rPr lang="en-US" altLang="en-US" dirty="0"/>
              <a:t>0.9% saline</a:t>
            </a:r>
          </a:p>
          <a:p>
            <a:pPr marL="609600" indent="-609600">
              <a:buFontTx/>
              <a:buAutoNum type="alphaUcPeriod"/>
            </a:pPr>
            <a:r>
              <a:rPr lang="en-US" altLang="en-US" dirty="0"/>
              <a:t>D5 in 0.9% saline </a:t>
            </a:r>
          </a:p>
        </p:txBody>
      </p:sp>
    </p:spTree>
    <p:extLst>
      <p:ext uri="{BB962C8B-B14F-4D97-AF65-F5344CB8AC3E}">
        <p14:creationId xmlns:p14="http://schemas.microsoft.com/office/powerpoint/2010/main" val="76197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2" name="Picture 2" descr="Untitled-1">
            <a:extLst>
              <a:ext uri="{FF2B5EF4-FFF2-40B4-BE49-F238E27FC236}">
                <a16:creationId xmlns:a16="http://schemas.microsoft.com/office/drawing/2014/main" id="{897133CA-B7BA-4BAF-8D8E-BED8E1155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28600"/>
            <a:ext cx="9525000" cy="626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21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B5DA6531-1747-4070-8D09-51903F44303D}"/>
              </a:ext>
            </a:extLst>
          </p:cNvPr>
          <p:cNvSpPr>
            <a:spLocks noGrp="1" noChangeArrowheads="1"/>
          </p:cNvSpPr>
          <p:nvPr>
            <p:ph type="title"/>
          </p:nvPr>
        </p:nvSpPr>
        <p:spPr/>
        <p:txBody>
          <a:bodyPr/>
          <a:lstStyle/>
          <a:p>
            <a:r>
              <a:rPr lang="en-GB" altLang="en-US"/>
              <a:t>Fluid compartments</a:t>
            </a:r>
          </a:p>
        </p:txBody>
      </p:sp>
      <p:sp>
        <p:nvSpPr>
          <p:cNvPr id="413699" name="Rectangle 3">
            <a:extLst>
              <a:ext uri="{FF2B5EF4-FFF2-40B4-BE49-F238E27FC236}">
                <a16:creationId xmlns:a16="http://schemas.microsoft.com/office/drawing/2014/main" id="{EF468EC2-3936-492A-B064-93F24EE7CDA7}"/>
              </a:ext>
            </a:extLst>
          </p:cNvPr>
          <p:cNvSpPr>
            <a:spLocks noChangeArrowheads="1"/>
          </p:cNvSpPr>
          <p:nvPr/>
        </p:nvSpPr>
        <p:spPr bwMode="auto">
          <a:xfrm>
            <a:off x="2495550" y="2476500"/>
            <a:ext cx="723900" cy="3143250"/>
          </a:xfrm>
          <a:prstGeom prst="rect">
            <a:avLst/>
          </a:prstGeom>
          <a:solidFill>
            <a:srgbClr val="CC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00" name="Rectangle 4">
            <a:extLst>
              <a:ext uri="{FF2B5EF4-FFF2-40B4-BE49-F238E27FC236}">
                <a16:creationId xmlns:a16="http://schemas.microsoft.com/office/drawing/2014/main" id="{443DBEBB-AB98-40CE-AEE7-49A5DBDE35DE}"/>
              </a:ext>
            </a:extLst>
          </p:cNvPr>
          <p:cNvSpPr>
            <a:spLocks noChangeArrowheads="1"/>
          </p:cNvSpPr>
          <p:nvPr/>
        </p:nvSpPr>
        <p:spPr bwMode="auto">
          <a:xfrm>
            <a:off x="3219450" y="2476500"/>
            <a:ext cx="1924050" cy="31432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01" name="Rectangle 5">
            <a:extLst>
              <a:ext uri="{FF2B5EF4-FFF2-40B4-BE49-F238E27FC236}">
                <a16:creationId xmlns:a16="http://schemas.microsoft.com/office/drawing/2014/main" id="{A9664BBA-8DFB-4D18-A405-294192D6ED21}"/>
              </a:ext>
            </a:extLst>
          </p:cNvPr>
          <p:cNvSpPr>
            <a:spLocks noChangeArrowheads="1"/>
          </p:cNvSpPr>
          <p:nvPr/>
        </p:nvSpPr>
        <p:spPr bwMode="auto">
          <a:xfrm>
            <a:off x="5124450" y="2476500"/>
            <a:ext cx="5048250" cy="314325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02" name="Text Box 6">
            <a:extLst>
              <a:ext uri="{FF2B5EF4-FFF2-40B4-BE49-F238E27FC236}">
                <a16:creationId xmlns:a16="http://schemas.microsoft.com/office/drawing/2014/main" id="{3B47B9EE-BD29-48CE-B813-B18989A4012A}"/>
              </a:ext>
            </a:extLst>
          </p:cNvPr>
          <p:cNvSpPr txBox="1">
            <a:spLocks noChangeArrowheads="1"/>
          </p:cNvSpPr>
          <p:nvPr/>
        </p:nvSpPr>
        <p:spPr bwMode="auto">
          <a:xfrm>
            <a:off x="6038850" y="32766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ICF</a:t>
            </a:r>
          </a:p>
        </p:txBody>
      </p:sp>
      <p:sp>
        <p:nvSpPr>
          <p:cNvPr id="413703" name="AutoShape 7">
            <a:extLst>
              <a:ext uri="{FF2B5EF4-FFF2-40B4-BE49-F238E27FC236}">
                <a16:creationId xmlns:a16="http://schemas.microsoft.com/office/drawing/2014/main" id="{39089985-3764-4927-B49D-9D6F25DF3644}"/>
              </a:ext>
            </a:extLst>
          </p:cNvPr>
          <p:cNvSpPr>
            <a:spLocks/>
          </p:cNvSpPr>
          <p:nvPr/>
        </p:nvSpPr>
        <p:spPr bwMode="auto">
          <a:xfrm rot="5453046">
            <a:off x="3613944" y="4561682"/>
            <a:ext cx="303213" cy="2762250"/>
          </a:xfrm>
          <a:prstGeom prst="rightBrace">
            <a:avLst>
              <a:gd name="adj1" fmla="val 75916"/>
              <a:gd name="adj2" fmla="val 50343"/>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04" name="Text Box 8">
            <a:extLst>
              <a:ext uri="{FF2B5EF4-FFF2-40B4-BE49-F238E27FC236}">
                <a16:creationId xmlns:a16="http://schemas.microsoft.com/office/drawing/2014/main" id="{95ECD217-E74C-496B-83F7-1FD82366046C}"/>
              </a:ext>
            </a:extLst>
          </p:cNvPr>
          <p:cNvSpPr txBox="1">
            <a:spLocks noChangeArrowheads="1"/>
          </p:cNvSpPr>
          <p:nvPr/>
        </p:nvSpPr>
        <p:spPr bwMode="auto">
          <a:xfrm>
            <a:off x="3295650" y="615315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ECF</a:t>
            </a:r>
          </a:p>
        </p:txBody>
      </p:sp>
      <p:sp>
        <p:nvSpPr>
          <p:cNvPr id="413705" name="Text Box 9">
            <a:extLst>
              <a:ext uri="{FF2B5EF4-FFF2-40B4-BE49-F238E27FC236}">
                <a16:creationId xmlns:a16="http://schemas.microsoft.com/office/drawing/2014/main" id="{6903D0E2-613E-4FF8-A410-E6C76E7A34C1}"/>
              </a:ext>
            </a:extLst>
          </p:cNvPr>
          <p:cNvSpPr txBox="1">
            <a:spLocks noChangeArrowheads="1"/>
          </p:cNvSpPr>
          <p:nvPr/>
        </p:nvSpPr>
        <p:spPr bwMode="auto">
          <a:xfrm>
            <a:off x="3219450" y="3771900"/>
            <a:ext cx="337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Interstitial </a:t>
            </a:r>
          </a:p>
        </p:txBody>
      </p:sp>
      <p:sp>
        <p:nvSpPr>
          <p:cNvPr id="413706" name="Text Box 10">
            <a:extLst>
              <a:ext uri="{FF2B5EF4-FFF2-40B4-BE49-F238E27FC236}">
                <a16:creationId xmlns:a16="http://schemas.microsoft.com/office/drawing/2014/main" id="{71ED04EF-5435-4012-BCE5-2604C3095206}"/>
              </a:ext>
            </a:extLst>
          </p:cNvPr>
          <p:cNvSpPr txBox="1">
            <a:spLocks noChangeArrowheads="1"/>
          </p:cNvSpPr>
          <p:nvPr/>
        </p:nvSpPr>
        <p:spPr bwMode="auto">
          <a:xfrm rot="16219057">
            <a:off x="1787526" y="3606285"/>
            <a:ext cx="2149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00000"/>
                </a:solidFill>
              </a:rPr>
              <a:t>Plasma</a:t>
            </a:r>
            <a:endParaRPr lang="en-GB" altLang="en-US"/>
          </a:p>
        </p:txBody>
      </p:sp>
      <p:sp>
        <p:nvSpPr>
          <p:cNvPr id="413707" name="Line 11">
            <a:extLst>
              <a:ext uri="{FF2B5EF4-FFF2-40B4-BE49-F238E27FC236}">
                <a16:creationId xmlns:a16="http://schemas.microsoft.com/office/drawing/2014/main" id="{A44E4776-6C87-4CDF-BCB1-6643704728A8}"/>
              </a:ext>
            </a:extLst>
          </p:cNvPr>
          <p:cNvSpPr>
            <a:spLocks noChangeShapeType="1"/>
          </p:cNvSpPr>
          <p:nvPr/>
        </p:nvSpPr>
        <p:spPr bwMode="auto">
          <a:xfrm flipV="1">
            <a:off x="3219450" y="2209800"/>
            <a:ext cx="0" cy="3695700"/>
          </a:xfrm>
          <a:prstGeom prst="line">
            <a:avLst/>
          </a:prstGeom>
          <a:noFill/>
          <a:ln w="5715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08" name="Text Box 12">
            <a:extLst>
              <a:ext uri="{FF2B5EF4-FFF2-40B4-BE49-F238E27FC236}">
                <a16:creationId xmlns:a16="http://schemas.microsoft.com/office/drawing/2014/main" id="{18353AF3-FBDF-476B-9FDE-DF84F5E76B26}"/>
              </a:ext>
            </a:extLst>
          </p:cNvPr>
          <p:cNvSpPr txBox="1">
            <a:spLocks noChangeArrowheads="1"/>
          </p:cNvSpPr>
          <p:nvPr/>
        </p:nvSpPr>
        <p:spPr bwMode="auto">
          <a:xfrm>
            <a:off x="2400300" y="1543051"/>
            <a:ext cx="19621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Capillary Membrane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8178" name="Group 2">
            <a:extLst>
              <a:ext uri="{FF2B5EF4-FFF2-40B4-BE49-F238E27FC236}">
                <a16:creationId xmlns:a16="http://schemas.microsoft.com/office/drawing/2014/main" id="{B9EDF412-BED1-421E-A549-F34C959F1492}"/>
              </a:ext>
            </a:extLst>
          </p:cNvPr>
          <p:cNvGraphicFramePr>
            <a:graphicFrameLocks noGrp="1"/>
          </p:cNvGraphicFramePr>
          <p:nvPr/>
        </p:nvGraphicFramePr>
        <p:xfrm>
          <a:off x="1552575" y="1143001"/>
          <a:ext cx="9429750" cy="5457825"/>
        </p:xfrm>
        <a:graphic>
          <a:graphicData uri="http://schemas.openxmlformats.org/drawingml/2006/table">
            <a:tbl>
              <a:tblPr/>
              <a:tblGrid>
                <a:gridCol w="1200150">
                  <a:extLst>
                    <a:ext uri="{9D8B030D-6E8A-4147-A177-3AD203B41FA5}">
                      <a16:colId xmlns:a16="http://schemas.microsoft.com/office/drawing/2014/main" val="4243220409"/>
                    </a:ext>
                  </a:extLst>
                </a:gridCol>
                <a:gridCol w="1114425">
                  <a:extLst>
                    <a:ext uri="{9D8B030D-6E8A-4147-A177-3AD203B41FA5}">
                      <a16:colId xmlns:a16="http://schemas.microsoft.com/office/drawing/2014/main" val="2202358703"/>
                    </a:ext>
                  </a:extLst>
                </a:gridCol>
                <a:gridCol w="685800">
                  <a:extLst>
                    <a:ext uri="{9D8B030D-6E8A-4147-A177-3AD203B41FA5}">
                      <a16:colId xmlns:a16="http://schemas.microsoft.com/office/drawing/2014/main" val="2101664727"/>
                    </a:ext>
                  </a:extLst>
                </a:gridCol>
                <a:gridCol w="685800">
                  <a:extLst>
                    <a:ext uri="{9D8B030D-6E8A-4147-A177-3AD203B41FA5}">
                      <a16:colId xmlns:a16="http://schemas.microsoft.com/office/drawing/2014/main" val="1092652733"/>
                    </a:ext>
                  </a:extLst>
                </a:gridCol>
                <a:gridCol w="685800">
                  <a:extLst>
                    <a:ext uri="{9D8B030D-6E8A-4147-A177-3AD203B41FA5}">
                      <a16:colId xmlns:a16="http://schemas.microsoft.com/office/drawing/2014/main" val="1779834397"/>
                    </a:ext>
                  </a:extLst>
                </a:gridCol>
                <a:gridCol w="739775">
                  <a:extLst>
                    <a:ext uri="{9D8B030D-6E8A-4147-A177-3AD203B41FA5}">
                      <a16:colId xmlns:a16="http://schemas.microsoft.com/office/drawing/2014/main" val="942162448"/>
                    </a:ext>
                  </a:extLst>
                </a:gridCol>
                <a:gridCol w="717550">
                  <a:extLst>
                    <a:ext uri="{9D8B030D-6E8A-4147-A177-3AD203B41FA5}">
                      <a16:colId xmlns:a16="http://schemas.microsoft.com/office/drawing/2014/main" val="3129009224"/>
                    </a:ext>
                  </a:extLst>
                </a:gridCol>
                <a:gridCol w="957263">
                  <a:extLst>
                    <a:ext uri="{9D8B030D-6E8A-4147-A177-3AD203B41FA5}">
                      <a16:colId xmlns:a16="http://schemas.microsoft.com/office/drawing/2014/main" val="1003125794"/>
                    </a:ext>
                  </a:extLst>
                </a:gridCol>
                <a:gridCol w="1322387">
                  <a:extLst>
                    <a:ext uri="{9D8B030D-6E8A-4147-A177-3AD203B41FA5}">
                      <a16:colId xmlns:a16="http://schemas.microsoft.com/office/drawing/2014/main" val="2261724277"/>
                    </a:ext>
                  </a:extLst>
                </a:gridCol>
                <a:gridCol w="1320800">
                  <a:extLst>
                    <a:ext uri="{9D8B030D-6E8A-4147-A177-3AD203B41FA5}">
                      <a16:colId xmlns:a16="http://schemas.microsoft.com/office/drawing/2014/main" val="1776996629"/>
                    </a:ext>
                  </a:extLst>
                </a:gridCol>
              </a:tblGrid>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Solutions</a:t>
                      </a:r>
                    </a:p>
                  </a:txBody>
                  <a:tcPr anchor="ctr" anchorCtr="1" horzOverflow="overflow">
                    <a:lnL cap="flat">
                      <a:noFill/>
                    </a:lnL>
                    <a:lnR cap="flat">
                      <a:noFill/>
                    </a:lnR>
                    <a:lnT w="38100"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Volumes</a:t>
                      </a:r>
                    </a:p>
                  </a:txBody>
                  <a:tcPr anchor="ctr" anchorCtr="1" horzOverflow="overflow">
                    <a:lnL cap="flat">
                      <a:noFill/>
                    </a:lnL>
                    <a:lnR cap="flat">
                      <a:noFill/>
                    </a:lnR>
                    <a:lnT w="38100"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Na</a:t>
                      </a:r>
                      <a:r>
                        <a:rPr kumimoji="0" lang="en-US" altLang="zh-TW" sz="1400" b="1" i="0" u="none" strike="noStrike" cap="none" normalizeH="0" baseline="3000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a:t>
                      </a:r>
                    </a:p>
                  </a:txBody>
                  <a:tcPr anchor="ctr" anchorCtr="1" horzOverflow="overflow">
                    <a:lnL cap="flat">
                      <a:noFill/>
                    </a:lnL>
                    <a:lnR cap="flat">
                      <a:noFill/>
                    </a:lnR>
                    <a:lnT w="38100"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K</a:t>
                      </a:r>
                      <a:r>
                        <a:rPr kumimoji="0" lang="en-US" altLang="zh-TW" sz="1400" b="1" i="0" u="none" strike="noStrike" cap="none" normalizeH="0" baseline="3000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a:t>
                      </a:r>
                    </a:p>
                  </a:txBody>
                  <a:tcPr anchor="ctr" anchorCtr="1" horzOverflow="overflow">
                    <a:lnL cap="flat">
                      <a:noFill/>
                    </a:lnL>
                    <a:lnR cap="flat">
                      <a:noFill/>
                    </a:lnR>
                    <a:lnT w="38100"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Ca</a:t>
                      </a:r>
                      <a:r>
                        <a:rPr kumimoji="0" lang="en-US" altLang="zh-TW" sz="1400" b="1" i="0" u="none" strike="noStrike" cap="none" normalizeH="0" baseline="3000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2+</a:t>
                      </a:r>
                    </a:p>
                  </a:txBody>
                  <a:tcPr anchor="ctr" anchorCtr="1" horzOverflow="overflow">
                    <a:lnL cap="flat">
                      <a:noFill/>
                    </a:lnL>
                    <a:lnR cap="flat">
                      <a:noFill/>
                    </a:lnR>
                    <a:lnT w="38100"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Mg</a:t>
                      </a:r>
                      <a:r>
                        <a:rPr kumimoji="0" lang="en-US" altLang="zh-TW" sz="1400" b="1" i="0" u="none" strike="noStrike" cap="none" normalizeH="0" baseline="3000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2+</a:t>
                      </a:r>
                    </a:p>
                  </a:txBody>
                  <a:tcPr anchor="ctr" anchorCtr="1" horzOverflow="overflow">
                    <a:lnL cap="flat">
                      <a:noFill/>
                    </a:lnL>
                    <a:lnR cap="flat">
                      <a:noFill/>
                    </a:lnR>
                    <a:lnT w="38100"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Cl</a:t>
                      </a:r>
                      <a:r>
                        <a:rPr kumimoji="0" lang="en-US" altLang="zh-TW" sz="1400" b="1" i="0" u="none" strike="noStrike" cap="none" normalizeH="0" baseline="3000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a:t>
                      </a:r>
                    </a:p>
                  </a:txBody>
                  <a:tcPr anchor="ctr" anchorCtr="1" horzOverflow="overflow">
                    <a:lnL cap="flat">
                      <a:noFill/>
                    </a:lnL>
                    <a:lnR cap="flat">
                      <a:noFill/>
                    </a:lnR>
                    <a:lnT w="38100"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HCO</a:t>
                      </a:r>
                      <a:r>
                        <a:rPr kumimoji="0" lang="en-US" altLang="zh-TW" sz="1400" b="1" i="0" u="none" strike="noStrike" cap="none" normalizeH="0" baseline="-2500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3</a:t>
                      </a:r>
                      <a:r>
                        <a:rPr kumimoji="0" lang="en-US" altLang="zh-TW" sz="1400" b="1" i="0" u="none" strike="noStrike" cap="none" normalizeH="0" baseline="3000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a:t>
                      </a:r>
                    </a:p>
                  </a:txBody>
                  <a:tcPr anchor="ctr" anchorCtr="1" horzOverflow="overflow">
                    <a:lnL cap="flat">
                      <a:noFill/>
                    </a:lnL>
                    <a:lnR cap="flat">
                      <a:noFill/>
                    </a:lnR>
                    <a:lnT w="38100"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Dextrose</a:t>
                      </a:r>
                    </a:p>
                  </a:txBody>
                  <a:tcPr anchor="ctr" anchorCtr="1" horzOverflow="overflow">
                    <a:lnL cap="flat">
                      <a:noFill/>
                    </a:lnL>
                    <a:lnR cap="flat">
                      <a:noFill/>
                    </a:lnR>
                    <a:lnT w="38100"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mOsm/L</a:t>
                      </a:r>
                    </a:p>
                  </a:txBody>
                  <a:tcPr anchor="ctr" anchorCtr="1" horzOverflow="overflow">
                    <a:lnL cap="flat">
                      <a:noFill/>
                    </a:lnL>
                    <a:lnR cap="flat">
                      <a:noFill/>
                    </a:lnR>
                    <a:lnT w="38100"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9134759"/>
                  </a:ext>
                </a:extLst>
              </a:tr>
              <a:tr h="3048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ECF</a:t>
                      </a:r>
                    </a:p>
                  </a:txBody>
                  <a:tcPr anchor="ctr" horzOverflow="overflow">
                    <a:lnL cap="flat">
                      <a:noFill/>
                    </a:lnL>
                    <a:lnR cap="flat">
                      <a:noFill/>
                    </a:lnR>
                    <a:lnT w="28575"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28575"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142</a:t>
                      </a:r>
                    </a:p>
                  </a:txBody>
                  <a:tcPr anchor="ctr" anchorCtr="1" horzOverflow="overflow">
                    <a:lnL cap="flat">
                      <a:noFill/>
                    </a:lnL>
                    <a:lnR cap="flat">
                      <a:noFill/>
                    </a:lnR>
                    <a:lnT w="28575"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4</a:t>
                      </a:r>
                    </a:p>
                  </a:txBody>
                  <a:tcPr anchor="ctr" anchorCtr="1" horzOverflow="overflow">
                    <a:lnL cap="flat">
                      <a:noFill/>
                    </a:lnL>
                    <a:lnR cap="flat">
                      <a:noFill/>
                    </a:lnR>
                    <a:lnT w="28575"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5</a:t>
                      </a:r>
                    </a:p>
                  </a:txBody>
                  <a:tcPr anchor="ctr" anchorCtr="1" horzOverflow="overflow">
                    <a:lnL cap="flat">
                      <a:noFill/>
                    </a:lnL>
                    <a:lnR cap="flat">
                      <a:noFill/>
                    </a:lnR>
                    <a:lnT w="28575"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28575"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103</a:t>
                      </a:r>
                    </a:p>
                  </a:txBody>
                  <a:tcPr anchor="ctr" anchorCtr="1" horzOverflow="overflow">
                    <a:lnL cap="flat">
                      <a:noFill/>
                    </a:lnL>
                    <a:lnR cap="flat">
                      <a:noFill/>
                    </a:lnR>
                    <a:lnT w="28575"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27</a:t>
                      </a:r>
                    </a:p>
                  </a:txBody>
                  <a:tcPr anchor="ctr" anchorCtr="1" horzOverflow="overflow">
                    <a:lnL cap="flat">
                      <a:noFill/>
                    </a:lnL>
                    <a:lnR cap="flat">
                      <a:noFill/>
                    </a:lnR>
                    <a:lnT w="28575"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28575"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280-310</a:t>
                      </a:r>
                    </a:p>
                  </a:txBody>
                  <a:tcPr anchor="ctr" anchorCtr="1" horzOverflow="overflow">
                    <a:lnL cap="flat">
                      <a:noFill/>
                    </a:lnL>
                    <a:lnR cap="flat">
                      <a:noFill/>
                    </a:lnR>
                    <a:lnT w="28575"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2435991"/>
                  </a:ext>
                </a:extLst>
              </a:tr>
              <a:tr h="5302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Lactated Ringer’s</a:t>
                      </a: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130</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4</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3</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109</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28</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273</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3103713"/>
                  </a:ext>
                </a:extLst>
              </a:tr>
              <a:tr h="5302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0.9% NaCl</a:t>
                      </a: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154</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154</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308</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9975997"/>
                  </a:ext>
                </a:extLst>
              </a:tr>
              <a:tr h="5302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0.45% NaCl</a:t>
                      </a: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77</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77</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154</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0564970"/>
                  </a:ext>
                </a:extLst>
              </a:tr>
              <a:tr h="5302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D5W</a:t>
                      </a: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0543330"/>
                  </a:ext>
                </a:extLst>
              </a:tr>
              <a:tr h="5302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D5/0.45% NaCl</a:t>
                      </a: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77</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77</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50</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406</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760248"/>
                  </a:ext>
                </a:extLst>
              </a:tr>
              <a:tr h="5302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3% NaCl</a:t>
                      </a: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513</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513</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1026</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1309067"/>
                  </a:ext>
                </a:extLst>
              </a:tr>
              <a:tr h="5302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6% Hetastarch</a:t>
                      </a: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500</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154</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154</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310</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1764009"/>
                  </a:ext>
                </a:extLst>
              </a:tr>
              <a:tr h="5302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5% Albumin</a:t>
                      </a: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250,500</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130-160</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&lt;2.5</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130-160</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330</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7052111"/>
                  </a:ext>
                </a:extLst>
              </a:tr>
              <a:tr h="5302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outerShdw blurRad="38100" dist="38100" dir="2700000" algn="tl">
                              <a:srgbClr val="000000"/>
                            </a:outerShdw>
                          </a:effectLst>
                          <a:latin typeface="Book Antiqua" panose="02040602050305030304" pitchFamily="18" charset="0"/>
                          <a:ea typeface="新細明體" panose="020B0604030504040204" pitchFamily="18" charset="-120"/>
                        </a:rPr>
                        <a:t>25% Albumin</a:t>
                      </a:r>
                    </a:p>
                  </a:txBody>
                  <a:tcPr anchor="ctr" horzOverflow="overflow">
                    <a:lnL cap="flat">
                      <a:noFill/>
                    </a:lnL>
                    <a:lnR cap="flat">
                      <a:noFill/>
                    </a:lnR>
                    <a:lnT w="12700" cap="flat" cmpd="sng" algn="ctr">
                      <a:solidFill>
                        <a:schemeClr val="tx1"/>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20,50,100</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130-160</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&lt;2.5</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130-160</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Book Antiqua" panose="02040602050305030304" pitchFamily="18" charset="0"/>
                      </a:endParaRP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Book Antiqua" panose="02040602050305030304" pitchFamily="18" charset="0"/>
                          <a:ea typeface="新細明體" panose="020B0604030504040204" pitchFamily="18" charset="-120"/>
                        </a:rPr>
                        <a:t>330</a:t>
                      </a:r>
                    </a:p>
                  </a:txBody>
                  <a:tcPr anchor="ctr" anchorCtr="1" horzOverflow="overflow">
                    <a:lnL cap="flat">
                      <a:noFill/>
                    </a:lnL>
                    <a:lnR cap="flat">
                      <a:noFill/>
                    </a:lnR>
                    <a:lnT w="12700" cap="flat" cmpd="sng" algn="ctr">
                      <a:solidFill>
                        <a:schemeClr val="tx1"/>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339702"/>
                  </a:ext>
                </a:extLst>
              </a:tr>
            </a:tbl>
          </a:graphicData>
        </a:graphic>
      </p:graphicFrame>
      <p:sp>
        <p:nvSpPr>
          <p:cNvPr id="818312" name="Text Box 136">
            <a:extLst>
              <a:ext uri="{FF2B5EF4-FFF2-40B4-BE49-F238E27FC236}">
                <a16:creationId xmlns:a16="http://schemas.microsoft.com/office/drawing/2014/main" id="{B4DB81CF-9743-4951-AFDC-477C91E137AF}"/>
              </a:ext>
            </a:extLst>
          </p:cNvPr>
          <p:cNvSpPr txBox="1">
            <a:spLocks noChangeArrowheads="1"/>
          </p:cNvSpPr>
          <p:nvPr/>
        </p:nvSpPr>
        <p:spPr bwMode="auto">
          <a:xfrm>
            <a:off x="3524250" y="457200"/>
            <a:ext cx="3655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zh-TW">
                <a:effectLst>
                  <a:outerShdw blurRad="38100" dist="38100" dir="2700000" algn="tl">
                    <a:srgbClr val="000000"/>
                  </a:outerShdw>
                </a:effectLst>
                <a:latin typeface="Book Antiqua" panose="02040602050305030304" pitchFamily="18" charset="0"/>
                <a:ea typeface="新細明體" panose="020B0604030504040204" pitchFamily="18" charset="-120"/>
              </a:rPr>
              <a:t>Common parenteral fluid therapy</a:t>
            </a:r>
          </a:p>
        </p:txBody>
      </p:sp>
    </p:spTree>
    <p:extLst>
      <p:ext uri="{BB962C8B-B14F-4D97-AF65-F5344CB8AC3E}">
        <p14:creationId xmlns:p14="http://schemas.microsoft.com/office/powerpoint/2010/main" val="36665066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a:extLst>
              <a:ext uri="{FF2B5EF4-FFF2-40B4-BE49-F238E27FC236}">
                <a16:creationId xmlns:a16="http://schemas.microsoft.com/office/drawing/2014/main" id="{935816BD-4A05-42A3-BB0B-4548263CB3F3}"/>
              </a:ext>
            </a:extLst>
          </p:cNvPr>
          <p:cNvSpPr>
            <a:spLocks noGrp="1" noChangeArrowheads="1"/>
          </p:cNvSpPr>
          <p:nvPr>
            <p:ph type="title"/>
          </p:nvPr>
        </p:nvSpPr>
        <p:spPr/>
        <p:txBody>
          <a:bodyPr/>
          <a:lstStyle/>
          <a:p>
            <a:r>
              <a:rPr lang="en-US" altLang="zh-TW" sz="4000" b="1" i="1">
                <a:effectLst>
                  <a:outerShdw blurRad="38100" dist="38100" dir="2700000" algn="tl">
                    <a:srgbClr val="000000"/>
                  </a:outerShdw>
                </a:effectLst>
                <a:latin typeface="Book Antiqua" panose="02040602050305030304" pitchFamily="18" charset="0"/>
                <a:ea typeface="新細明體" panose="020B0604030504040204" pitchFamily="18" charset="-120"/>
              </a:rPr>
              <a:t>Crystalloids:</a:t>
            </a:r>
          </a:p>
        </p:txBody>
      </p:sp>
      <p:sp>
        <p:nvSpPr>
          <p:cNvPr id="814083" name="Rectangle 3">
            <a:extLst>
              <a:ext uri="{FF2B5EF4-FFF2-40B4-BE49-F238E27FC236}">
                <a16:creationId xmlns:a16="http://schemas.microsoft.com/office/drawing/2014/main" id="{8CA8A71A-6208-4094-B55F-C596ADB8CDEF}"/>
              </a:ext>
            </a:extLst>
          </p:cNvPr>
          <p:cNvSpPr>
            <a:spLocks noGrp="1" noChangeArrowheads="1"/>
          </p:cNvSpPr>
          <p:nvPr>
            <p:ph type="body" idx="1"/>
          </p:nvPr>
        </p:nvSpPr>
        <p:spPr/>
        <p:txBody>
          <a:bodyPr>
            <a:normAutofit lnSpcReduction="10000"/>
          </a:bodyPr>
          <a:lstStyle/>
          <a:p>
            <a:pPr>
              <a:lnSpc>
                <a:spcPct val="90000"/>
              </a:lnSpc>
            </a:pPr>
            <a:r>
              <a:rPr lang="en-US" altLang="zh-TW" sz="2400">
                <a:ea typeface="新細明體" panose="020B0604030504040204" pitchFamily="18" charset="-120"/>
              </a:rPr>
              <a:t> </a:t>
            </a:r>
            <a:r>
              <a:rPr lang="en-US" altLang="zh-TW" sz="2400">
                <a:latin typeface="Book Antiqua" panose="02040602050305030304" pitchFamily="18" charset="0"/>
                <a:ea typeface="新細明體" panose="020B0604030504040204" pitchFamily="18" charset="-120"/>
              </a:rPr>
              <a:t>Isotonic crystalloids</a:t>
            </a:r>
          </a:p>
          <a:p>
            <a:pPr>
              <a:lnSpc>
                <a:spcPct val="90000"/>
              </a:lnSpc>
              <a:buFontTx/>
              <a:buNone/>
            </a:pPr>
            <a:r>
              <a:rPr lang="en-US" altLang="zh-TW" sz="2400">
                <a:latin typeface="Book Antiqua" panose="02040602050305030304" pitchFamily="18" charset="0"/>
                <a:ea typeface="新細明體" panose="020B0604030504040204" pitchFamily="18" charset="-120"/>
              </a:rPr>
              <a:t>    - Lactated Ringer’s, 0.9% NaCl</a:t>
            </a:r>
          </a:p>
          <a:p>
            <a:pPr>
              <a:lnSpc>
                <a:spcPct val="90000"/>
              </a:lnSpc>
              <a:buFontTx/>
              <a:buNone/>
            </a:pPr>
            <a:r>
              <a:rPr lang="en-US" altLang="zh-TW" sz="2400">
                <a:latin typeface="Book Antiqua" panose="02040602050305030304" pitchFamily="18" charset="0"/>
                <a:ea typeface="新細明體" panose="020B0604030504040204" pitchFamily="18" charset="-120"/>
              </a:rPr>
              <a:t>    - only 25% remain intravascularly </a:t>
            </a:r>
          </a:p>
          <a:p>
            <a:pPr>
              <a:lnSpc>
                <a:spcPct val="90000"/>
              </a:lnSpc>
            </a:pPr>
            <a:r>
              <a:rPr lang="en-US" altLang="zh-TW" sz="2400">
                <a:latin typeface="Book Antiqua" panose="02040602050305030304" pitchFamily="18" charset="0"/>
                <a:ea typeface="新細明體" panose="020B0604030504040204" pitchFamily="18" charset="-120"/>
              </a:rPr>
              <a:t> Hypertonic saline solutions</a:t>
            </a:r>
          </a:p>
          <a:p>
            <a:pPr>
              <a:lnSpc>
                <a:spcPct val="90000"/>
              </a:lnSpc>
              <a:buFontTx/>
              <a:buNone/>
            </a:pPr>
            <a:r>
              <a:rPr lang="en-US" altLang="zh-TW" sz="2400">
                <a:latin typeface="Book Antiqua" panose="02040602050305030304" pitchFamily="18" charset="0"/>
                <a:ea typeface="新細明體" panose="020B0604030504040204" pitchFamily="18" charset="-120"/>
              </a:rPr>
              <a:t>    - 3% NaCl</a:t>
            </a:r>
          </a:p>
          <a:p>
            <a:pPr>
              <a:lnSpc>
                <a:spcPct val="90000"/>
              </a:lnSpc>
            </a:pPr>
            <a:r>
              <a:rPr lang="en-US" altLang="zh-TW" sz="2400">
                <a:latin typeface="Book Antiqua" panose="02040602050305030304" pitchFamily="18" charset="0"/>
                <a:ea typeface="新細明體" panose="020B0604030504040204" pitchFamily="18" charset="-120"/>
              </a:rPr>
              <a:t> Hypotonic solutions</a:t>
            </a:r>
          </a:p>
          <a:p>
            <a:pPr>
              <a:lnSpc>
                <a:spcPct val="90000"/>
              </a:lnSpc>
              <a:buFontTx/>
              <a:buNone/>
            </a:pPr>
            <a:r>
              <a:rPr lang="en-US" altLang="zh-TW" sz="2400">
                <a:latin typeface="Book Antiqua" panose="02040602050305030304" pitchFamily="18" charset="0"/>
                <a:ea typeface="新細明體" panose="020B0604030504040204" pitchFamily="18" charset="-120"/>
              </a:rPr>
              <a:t>    - D5W, 0.45% NaCl</a:t>
            </a:r>
          </a:p>
          <a:p>
            <a:pPr>
              <a:lnSpc>
                <a:spcPct val="90000"/>
              </a:lnSpc>
              <a:buFontTx/>
              <a:buNone/>
            </a:pPr>
            <a:r>
              <a:rPr lang="en-US" altLang="zh-TW" sz="2400">
                <a:latin typeface="Book Antiqua" panose="02040602050305030304" pitchFamily="18" charset="0"/>
                <a:ea typeface="新細明體" panose="020B0604030504040204" pitchFamily="18" charset="-120"/>
              </a:rPr>
              <a:t>    - less than 10% remain intra-</a:t>
            </a:r>
          </a:p>
          <a:p>
            <a:pPr>
              <a:lnSpc>
                <a:spcPct val="90000"/>
              </a:lnSpc>
              <a:buFontTx/>
              <a:buNone/>
            </a:pPr>
            <a:r>
              <a:rPr lang="en-US" altLang="zh-TW" sz="2400">
                <a:latin typeface="Book Antiqua" panose="02040602050305030304" pitchFamily="18" charset="0"/>
                <a:ea typeface="新細明體" panose="020B0604030504040204" pitchFamily="18" charset="-120"/>
              </a:rPr>
              <a:t>      vascularly, inadequate for fluid </a:t>
            </a:r>
          </a:p>
          <a:p>
            <a:pPr>
              <a:lnSpc>
                <a:spcPct val="90000"/>
              </a:lnSpc>
              <a:buFontTx/>
              <a:buNone/>
            </a:pPr>
            <a:r>
              <a:rPr lang="en-US" altLang="zh-TW" sz="2400">
                <a:latin typeface="Book Antiqua" panose="02040602050305030304" pitchFamily="18" charset="0"/>
                <a:ea typeface="新細明體" panose="020B0604030504040204" pitchFamily="18" charset="-120"/>
              </a:rPr>
              <a:t>      resuscitation</a:t>
            </a:r>
          </a:p>
        </p:txBody>
      </p:sp>
      <p:pic>
        <p:nvPicPr>
          <p:cNvPr id="814084" name="Picture 4" descr="IV1">
            <a:extLst>
              <a:ext uri="{FF2B5EF4-FFF2-40B4-BE49-F238E27FC236}">
                <a16:creationId xmlns:a16="http://schemas.microsoft.com/office/drawing/2014/main" id="{A94E8046-80E5-46C9-B789-671D209CA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1" y="1828801"/>
            <a:ext cx="265747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814085" name="Picture 5" descr="IV2">
            <a:extLst>
              <a:ext uri="{FF2B5EF4-FFF2-40B4-BE49-F238E27FC236}">
                <a16:creationId xmlns:a16="http://schemas.microsoft.com/office/drawing/2014/main" id="{D95AA58C-119A-477F-B33A-CF18EC478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1" y="4495800"/>
            <a:ext cx="26574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2056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81E4-71DF-4F7E-9A1D-9D54B9FD0025}"/>
              </a:ext>
            </a:extLst>
          </p:cNvPr>
          <p:cNvSpPr>
            <a:spLocks noGrp="1"/>
          </p:cNvSpPr>
          <p:nvPr>
            <p:ph type="title"/>
          </p:nvPr>
        </p:nvSpPr>
        <p:spPr/>
        <p:txBody>
          <a:bodyPr/>
          <a:lstStyle/>
          <a:p>
            <a:r>
              <a:rPr lang="en-US" dirty="0"/>
              <a:t>Crystalloids </a:t>
            </a:r>
          </a:p>
        </p:txBody>
      </p:sp>
      <p:sp>
        <p:nvSpPr>
          <p:cNvPr id="3" name="Content Placeholder 2">
            <a:extLst>
              <a:ext uri="{FF2B5EF4-FFF2-40B4-BE49-F238E27FC236}">
                <a16:creationId xmlns:a16="http://schemas.microsoft.com/office/drawing/2014/main" id="{985FC177-8F31-486B-BE3B-6DC477E30D80}"/>
              </a:ext>
            </a:extLst>
          </p:cNvPr>
          <p:cNvSpPr>
            <a:spLocks noGrp="1"/>
          </p:cNvSpPr>
          <p:nvPr>
            <p:ph idx="1"/>
          </p:nvPr>
        </p:nvSpPr>
        <p:spPr/>
        <p:txBody>
          <a:bodyPr>
            <a:normAutofit/>
          </a:bodyPr>
          <a:lstStyle/>
          <a:p>
            <a:r>
              <a:rPr lang="en-GB" dirty="0"/>
              <a:t> Both lactated Ringer’s solution and normal saline are considered isotonic and are useful in replacing GI losses and correcting extracellular volume deficits.</a:t>
            </a:r>
          </a:p>
          <a:p>
            <a:r>
              <a:rPr lang="en-GB" dirty="0"/>
              <a:t> Lactated Ringer’s is slightly hypotonic in that it contains 130 mEq of lactate.</a:t>
            </a:r>
          </a:p>
          <a:p>
            <a:r>
              <a:rPr lang="en-GB" dirty="0"/>
              <a:t> Lactate is used rather than bicarbonate because it is more stable in IV fluids during storage.</a:t>
            </a:r>
          </a:p>
          <a:p>
            <a:r>
              <a:rPr lang="en-GB" dirty="0"/>
              <a:t> It is converted into bicarbonate by the liver after infusion, even in the face of </a:t>
            </a:r>
            <a:r>
              <a:rPr lang="en-GB" dirty="0" err="1"/>
              <a:t>hemorrhagic</a:t>
            </a:r>
            <a:r>
              <a:rPr lang="en-GB" dirty="0"/>
              <a:t> shock.</a:t>
            </a:r>
          </a:p>
          <a:p>
            <a:endParaRPr lang="en-US" dirty="0"/>
          </a:p>
        </p:txBody>
      </p:sp>
    </p:spTree>
    <p:extLst>
      <p:ext uri="{BB962C8B-B14F-4D97-AF65-F5344CB8AC3E}">
        <p14:creationId xmlns:p14="http://schemas.microsoft.com/office/powerpoint/2010/main" val="8359027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DD80-343B-42DD-AAAD-12A993A60CED}"/>
              </a:ext>
            </a:extLst>
          </p:cNvPr>
          <p:cNvSpPr>
            <a:spLocks noGrp="1"/>
          </p:cNvSpPr>
          <p:nvPr>
            <p:ph type="title"/>
          </p:nvPr>
        </p:nvSpPr>
        <p:spPr/>
        <p:txBody>
          <a:bodyPr/>
          <a:lstStyle/>
          <a:p>
            <a:r>
              <a:rPr lang="en-US" dirty="0"/>
              <a:t>Crystalloids </a:t>
            </a:r>
          </a:p>
        </p:txBody>
      </p:sp>
      <p:sp>
        <p:nvSpPr>
          <p:cNvPr id="3" name="Content Placeholder 2">
            <a:extLst>
              <a:ext uri="{FF2B5EF4-FFF2-40B4-BE49-F238E27FC236}">
                <a16:creationId xmlns:a16="http://schemas.microsoft.com/office/drawing/2014/main" id="{E777816E-40FC-4867-BB5F-316579EBCB4E}"/>
              </a:ext>
            </a:extLst>
          </p:cNvPr>
          <p:cNvSpPr>
            <a:spLocks noGrp="1"/>
          </p:cNvSpPr>
          <p:nvPr>
            <p:ph idx="1"/>
          </p:nvPr>
        </p:nvSpPr>
        <p:spPr/>
        <p:txBody>
          <a:bodyPr>
            <a:normAutofit fontScale="92500" lnSpcReduction="10000"/>
          </a:bodyPr>
          <a:lstStyle/>
          <a:p>
            <a:r>
              <a:rPr lang="en-GB" dirty="0"/>
              <a:t> Evidence has suggested that resuscitation using lactated Ringer’s may be deleterious because it activates the inflammatory response and induces apoptosis. </a:t>
            </a:r>
          </a:p>
          <a:p>
            <a:r>
              <a:rPr lang="en-GB" dirty="0"/>
              <a:t>The component that has been implicated is the D isomer of lactate, which unlike the L isomer is not a normal intermediary in mammalian metabolism.</a:t>
            </a:r>
          </a:p>
          <a:p>
            <a:r>
              <a:rPr lang="en-GB" dirty="0"/>
              <a:t>However, subsequent in vivo studies showed significantly lower levels of apoptosis in lung and liver tissue after resuscitation with any of the various Ringer’s formulations.</a:t>
            </a:r>
          </a:p>
          <a:p>
            <a:r>
              <a:rPr lang="en-GB" dirty="0"/>
              <a:t>Sodium chloride is mildly hypertonic, containing 154 mEq of sodium that is balanced by 154 mEq of chloride.</a:t>
            </a:r>
            <a:endParaRPr lang="en-US" dirty="0"/>
          </a:p>
        </p:txBody>
      </p:sp>
    </p:spTree>
    <p:extLst>
      <p:ext uri="{BB962C8B-B14F-4D97-AF65-F5344CB8AC3E}">
        <p14:creationId xmlns:p14="http://schemas.microsoft.com/office/powerpoint/2010/main" val="30469870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BA40-2556-42B7-BC73-5B909ABE01E8}"/>
              </a:ext>
            </a:extLst>
          </p:cNvPr>
          <p:cNvSpPr>
            <a:spLocks noGrp="1"/>
          </p:cNvSpPr>
          <p:nvPr>
            <p:ph type="title"/>
          </p:nvPr>
        </p:nvSpPr>
        <p:spPr/>
        <p:txBody>
          <a:bodyPr/>
          <a:lstStyle/>
          <a:p>
            <a:r>
              <a:rPr lang="en-US" dirty="0"/>
              <a:t>Crystalloids </a:t>
            </a:r>
          </a:p>
        </p:txBody>
      </p:sp>
      <p:sp>
        <p:nvSpPr>
          <p:cNvPr id="3" name="Content Placeholder 2">
            <a:extLst>
              <a:ext uri="{FF2B5EF4-FFF2-40B4-BE49-F238E27FC236}">
                <a16:creationId xmlns:a16="http://schemas.microsoft.com/office/drawing/2014/main" id="{3221C255-4842-4D7B-A59B-6373C07404B6}"/>
              </a:ext>
            </a:extLst>
          </p:cNvPr>
          <p:cNvSpPr>
            <a:spLocks noGrp="1"/>
          </p:cNvSpPr>
          <p:nvPr>
            <p:ph idx="1"/>
          </p:nvPr>
        </p:nvSpPr>
        <p:spPr/>
        <p:txBody>
          <a:bodyPr>
            <a:normAutofit/>
          </a:bodyPr>
          <a:lstStyle/>
          <a:p>
            <a:r>
              <a:rPr lang="en-GB" dirty="0"/>
              <a:t> The high chloride concentration imposes a significant chloride load on the kidneys and may lead to a hyperchloremic metabolic acidosis. </a:t>
            </a:r>
          </a:p>
          <a:p>
            <a:r>
              <a:rPr lang="en-GB" dirty="0"/>
              <a:t>Sodium chloride is an ideal solution, however, for correcting volume deficits associated with hyponatremia, </a:t>
            </a:r>
            <a:r>
              <a:rPr lang="en-GB" dirty="0" err="1"/>
              <a:t>hypochloremia</a:t>
            </a:r>
            <a:r>
              <a:rPr lang="en-GB" dirty="0"/>
              <a:t>, and metabolic alkalosis. </a:t>
            </a:r>
          </a:p>
          <a:p>
            <a:r>
              <a:rPr lang="en-GB" dirty="0"/>
              <a:t>The less concentrated sodium solutions, such as 0.45% sodium chloride, are useful for replacement of ongoing GI losses as well as for maintenance fluid therapy in the postoperative period. </a:t>
            </a:r>
          </a:p>
        </p:txBody>
      </p:sp>
    </p:spTree>
    <p:extLst>
      <p:ext uri="{BB962C8B-B14F-4D97-AF65-F5344CB8AC3E}">
        <p14:creationId xmlns:p14="http://schemas.microsoft.com/office/powerpoint/2010/main" val="41650959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9F93-F172-4275-A7C7-C7723F9E340F}"/>
              </a:ext>
            </a:extLst>
          </p:cNvPr>
          <p:cNvSpPr>
            <a:spLocks noGrp="1"/>
          </p:cNvSpPr>
          <p:nvPr>
            <p:ph type="title"/>
          </p:nvPr>
        </p:nvSpPr>
        <p:spPr/>
        <p:txBody>
          <a:bodyPr/>
          <a:lstStyle/>
          <a:p>
            <a:r>
              <a:rPr lang="en-US" dirty="0"/>
              <a:t>Crystalloids </a:t>
            </a:r>
          </a:p>
        </p:txBody>
      </p:sp>
      <p:sp>
        <p:nvSpPr>
          <p:cNvPr id="3" name="Content Placeholder 2">
            <a:extLst>
              <a:ext uri="{FF2B5EF4-FFF2-40B4-BE49-F238E27FC236}">
                <a16:creationId xmlns:a16="http://schemas.microsoft.com/office/drawing/2014/main" id="{E13B8AE5-7E1B-4864-AEF8-BF1F1073B06C}"/>
              </a:ext>
            </a:extLst>
          </p:cNvPr>
          <p:cNvSpPr>
            <a:spLocks noGrp="1"/>
          </p:cNvSpPr>
          <p:nvPr>
            <p:ph idx="1"/>
          </p:nvPr>
        </p:nvSpPr>
        <p:spPr/>
        <p:txBody>
          <a:bodyPr/>
          <a:lstStyle/>
          <a:p>
            <a:r>
              <a:rPr lang="en-GB" dirty="0"/>
              <a:t>This solution provides sufficient free water for insensible losses and enough sodium to aid the kidneys in adjustment of serum sodium levels. </a:t>
            </a:r>
          </a:p>
          <a:p>
            <a:r>
              <a:rPr lang="en-GB" dirty="0"/>
              <a:t>The addition of 5% dextrose (50 g of dextrose per </a:t>
            </a:r>
            <a:r>
              <a:rPr lang="en-GB" dirty="0" err="1"/>
              <a:t>liter</a:t>
            </a:r>
            <a:r>
              <a:rPr lang="en-GB" dirty="0"/>
              <a:t>) supplies 200 kcal/L, and dextrose is always added to solutions containing &lt;0.45% sodium chloride to maintain osmolality and thus prevent the lysis of red blood cells that may occur with rapid infusion of hypotonic fluids. </a:t>
            </a:r>
          </a:p>
          <a:p>
            <a:r>
              <a:rPr lang="en-GB" dirty="0"/>
              <a:t>The addition of potassium is useful once adequate renal function and urine output are established</a:t>
            </a:r>
          </a:p>
          <a:p>
            <a:endParaRPr lang="en-US" dirty="0"/>
          </a:p>
        </p:txBody>
      </p:sp>
    </p:spTree>
    <p:extLst>
      <p:ext uri="{BB962C8B-B14F-4D97-AF65-F5344CB8AC3E}">
        <p14:creationId xmlns:p14="http://schemas.microsoft.com/office/powerpoint/2010/main" val="19299905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a:extLst>
              <a:ext uri="{FF2B5EF4-FFF2-40B4-BE49-F238E27FC236}">
                <a16:creationId xmlns:a16="http://schemas.microsoft.com/office/drawing/2014/main" id="{46F60F44-7EE7-440B-A9AB-D54DDD176D9A}"/>
              </a:ext>
            </a:extLst>
          </p:cNvPr>
          <p:cNvSpPr>
            <a:spLocks noGrp="1" noChangeArrowheads="1"/>
          </p:cNvSpPr>
          <p:nvPr>
            <p:ph type="title"/>
          </p:nvPr>
        </p:nvSpPr>
        <p:spPr>
          <a:xfrm>
            <a:off x="838200" y="365125"/>
            <a:ext cx="10515600" cy="1325563"/>
          </a:xfrm>
        </p:spPr>
        <p:txBody>
          <a:bodyPr/>
          <a:lstStyle/>
          <a:p>
            <a:r>
              <a:rPr lang="en-US" altLang="zh-TW" sz="4000" b="1" i="1">
                <a:effectLst>
                  <a:outerShdw blurRad="38100" dist="38100" dir="2700000" algn="tl">
                    <a:srgbClr val="000000"/>
                  </a:outerShdw>
                </a:effectLst>
                <a:latin typeface="Book Antiqua" panose="02040602050305030304" pitchFamily="18" charset="0"/>
                <a:ea typeface="新細明體" panose="020B0604030504040204" pitchFamily="18" charset="-120"/>
              </a:rPr>
              <a:t>Colloid Solutions:</a:t>
            </a:r>
          </a:p>
        </p:txBody>
      </p:sp>
      <p:sp>
        <p:nvSpPr>
          <p:cNvPr id="816131" name="Rectangle 3">
            <a:extLst>
              <a:ext uri="{FF2B5EF4-FFF2-40B4-BE49-F238E27FC236}">
                <a16:creationId xmlns:a16="http://schemas.microsoft.com/office/drawing/2014/main" id="{7EFCAE8E-ABD6-4F80-98CE-9597BF90D905}"/>
              </a:ext>
            </a:extLst>
          </p:cNvPr>
          <p:cNvSpPr>
            <a:spLocks noGrp="1" noChangeArrowheads="1"/>
          </p:cNvSpPr>
          <p:nvPr>
            <p:ph type="body" idx="1"/>
          </p:nvPr>
        </p:nvSpPr>
        <p:spPr>
          <a:xfrm>
            <a:off x="838200" y="1825625"/>
            <a:ext cx="10515600" cy="4351338"/>
          </a:xfrm>
        </p:spPr>
        <p:txBody>
          <a:bodyPr/>
          <a:lstStyle/>
          <a:p>
            <a:r>
              <a:rPr lang="en-US" altLang="zh-TW" sz="2400">
                <a:latin typeface="Book Antiqua" panose="02040602050305030304" pitchFamily="18" charset="0"/>
                <a:ea typeface="新細明體" panose="020B0604030504040204" pitchFamily="18" charset="-120"/>
              </a:rPr>
              <a:t> Contain high molecular weight    </a:t>
            </a:r>
          </a:p>
          <a:p>
            <a:pPr>
              <a:buFontTx/>
              <a:buNone/>
            </a:pPr>
            <a:r>
              <a:rPr lang="en-US" altLang="zh-TW" sz="2400">
                <a:latin typeface="Book Antiqua" panose="02040602050305030304" pitchFamily="18" charset="0"/>
                <a:ea typeface="新細明體" panose="020B0604030504040204" pitchFamily="18" charset="-120"/>
              </a:rPr>
              <a:t>     substances</a:t>
            </a:r>
            <a:r>
              <a:rPr lang="en-US" altLang="zh-TW" sz="2400">
                <a:latin typeface="Book Antiqua" panose="02040602050305030304" pitchFamily="18" charset="0"/>
                <a:ea typeface="新細明體" panose="020B0604030504040204" pitchFamily="18" charset="-120"/>
                <a:sym typeface="Wingdings" panose="05000000000000000000" pitchFamily="2" charset="2"/>
              </a:rPr>
              <a:t>do not readily migrate across </a:t>
            </a:r>
          </a:p>
          <a:p>
            <a:pPr>
              <a:buFontTx/>
              <a:buNone/>
            </a:pPr>
            <a:r>
              <a:rPr lang="en-US" altLang="zh-TW" sz="2400">
                <a:latin typeface="Book Antiqua" panose="02040602050305030304" pitchFamily="18" charset="0"/>
                <a:ea typeface="新細明體" panose="020B0604030504040204" pitchFamily="18" charset="-120"/>
                <a:sym typeface="Wingdings" panose="05000000000000000000" pitchFamily="2" charset="2"/>
              </a:rPr>
              <a:t>     capillary walls</a:t>
            </a:r>
          </a:p>
          <a:p>
            <a:r>
              <a:rPr lang="en-US" altLang="zh-TW" sz="2400">
                <a:latin typeface="Book Antiqua" panose="02040602050305030304" pitchFamily="18" charset="0"/>
                <a:ea typeface="新細明體" panose="020B0604030504040204" pitchFamily="18" charset="-120"/>
              </a:rPr>
              <a:t> Preparations</a:t>
            </a:r>
          </a:p>
          <a:p>
            <a:pPr>
              <a:buFontTx/>
              <a:buNone/>
            </a:pPr>
            <a:r>
              <a:rPr lang="en-US" altLang="zh-TW" sz="2400">
                <a:latin typeface="Book Antiqua" panose="02040602050305030304" pitchFamily="18" charset="0"/>
                <a:ea typeface="新細明體" panose="020B0604030504040204" pitchFamily="18" charset="-120"/>
              </a:rPr>
              <a:t>     - Albumin: 5%, 25%</a:t>
            </a:r>
          </a:p>
          <a:p>
            <a:pPr>
              <a:buFontTx/>
              <a:buNone/>
            </a:pPr>
            <a:r>
              <a:rPr lang="en-US" altLang="zh-TW" sz="2400">
                <a:latin typeface="Book Antiqua" panose="02040602050305030304" pitchFamily="18" charset="0"/>
                <a:ea typeface="新細明體" panose="020B0604030504040204" pitchFamily="18" charset="-120"/>
              </a:rPr>
              <a:t>     - Dextran</a:t>
            </a:r>
          </a:p>
          <a:p>
            <a:pPr>
              <a:buFontTx/>
              <a:buNone/>
            </a:pPr>
            <a:r>
              <a:rPr lang="en-US" altLang="zh-TW" sz="2400">
                <a:latin typeface="Book Antiqua" panose="02040602050305030304" pitchFamily="18" charset="0"/>
                <a:ea typeface="新細明體" panose="020B0604030504040204" pitchFamily="18" charset="-120"/>
              </a:rPr>
              <a:t>     - Gelifundol</a:t>
            </a:r>
          </a:p>
          <a:p>
            <a:pPr>
              <a:buFontTx/>
              <a:buNone/>
            </a:pPr>
            <a:r>
              <a:rPr lang="en-US" altLang="zh-TW" sz="2400">
                <a:latin typeface="Book Antiqua" panose="02040602050305030304" pitchFamily="18" charset="0"/>
                <a:ea typeface="新細明體" panose="020B0604030504040204" pitchFamily="18" charset="-120"/>
              </a:rPr>
              <a:t>     - Haes-steril 10%</a:t>
            </a:r>
            <a:r>
              <a:rPr lang="en-US" altLang="zh-TW">
                <a:latin typeface="Book Antiqua" panose="02040602050305030304" pitchFamily="18" charset="0"/>
                <a:ea typeface="新細明體" panose="020B0604030504040204" pitchFamily="18" charset="-120"/>
              </a:rPr>
              <a:t> </a:t>
            </a:r>
          </a:p>
        </p:txBody>
      </p:sp>
      <p:pic>
        <p:nvPicPr>
          <p:cNvPr id="816132" name="Picture 4" descr="IV4">
            <a:extLst>
              <a:ext uri="{FF2B5EF4-FFF2-40B4-BE49-F238E27FC236}">
                <a16:creationId xmlns:a16="http://schemas.microsoft.com/office/drawing/2014/main" id="{7ABF992A-EFB8-4FEE-A161-0ADCC6A4C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3200400"/>
            <a:ext cx="4629150" cy="320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6532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82306" name="Rectangle 2">
            <a:extLst>
              <a:ext uri="{FF2B5EF4-FFF2-40B4-BE49-F238E27FC236}">
                <a16:creationId xmlns:a16="http://schemas.microsoft.com/office/drawing/2014/main" id="{81372900-5F78-4EFC-BB16-21E1B2F07D0D}"/>
              </a:ext>
            </a:extLst>
          </p:cNvPr>
          <p:cNvSpPr>
            <a:spLocks noGrp="1" noChangeArrowheads="1"/>
          </p:cNvSpPr>
          <p:nvPr>
            <p:ph type="title"/>
          </p:nvPr>
        </p:nvSpPr>
        <p:spPr>
          <a:xfrm>
            <a:off x="640079" y="2053641"/>
            <a:ext cx="3669161" cy="2760098"/>
          </a:xfrm>
        </p:spPr>
        <p:txBody>
          <a:bodyPr>
            <a:normAutofit/>
          </a:bodyPr>
          <a:lstStyle/>
          <a:p>
            <a:r>
              <a:rPr lang="en-US" altLang="en-US">
                <a:solidFill>
                  <a:srgbClr val="FFFFFF"/>
                </a:solidFill>
                <a:cs typeface="Times New Roman" panose="02020603050405020304" pitchFamily="18" charset="0"/>
              </a:rPr>
              <a:t>Postoperative (maintenance)  </a:t>
            </a:r>
          </a:p>
        </p:txBody>
      </p:sp>
      <p:sp>
        <p:nvSpPr>
          <p:cNvPr id="482307" name="Rectangle 3">
            <a:extLst>
              <a:ext uri="{FF2B5EF4-FFF2-40B4-BE49-F238E27FC236}">
                <a16:creationId xmlns:a16="http://schemas.microsoft.com/office/drawing/2014/main" id="{52EF3D9B-D52F-4E9E-BB55-95B990FCB206}"/>
              </a:ext>
            </a:extLst>
          </p:cNvPr>
          <p:cNvSpPr>
            <a:spLocks noGrp="1" noChangeArrowheads="1"/>
          </p:cNvSpPr>
          <p:nvPr>
            <p:ph type="body" idx="1"/>
          </p:nvPr>
        </p:nvSpPr>
        <p:spPr>
          <a:xfrm>
            <a:off x="6090574" y="801866"/>
            <a:ext cx="5306084" cy="5230634"/>
          </a:xfrm>
        </p:spPr>
        <p:txBody>
          <a:bodyPr anchor="ctr">
            <a:normAutofit/>
          </a:bodyPr>
          <a:lstStyle/>
          <a:p>
            <a:pPr>
              <a:buFontTx/>
              <a:buNone/>
            </a:pPr>
            <a:r>
              <a:rPr lang="en-US" altLang="en-US" sz="2400" b="1">
                <a:solidFill>
                  <a:srgbClr val="000000"/>
                </a:solidFill>
              </a:rPr>
              <a:t>0.45%Nacl +5% dextrose +KCL</a:t>
            </a:r>
          </a:p>
        </p:txBody>
      </p:sp>
    </p:spTree>
    <p:extLst>
      <p:ext uri="{BB962C8B-B14F-4D97-AF65-F5344CB8AC3E}">
        <p14:creationId xmlns:p14="http://schemas.microsoft.com/office/powerpoint/2010/main" val="32173655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84356" name="Rectangle 2">
            <a:extLst>
              <a:ext uri="{FF2B5EF4-FFF2-40B4-BE49-F238E27FC236}">
                <a16:creationId xmlns:a16="http://schemas.microsoft.com/office/drawing/2014/main" id="{6ED18386-8E77-4B95-9049-75609586481B}"/>
              </a:ext>
            </a:extLst>
          </p:cNvPr>
          <p:cNvGraphicFramePr/>
          <p:nvPr>
            <p:extLst>
              <p:ext uri="{D42A27DB-BD31-4B8C-83A1-F6EECF244321}">
                <p14:modId xmlns:p14="http://schemas.microsoft.com/office/powerpoint/2010/main" val="1949228178"/>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967282"/>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a:extLst>
              <a:ext uri="{FF2B5EF4-FFF2-40B4-BE49-F238E27FC236}">
                <a16:creationId xmlns:a16="http://schemas.microsoft.com/office/drawing/2014/main" id="{CDB987BA-F5F8-41A6-A4A6-341EB1F395C5}"/>
              </a:ext>
            </a:extLst>
          </p:cNvPr>
          <p:cNvSpPr>
            <a:spLocks noGrp="1" noChangeArrowheads="1"/>
          </p:cNvSpPr>
          <p:nvPr>
            <p:ph type="title"/>
          </p:nvPr>
        </p:nvSpPr>
        <p:spPr/>
        <p:txBody>
          <a:bodyPr/>
          <a:lstStyle/>
          <a:p>
            <a:r>
              <a:rPr lang="en-US" altLang="en-US"/>
              <a:t>Preexisting fluid deficits</a:t>
            </a:r>
          </a:p>
        </p:txBody>
      </p:sp>
      <p:sp>
        <p:nvSpPr>
          <p:cNvPr id="488451" name="Rectangle 3">
            <a:extLst>
              <a:ext uri="{FF2B5EF4-FFF2-40B4-BE49-F238E27FC236}">
                <a16:creationId xmlns:a16="http://schemas.microsoft.com/office/drawing/2014/main" id="{E4CAB7BD-771B-4AE7-854F-6B1359DB3ADE}"/>
              </a:ext>
            </a:extLst>
          </p:cNvPr>
          <p:cNvSpPr>
            <a:spLocks noGrp="1" noChangeArrowheads="1"/>
          </p:cNvSpPr>
          <p:nvPr>
            <p:ph type="body" idx="1"/>
          </p:nvPr>
        </p:nvSpPr>
        <p:spPr/>
        <p:txBody>
          <a:bodyPr/>
          <a:lstStyle/>
          <a:p>
            <a:r>
              <a:rPr lang="en-US" altLang="en-US" dirty="0"/>
              <a:t>NPO time and abnormal fluid losses (vomiting-</a:t>
            </a:r>
            <a:r>
              <a:rPr lang="en-US" altLang="en-US" dirty="0" err="1"/>
              <a:t>dirreha</a:t>
            </a:r>
            <a:r>
              <a:rPr lang="en-US" altLang="en-US" dirty="0"/>
              <a:t>- </a:t>
            </a:r>
            <a:r>
              <a:rPr lang="en-US" altLang="en-US" dirty="0" err="1"/>
              <a:t>asites</a:t>
            </a:r>
            <a:r>
              <a:rPr lang="en-US" altLang="en-US" dirty="0"/>
              <a:t>- infected tissue-fever –sweating- hyperventilation)</a:t>
            </a:r>
          </a:p>
          <a:p>
            <a:endParaRPr lang="en-US" altLang="en-US" dirty="0"/>
          </a:p>
          <a:p>
            <a:r>
              <a:rPr lang="en-US" altLang="en-US" dirty="0"/>
              <a:t>Hypotonic fluid (0.5% saline ) or isotonic crystalloids</a:t>
            </a:r>
            <a:endParaRPr lang="fa-IR" altLang="en-US" dirty="0"/>
          </a:p>
          <a:p>
            <a:pPr>
              <a:buFontTx/>
              <a:buNone/>
            </a:pPr>
            <a:endParaRPr lang="fa-IR" altLang="en-US" dirty="0"/>
          </a:p>
        </p:txBody>
      </p:sp>
    </p:spTree>
    <p:extLst>
      <p:ext uri="{BB962C8B-B14F-4D97-AF65-F5344CB8AC3E}">
        <p14:creationId xmlns:p14="http://schemas.microsoft.com/office/powerpoint/2010/main" val="120413165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5076</Words>
  <Application>Microsoft Office PowerPoint</Application>
  <PresentationFormat>Widescreen</PresentationFormat>
  <Paragraphs>1026</Paragraphs>
  <Slides>107</Slides>
  <Notes>86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107</vt:i4>
      </vt:variant>
    </vt:vector>
  </HeadingPairs>
  <TitlesOfParts>
    <vt:vector size="115" baseType="lpstr">
      <vt:lpstr>Arial</vt:lpstr>
      <vt:lpstr>Book Antiqua</vt:lpstr>
      <vt:lpstr>Calibri</vt:lpstr>
      <vt:lpstr>Calibri Light</vt:lpstr>
      <vt:lpstr>Tahoma</vt:lpstr>
      <vt:lpstr>Times New Roman</vt:lpstr>
      <vt:lpstr>Wingdings</vt:lpstr>
      <vt:lpstr>Office Theme</vt:lpstr>
      <vt:lpstr>Fluid and Electrolyte Management of the Surgical Patient</vt:lpstr>
      <vt:lpstr>Introduction </vt:lpstr>
      <vt:lpstr>Objective </vt:lpstr>
      <vt:lpstr>Body Fluid Compartments</vt:lpstr>
      <vt:lpstr>Functional Body fluid components </vt:lpstr>
      <vt:lpstr>Fluid compartments</vt:lpstr>
      <vt:lpstr>Fluid compartments</vt:lpstr>
      <vt:lpstr>Fluid compartments</vt:lpstr>
      <vt:lpstr>Fluid compartments</vt:lpstr>
      <vt:lpstr>Fluid compartments</vt:lpstr>
      <vt:lpstr>Fluid compartments</vt:lpstr>
      <vt:lpstr>Colloid osmotic pressure</vt:lpstr>
      <vt:lpstr>Colloid osmotic pressure</vt:lpstr>
      <vt:lpstr>Colloid osmotic pressure</vt:lpstr>
      <vt:lpstr>Colloid osmotic pressure</vt:lpstr>
      <vt:lpstr>Cell Membrane</vt:lpstr>
      <vt:lpstr>Cell Membrane</vt:lpstr>
      <vt:lpstr>Cell Membrane</vt:lpstr>
      <vt:lpstr>Cell Membrane</vt:lpstr>
      <vt:lpstr>Cell Membrane</vt:lpstr>
      <vt:lpstr>Cell Membrane</vt:lpstr>
      <vt:lpstr>Composition of Fluid Compartments </vt:lpstr>
      <vt:lpstr>Composition of Body Fluids:</vt:lpstr>
      <vt:lpstr>Fluid balance </vt:lpstr>
      <vt:lpstr>Fluid disturbance </vt:lpstr>
      <vt:lpstr>Signs and symptoms of volume disturbance </vt:lpstr>
      <vt:lpstr>Volume control </vt:lpstr>
      <vt:lpstr>Composition of GI secretions </vt:lpstr>
      <vt:lpstr>Signs of Hypovolemia:</vt:lpstr>
      <vt:lpstr>Clinical Diagnosis of Hypovolemia:</vt:lpstr>
      <vt:lpstr>Signs of Hypervolemia:</vt:lpstr>
      <vt:lpstr>Sodium physiology</vt:lpstr>
      <vt:lpstr>Osmotic Pressure</vt:lpstr>
      <vt:lpstr>Concentration </vt:lpstr>
      <vt:lpstr>PowerPoint Presentation</vt:lpstr>
      <vt:lpstr>- Hypernatremia </vt:lpstr>
      <vt:lpstr>PowerPoint Presentation</vt:lpstr>
      <vt:lpstr>Clinical Manifestations of Abnormalities in Serum Sodium </vt:lpstr>
      <vt:lpstr>Treatment</vt:lpstr>
      <vt:lpstr>Water deficit (L)=                                       × TBW                 </vt:lpstr>
      <vt:lpstr>The rate of fluid administration:</vt:lpstr>
      <vt:lpstr>  Hyponatremia:   Na&lt;135mEq/L</vt:lpstr>
      <vt:lpstr>Hyponatremia </vt:lpstr>
      <vt:lpstr>Sodium depletion </vt:lpstr>
      <vt:lpstr>Sodium dilution </vt:lpstr>
      <vt:lpstr>Sign and symptoms  </vt:lpstr>
      <vt:lpstr>PowerPoint Presentation</vt:lpstr>
      <vt:lpstr>Treatment </vt:lpstr>
      <vt:lpstr>Treatment </vt:lpstr>
      <vt:lpstr>PowerPoint Presentation</vt:lpstr>
      <vt:lpstr>Potassium abnormalities</vt:lpstr>
      <vt:lpstr>Hyperkalemia</vt:lpstr>
      <vt:lpstr>Clinical manifestation of hyperkalemia</vt:lpstr>
      <vt:lpstr>PowerPoint Presentation</vt:lpstr>
      <vt:lpstr>Treatment </vt:lpstr>
      <vt:lpstr>Hypokalemia</vt:lpstr>
      <vt:lpstr>Potassium changes associated with alkalosis:</vt:lpstr>
      <vt:lpstr>Magnesium Depletion </vt:lpstr>
      <vt:lpstr>Clinical Manifestation of Abnormalities in potassium  </vt:lpstr>
      <vt:lpstr>Treatment </vt:lpstr>
      <vt:lpstr>PowerPoint Presentation</vt:lpstr>
      <vt:lpstr>PowerPoint Presentation</vt:lpstr>
      <vt:lpstr>PowerPoint Presentation</vt:lpstr>
      <vt:lpstr>PowerPoint Presentation</vt:lpstr>
      <vt:lpstr>Magnesium Abnormalities</vt:lpstr>
      <vt:lpstr>Hypermagnesemia</vt:lpstr>
      <vt:lpstr>Clinical manifestation hypermanesemia</vt:lpstr>
      <vt:lpstr>Treatment</vt:lpstr>
      <vt:lpstr>Hypomagnesemia </vt:lpstr>
      <vt:lpstr>Clinical manifestation of hypomagnesemia: (similar to hypocalcemia)</vt:lpstr>
      <vt:lpstr>Treatment </vt:lpstr>
      <vt:lpstr>PowerPoint Presentation</vt:lpstr>
      <vt:lpstr>Acid-Base balance </vt:lpstr>
      <vt:lpstr>Acid-base balance </vt:lpstr>
      <vt:lpstr>Acid base balance </vt:lpstr>
      <vt:lpstr>Acid-base balance </vt:lpstr>
      <vt:lpstr>Acid-base balance</vt:lpstr>
      <vt:lpstr>PowerPoint Presentation</vt:lpstr>
      <vt:lpstr>PowerPoint Presentation</vt:lpstr>
      <vt:lpstr>PowerPoint Presentation</vt:lpstr>
      <vt:lpstr>PowerPoint Presentation</vt:lpstr>
      <vt:lpstr>PowerPoint Presentation</vt:lpstr>
      <vt:lpstr>Respiratory Alkalosis </vt:lpstr>
      <vt:lpstr>Management of Hypervolemia:</vt:lpstr>
      <vt:lpstr>Fluid Management:</vt:lpstr>
      <vt:lpstr>Reasons for fluid therapy</vt:lpstr>
      <vt:lpstr>Fluids </vt:lpstr>
      <vt:lpstr>PowerPoint Presentation</vt:lpstr>
      <vt:lpstr>PowerPoint Presentation</vt:lpstr>
      <vt:lpstr>PowerPoint Presentation</vt:lpstr>
      <vt:lpstr>Crystalloids:</vt:lpstr>
      <vt:lpstr>Crystalloids </vt:lpstr>
      <vt:lpstr>Crystalloids </vt:lpstr>
      <vt:lpstr>Crystalloids </vt:lpstr>
      <vt:lpstr>Crystalloids </vt:lpstr>
      <vt:lpstr>Colloid Solutions:</vt:lpstr>
      <vt:lpstr>Postoperative (maintenance)  </vt:lpstr>
      <vt:lpstr>PowerPoint Presentation</vt:lpstr>
      <vt:lpstr>Preexisting fluid deficits</vt:lpstr>
      <vt:lpstr>Maintenance requirements</vt:lpstr>
      <vt:lpstr>Surgical fluid losses </vt:lpstr>
      <vt:lpstr>Third space loss</vt:lpstr>
      <vt:lpstr>Crystalloid solution </vt:lpstr>
      <vt:lpstr>Colloids</vt:lpstr>
      <vt:lpstr>Complications </vt:lpstr>
      <vt:lpstr>The Influence of Colloid &amp; Crystalloid on Blood Volume:</vt:lpstr>
      <vt:lpstr>Transfusion consideration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and Electrolyte Management of the Surgical Patient</dc:title>
  <dc:creator>Daniel Ojuka</dc:creator>
  <cp:lastModifiedBy>Daniel Ojuka</cp:lastModifiedBy>
  <cp:revision>1</cp:revision>
  <dcterms:created xsi:type="dcterms:W3CDTF">2019-01-28T20:23:26Z</dcterms:created>
  <dcterms:modified xsi:type="dcterms:W3CDTF">2019-01-28T20:23:50Z</dcterms:modified>
</cp:coreProperties>
</file>