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0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8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0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4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6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1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5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2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0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1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46490-1D7D-449D-B653-D6940105E18B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959DC-F471-4295-8304-6FED2EB9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8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87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764"/>
            <a:ext cx="10515600" cy="2177353"/>
          </a:xfrm>
        </p:spPr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.</a:t>
            </a:r>
            <a:r>
              <a:rPr lang="en-US" sz="2400" dirty="0" smtClean="0"/>
              <a:t>A 58 year chronic smoker old man presents to casualty with cough and difficulty In breathing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9385"/>
            <a:ext cx="10515600" cy="3567578"/>
          </a:xfrm>
        </p:spPr>
        <p:txBody>
          <a:bodyPr/>
          <a:lstStyle/>
          <a:p>
            <a:r>
              <a:rPr lang="en-US" dirty="0" smtClean="0"/>
              <a:t>A} take further </a:t>
            </a:r>
            <a:r>
              <a:rPr lang="en-US" dirty="0" err="1" smtClean="0"/>
              <a:t>hx</a:t>
            </a:r>
            <a:r>
              <a:rPr lang="en-US" dirty="0" smtClean="0"/>
              <a:t> from the patient and state the positive findings expected in your examination from the history given</a:t>
            </a:r>
          </a:p>
          <a:p>
            <a:r>
              <a:rPr lang="en-US" dirty="0" smtClean="0"/>
              <a:t>B] outline the investigations and classify patients with the above </a:t>
            </a:r>
            <a:r>
              <a:rPr lang="en-US" dirty="0" err="1" smtClean="0"/>
              <a:t>codition</a:t>
            </a:r>
            <a:endParaRPr lang="en-US" dirty="0" smtClean="0"/>
          </a:p>
          <a:p>
            <a:r>
              <a:rPr lang="en-US" dirty="0" smtClean="0"/>
              <a:t>C] management of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7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</a:t>
            </a:r>
            <a:r>
              <a:rPr lang="en-US" sz="3200" dirty="0"/>
              <a:t> </a:t>
            </a:r>
            <a:r>
              <a:rPr lang="en-US" sz="3200" dirty="0" err="1" smtClean="0"/>
              <a:t>Siyad</a:t>
            </a:r>
            <a:r>
              <a:rPr lang="en-US" sz="3200" dirty="0" smtClean="0"/>
              <a:t> a 32 year old student presented to casualty with rigors and a history of 5 days progressive purulent cough on examination </a:t>
            </a:r>
            <a:r>
              <a:rPr lang="en-US" sz="3200" dirty="0" err="1" smtClean="0"/>
              <a:t>resp</a:t>
            </a:r>
            <a:r>
              <a:rPr lang="en-US" sz="3200" dirty="0" smtClean="0"/>
              <a:t> rate is 24 breaths per min temperature is at 39.7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A] most likely diagnoses</a:t>
            </a:r>
          </a:p>
          <a:p>
            <a:r>
              <a:rPr lang="en-US" dirty="0" smtClean="0"/>
              <a:t>b] investigations you will order</a:t>
            </a:r>
          </a:p>
          <a:p>
            <a:r>
              <a:rPr lang="en-US" dirty="0" smtClean="0"/>
              <a:t>C] management of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29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Group c</vt:lpstr>
      <vt:lpstr>1.A 58 year chronic smoker old man presents to casualty with cough and difficulty In breathing </vt:lpstr>
      <vt:lpstr>2. Siyad a 32 year old student presented to casualty with rigors and a history of 5 days progressive purulent cough on examination resp rate is 24 breaths per min temperature is at 39.7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c</dc:title>
  <dc:creator>hp</dc:creator>
  <cp:lastModifiedBy>hp</cp:lastModifiedBy>
  <cp:revision>3</cp:revision>
  <dcterms:created xsi:type="dcterms:W3CDTF">2020-10-16T07:24:33Z</dcterms:created>
  <dcterms:modified xsi:type="dcterms:W3CDTF">2020-10-16T07:41:05Z</dcterms:modified>
</cp:coreProperties>
</file>