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877E0-FF8F-467F-AD08-E201AB6B21D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7046D-04D2-4854-9B33-9567309542D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Case courtesy of Dr Alexandra Stanislavsky, Radiopaedia.org, </a:t>
            </a:r>
            <a:r>
              <a:rPr lang="en-GB" dirty="0" err="1" smtClean="0"/>
              <a:t>rID</a:t>
            </a:r>
            <a:r>
              <a:rPr lang="en-GB" dirty="0" smtClean="0"/>
              <a:t>: 20314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7046D-04D2-4854-9B33-9567309542DF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By </a:t>
            </a:r>
            <a:r>
              <a:rPr lang="en-GB" dirty="0" err="1" smtClean="0"/>
              <a:t>xpda</a:t>
            </a:r>
            <a:r>
              <a:rPr lang="en-GB" dirty="0" smtClean="0"/>
              <a:t> - Own work, CC BY-SA 4.0, https://commons.wikimedia.org/w/index.php?curid=67748232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7046D-04D2-4854-9B33-9567309542DF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5B3-5BA9-4D42-B6A1-362699761A8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417C-8258-438B-ACB0-2D85F711C4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5B3-5BA9-4D42-B6A1-362699761A8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417C-8258-438B-ACB0-2D85F711C4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5B3-5BA9-4D42-B6A1-362699761A8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417C-8258-438B-ACB0-2D85F711C4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5B3-5BA9-4D42-B6A1-362699761A8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417C-8258-438B-ACB0-2D85F711C4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5B3-5BA9-4D42-B6A1-362699761A8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417C-8258-438B-ACB0-2D85F711C4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5B3-5BA9-4D42-B6A1-362699761A8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417C-8258-438B-ACB0-2D85F711C4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5B3-5BA9-4D42-B6A1-362699761A8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417C-8258-438B-ACB0-2D85F711C4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5B3-5BA9-4D42-B6A1-362699761A8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417C-8258-438B-ACB0-2D85F711C4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5B3-5BA9-4D42-B6A1-362699761A8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417C-8258-438B-ACB0-2D85F711C4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5B3-5BA9-4D42-B6A1-362699761A8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417C-8258-438B-ACB0-2D85F711C4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5B3-5BA9-4D42-B6A1-362699761A8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417C-8258-438B-ACB0-2D85F711C4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A45B3-5BA9-4D42-B6A1-362699761A8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2417C-8258-438B-ACB0-2D85F711C46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OSCE 006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QN 1</a:t>
            </a:r>
            <a:endParaRPr lang="en-GB" dirty="0"/>
          </a:p>
        </p:txBody>
      </p:sp>
      <p:pic>
        <p:nvPicPr>
          <p:cNvPr id="4" name="Content Placeholder 3" descr="osce 006 qn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700808"/>
            <a:ext cx="582483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Interpret the above finding</a:t>
            </a:r>
          </a:p>
          <a:p>
            <a:r>
              <a:rPr lang="en-GB" dirty="0" smtClean="0"/>
              <a:t>Give the diagnosis</a:t>
            </a:r>
          </a:p>
          <a:p>
            <a:r>
              <a:rPr lang="en-GB" dirty="0" smtClean="0"/>
              <a:t>What signs are expected on </a:t>
            </a:r>
            <a:r>
              <a:rPr lang="en-GB" dirty="0" err="1" smtClean="0"/>
              <a:t>cvs</a:t>
            </a:r>
            <a:r>
              <a:rPr lang="en-GB" dirty="0" smtClean="0"/>
              <a:t> exam</a:t>
            </a:r>
          </a:p>
          <a:p>
            <a:r>
              <a:rPr lang="en-GB" dirty="0" smtClean="0"/>
              <a:t>Describe the management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QN 2</a:t>
            </a:r>
            <a:endParaRPr lang="en-GB" dirty="0"/>
          </a:p>
        </p:txBody>
      </p:sp>
      <p:pic>
        <p:nvPicPr>
          <p:cNvPr id="4" name="Content Placeholder 3" descr="osce06 qn 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5809" y="1600200"/>
            <a:ext cx="7892381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Name the above vector and its disease</a:t>
            </a:r>
          </a:p>
          <a:p>
            <a:r>
              <a:rPr lang="en-GB" dirty="0" smtClean="0"/>
              <a:t>Name the stages of the life cycle </a:t>
            </a:r>
          </a:p>
          <a:p>
            <a:r>
              <a:rPr lang="en-GB" dirty="0" smtClean="0"/>
              <a:t>Describe the management with respect to the stage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QN3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12 year old girl with known Diabetes Mellitus presents to you in casualty with suspected DKA</a:t>
            </a:r>
          </a:p>
          <a:p>
            <a:r>
              <a:rPr lang="en-GB" dirty="0" smtClean="0"/>
              <a:t>Give the diagnostic criteria</a:t>
            </a:r>
          </a:p>
          <a:p>
            <a:r>
              <a:rPr lang="en-GB" dirty="0" smtClean="0"/>
              <a:t>Describe the management steps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QN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100</Words>
  <Application>Microsoft Office PowerPoint</Application>
  <PresentationFormat>On-screen Show (4:3)</PresentationFormat>
  <Paragraphs>19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OSCE 006</vt:lpstr>
      <vt:lpstr>QN 1</vt:lpstr>
      <vt:lpstr>Slide 3</vt:lpstr>
      <vt:lpstr>QN 2</vt:lpstr>
      <vt:lpstr>Slide 5</vt:lpstr>
      <vt:lpstr>QN3</vt:lpstr>
      <vt:lpstr>QN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 006</dc:title>
  <dc:creator>asad</dc:creator>
  <cp:lastModifiedBy>asad</cp:lastModifiedBy>
  <cp:revision>1</cp:revision>
  <dcterms:created xsi:type="dcterms:W3CDTF">2020-05-11T18:24:28Z</dcterms:created>
  <dcterms:modified xsi:type="dcterms:W3CDTF">2020-05-12T12:25:00Z</dcterms:modified>
</cp:coreProperties>
</file>