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7EF98-E8D1-4950-9F93-2BD5EE8E8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2B74E1-995A-4FC5-B5CB-50B70382B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0BE38-21DF-4872-BD91-A7A22E1A8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8C0A3-99C1-4F9A-9BFF-0FB240766757}" type="datetimeFigureOut">
              <a:rPr lang="en-GB" smtClean="0"/>
              <a:t>31/01/2019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0E3AC-B00B-4B62-8151-999BE16BD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2CE79-C2FF-431E-AE0A-F9D2C6455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94F8A-15A2-4C1E-8A45-1118EF07C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620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D4043-389E-4BAA-BE0C-AF2458AFE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B64AD1-EE91-4F28-A4E3-ECE6D5358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FEC46-3151-45C6-A4C7-F845208DA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8C0A3-99C1-4F9A-9BFF-0FB240766757}" type="datetimeFigureOut">
              <a:rPr lang="en-GB" smtClean="0"/>
              <a:t>31/01/2019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1AB28-2226-47C3-BA59-C4B9318F9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08FD6-AEEF-4ED8-A928-8D2912F1B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94F8A-15A2-4C1E-8A45-1118EF07C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979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70FC6D-2286-46BF-AB9B-8FE745015B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E7A99-6894-4F5F-8A10-874721BF9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4C189-2578-42C6-8827-66760C530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8C0A3-99C1-4F9A-9BFF-0FB240766757}" type="datetimeFigureOut">
              <a:rPr lang="en-GB" smtClean="0"/>
              <a:t>31/01/2019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5BFC8-E167-47B9-8C8D-7919BD561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A6F24-098C-4492-91A0-135A7C64B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94F8A-15A2-4C1E-8A45-1118EF07C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618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2148D-C685-4779-BACA-A0D321AFD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AF899-DE9F-4A75-AFD1-5CAA47D6B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4DC68-1A2A-41E7-871A-9730059E6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8C0A3-99C1-4F9A-9BFF-0FB240766757}" type="datetimeFigureOut">
              <a:rPr lang="en-GB" smtClean="0"/>
              <a:t>31/01/2019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AC5D8-6F46-4B3E-AF26-FE6A6EF4C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F2C5A-1185-4A17-9417-C92B8408D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94F8A-15A2-4C1E-8A45-1118EF07C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2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7AC2A-29CB-412C-9246-1357B0CFA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384C4-0DB5-49E0-8186-3EB549C72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C40C4-9934-4979-BD62-627B5F4CB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8C0A3-99C1-4F9A-9BFF-0FB240766757}" type="datetimeFigureOut">
              <a:rPr lang="en-GB" smtClean="0"/>
              <a:t>31/01/2019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D05EE-52BD-4472-A979-F8AE85769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75DEE-625A-48F6-86C6-C2C53885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94F8A-15A2-4C1E-8A45-1118EF07C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290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A9007-1F23-453A-BD39-649F386CD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0FA7-520D-413A-BA27-6E1B00A3B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ADF8C4-6FFB-4484-9F2C-BFE9904D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22261-C5F5-4657-975F-ECD0E5659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8C0A3-99C1-4F9A-9BFF-0FB240766757}" type="datetimeFigureOut">
              <a:rPr lang="en-GB" smtClean="0"/>
              <a:t>31/01/2019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25523-E887-4B01-B629-88CC2DECB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C3620-40CA-4C19-9DDD-618564BBD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94F8A-15A2-4C1E-8A45-1118EF07C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988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990C5-FFED-462F-948F-32A6AE912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5ED8C-951A-4113-9660-6F3B1E3A9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7FBAC4-F1DD-459F-8513-984969811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91F9A8-E0B7-402E-B255-4D3E11191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702DF9-68C0-4770-97B6-25BFDCEB60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1D05E0-D60C-4AC9-AD03-54B622C52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8C0A3-99C1-4F9A-9BFF-0FB240766757}" type="datetimeFigureOut">
              <a:rPr lang="en-GB" smtClean="0"/>
              <a:t>31/01/2019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868B4F-5B0F-4B1C-BDA1-1B9305AA2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D2BBA8-E12E-4530-AB45-5D2EC0C37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94F8A-15A2-4C1E-8A45-1118EF07C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238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D820B-CA84-4ED8-826F-103B822E4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CEF4F6-8EE1-4667-A7BF-2BBFABA84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8C0A3-99C1-4F9A-9BFF-0FB240766757}" type="datetimeFigureOut">
              <a:rPr lang="en-GB" smtClean="0"/>
              <a:t>31/01/2019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A169D9-3E53-47D8-8B96-FEA81E51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2B365-C3DC-4DCE-92BF-577096979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94F8A-15A2-4C1E-8A45-1118EF07C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0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D0007-D49D-437B-8BD5-5796CA02F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8C0A3-99C1-4F9A-9BFF-0FB240766757}" type="datetimeFigureOut">
              <a:rPr lang="en-GB" smtClean="0"/>
              <a:t>31/01/2019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84DBA-FA4F-4E07-AF58-F0C92A29F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39324-50F7-4C76-9082-B7DE75F21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94F8A-15A2-4C1E-8A45-1118EF07C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57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B1E1A-0451-4C2D-B6A5-892DF10C2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4BD7B-FE87-48B7-873A-07BD8F625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72CB26-E341-410E-8F5F-77FBE06081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9BFCB-FDCE-4AE4-A78B-CFE4C4050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8C0A3-99C1-4F9A-9BFF-0FB240766757}" type="datetimeFigureOut">
              <a:rPr lang="en-GB" smtClean="0"/>
              <a:t>31/01/2019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E8CE34-055D-44B0-97F5-E3EAA1C5D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2A93E-2615-4A61-9F4D-376CDE531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94F8A-15A2-4C1E-8A45-1118EF07C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63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7BF92-0C44-44BB-9B82-9355ED0CF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4F77F1-CEF0-4287-B1F3-1022FEFE91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2E8E0F-FEA4-443D-91D9-49215EEB3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6ACC3-863C-4659-AE4A-74B6CC51D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8C0A3-99C1-4F9A-9BFF-0FB240766757}" type="datetimeFigureOut">
              <a:rPr lang="en-GB" smtClean="0"/>
              <a:t>31/01/2019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ABD8C-5932-4ED1-8D62-146157C48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173114-6516-4ECA-AF51-84B968AD4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94F8A-15A2-4C1E-8A45-1118EF07C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82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04520C-2609-4E4C-B540-F4AF6E601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66714-29BE-435F-8B0E-9653A881D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6E699-870F-49BB-90D7-D6FAA24A47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8C0A3-99C1-4F9A-9BFF-0FB240766757}" type="datetimeFigureOut">
              <a:rPr lang="en-GB" smtClean="0"/>
              <a:t>31/01/2019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9FBE6-9FEF-4478-AAD2-6C3A6F52C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9D65B-82EF-4081-8A3C-76327B9DA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94F8A-15A2-4C1E-8A45-1118EF07C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7266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57D4E-1E23-4321-ABF5-1CA4CF64E1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OSCE REVISION – Dr. </a:t>
            </a:r>
            <a:r>
              <a:rPr lang="en-GB" dirty="0" err="1"/>
              <a:t>Maritim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48DA9D-BA49-4E78-8AB7-F615BD454B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9419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33829">
            <a:extLst>
              <a:ext uri="{FF2B5EF4-FFF2-40B4-BE49-F238E27FC236}">
                <a16:creationId xmlns:a16="http://schemas.microsoft.com/office/drawing/2014/main" id="{2614DD7D-8385-4654-AE2D-4862CF5943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51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33958">
            <a:extLst>
              <a:ext uri="{FF2B5EF4-FFF2-40B4-BE49-F238E27FC236}">
                <a16:creationId xmlns:a16="http://schemas.microsoft.com/office/drawing/2014/main" id="{8308A9DD-29B6-4C67-80C1-0278D29FA1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79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34445">
            <a:extLst>
              <a:ext uri="{FF2B5EF4-FFF2-40B4-BE49-F238E27FC236}">
                <a16:creationId xmlns:a16="http://schemas.microsoft.com/office/drawing/2014/main" id="{0208BFC6-253C-46A0-BCC7-91E93AD5A0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17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34708">
            <a:extLst>
              <a:ext uri="{FF2B5EF4-FFF2-40B4-BE49-F238E27FC236}">
                <a16:creationId xmlns:a16="http://schemas.microsoft.com/office/drawing/2014/main" id="{2D7ACCC4-1080-4F63-A51E-5F1E1D40B3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72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34753">
            <a:extLst>
              <a:ext uri="{FF2B5EF4-FFF2-40B4-BE49-F238E27FC236}">
                <a16:creationId xmlns:a16="http://schemas.microsoft.com/office/drawing/2014/main" id="{DD1492CD-72C5-4776-9058-0F6563F46A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05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34912">
            <a:extLst>
              <a:ext uri="{FF2B5EF4-FFF2-40B4-BE49-F238E27FC236}">
                <a16:creationId xmlns:a16="http://schemas.microsoft.com/office/drawing/2014/main" id="{C42E2FCF-31EB-42B1-BECC-0B7E782A1C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97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35047">
            <a:extLst>
              <a:ext uri="{FF2B5EF4-FFF2-40B4-BE49-F238E27FC236}">
                <a16:creationId xmlns:a16="http://schemas.microsoft.com/office/drawing/2014/main" id="{BB6374D7-2D79-484A-94F4-675946B566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42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35438">
            <a:extLst>
              <a:ext uri="{FF2B5EF4-FFF2-40B4-BE49-F238E27FC236}">
                <a16:creationId xmlns:a16="http://schemas.microsoft.com/office/drawing/2014/main" id="{0F1FD5A1-DA52-4563-8997-01CCE3C1F2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29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35504">
            <a:extLst>
              <a:ext uri="{FF2B5EF4-FFF2-40B4-BE49-F238E27FC236}">
                <a16:creationId xmlns:a16="http://schemas.microsoft.com/office/drawing/2014/main" id="{11D7E91F-7BD9-42DF-8F29-E6A3510573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26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35610">
            <a:extLst>
              <a:ext uri="{FF2B5EF4-FFF2-40B4-BE49-F238E27FC236}">
                <a16:creationId xmlns:a16="http://schemas.microsoft.com/office/drawing/2014/main" id="{3844188C-3ACB-4B66-B687-9AADBDBBDF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12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32440">
            <a:extLst>
              <a:ext uri="{FF2B5EF4-FFF2-40B4-BE49-F238E27FC236}">
                <a16:creationId xmlns:a16="http://schemas.microsoft.com/office/drawing/2014/main" id="{93787921-7CCF-4D43-A4F1-0A3E1CA7E6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08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35703">
            <a:extLst>
              <a:ext uri="{FF2B5EF4-FFF2-40B4-BE49-F238E27FC236}">
                <a16:creationId xmlns:a16="http://schemas.microsoft.com/office/drawing/2014/main" id="{21CFDC55-E50C-469E-9FE1-F401890CCC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70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35843">
            <a:extLst>
              <a:ext uri="{FF2B5EF4-FFF2-40B4-BE49-F238E27FC236}">
                <a16:creationId xmlns:a16="http://schemas.microsoft.com/office/drawing/2014/main" id="{B2C3AEFF-5D31-43FA-9F53-3010665F1B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79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40023">
            <a:extLst>
              <a:ext uri="{FF2B5EF4-FFF2-40B4-BE49-F238E27FC236}">
                <a16:creationId xmlns:a16="http://schemas.microsoft.com/office/drawing/2014/main" id="{77920408-327C-48BA-8942-932457463C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5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40437">
            <a:extLst>
              <a:ext uri="{FF2B5EF4-FFF2-40B4-BE49-F238E27FC236}">
                <a16:creationId xmlns:a16="http://schemas.microsoft.com/office/drawing/2014/main" id="{B8139914-9F03-4A63-BC77-09AAC1F255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39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40535">
            <a:extLst>
              <a:ext uri="{FF2B5EF4-FFF2-40B4-BE49-F238E27FC236}">
                <a16:creationId xmlns:a16="http://schemas.microsoft.com/office/drawing/2014/main" id="{2D176907-1496-418C-8E89-553A06BCBE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29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40611">
            <a:extLst>
              <a:ext uri="{FF2B5EF4-FFF2-40B4-BE49-F238E27FC236}">
                <a16:creationId xmlns:a16="http://schemas.microsoft.com/office/drawing/2014/main" id="{BB039B73-E4B4-4826-BD0E-BDD90C15C6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85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40639">
            <a:extLst>
              <a:ext uri="{FF2B5EF4-FFF2-40B4-BE49-F238E27FC236}">
                <a16:creationId xmlns:a16="http://schemas.microsoft.com/office/drawing/2014/main" id="{2C284918-2E90-40FC-91B7-B7FA56837C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8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40757">
            <a:extLst>
              <a:ext uri="{FF2B5EF4-FFF2-40B4-BE49-F238E27FC236}">
                <a16:creationId xmlns:a16="http://schemas.microsoft.com/office/drawing/2014/main" id="{76619A08-8B1F-4BEB-8E70-01F545073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88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40849">
            <a:extLst>
              <a:ext uri="{FF2B5EF4-FFF2-40B4-BE49-F238E27FC236}">
                <a16:creationId xmlns:a16="http://schemas.microsoft.com/office/drawing/2014/main" id="{0F29CAB0-F7D4-462D-83BF-ED65930B49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38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40911">
            <a:extLst>
              <a:ext uri="{FF2B5EF4-FFF2-40B4-BE49-F238E27FC236}">
                <a16:creationId xmlns:a16="http://schemas.microsoft.com/office/drawing/2014/main" id="{35ED10FA-AA7A-4032-9D4B-8E4377259B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7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32545">
            <a:extLst>
              <a:ext uri="{FF2B5EF4-FFF2-40B4-BE49-F238E27FC236}">
                <a16:creationId xmlns:a16="http://schemas.microsoft.com/office/drawing/2014/main" id="{BD98CFEB-736F-4638-9FC7-ED828C1E56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5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40938">
            <a:extLst>
              <a:ext uri="{FF2B5EF4-FFF2-40B4-BE49-F238E27FC236}">
                <a16:creationId xmlns:a16="http://schemas.microsoft.com/office/drawing/2014/main" id="{33D475DE-7216-4478-BD2F-7605414C78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97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41003">
            <a:extLst>
              <a:ext uri="{FF2B5EF4-FFF2-40B4-BE49-F238E27FC236}">
                <a16:creationId xmlns:a16="http://schemas.microsoft.com/office/drawing/2014/main" id="{3B93B890-7A60-47AE-8C92-820AF78717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02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41105">
            <a:extLst>
              <a:ext uri="{FF2B5EF4-FFF2-40B4-BE49-F238E27FC236}">
                <a16:creationId xmlns:a16="http://schemas.microsoft.com/office/drawing/2014/main" id="{63E62028-5520-43FC-8BAB-B7233880D6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440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41217">
            <a:extLst>
              <a:ext uri="{FF2B5EF4-FFF2-40B4-BE49-F238E27FC236}">
                <a16:creationId xmlns:a16="http://schemas.microsoft.com/office/drawing/2014/main" id="{35BD4E2D-FF2F-4328-996A-C07CBF8A95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73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32803">
            <a:extLst>
              <a:ext uri="{FF2B5EF4-FFF2-40B4-BE49-F238E27FC236}">
                <a16:creationId xmlns:a16="http://schemas.microsoft.com/office/drawing/2014/main" id="{99A55373-9DC6-4D23-ABF1-6C0EA7348A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41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32900">
            <a:extLst>
              <a:ext uri="{FF2B5EF4-FFF2-40B4-BE49-F238E27FC236}">
                <a16:creationId xmlns:a16="http://schemas.microsoft.com/office/drawing/2014/main" id="{0A4863A5-15EE-4392-8D9C-BE167459D8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44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33011">
            <a:extLst>
              <a:ext uri="{FF2B5EF4-FFF2-40B4-BE49-F238E27FC236}">
                <a16:creationId xmlns:a16="http://schemas.microsoft.com/office/drawing/2014/main" id="{923DB29F-85D6-4FC2-A329-86C67BD411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69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33132">
            <a:extLst>
              <a:ext uri="{FF2B5EF4-FFF2-40B4-BE49-F238E27FC236}">
                <a16:creationId xmlns:a16="http://schemas.microsoft.com/office/drawing/2014/main" id="{452F9437-8524-4CBB-BC5F-6CFCCC331F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22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33543">
            <a:extLst>
              <a:ext uri="{FF2B5EF4-FFF2-40B4-BE49-F238E27FC236}">
                <a16:creationId xmlns:a16="http://schemas.microsoft.com/office/drawing/2014/main" id="{3C94BE01-8B30-40EF-858C-B305C3B935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1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11_133721">
            <a:extLst>
              <a:ext uri="{FF2B5EF4-FFF2-40B4-BE49-F238E27FC236}">
                <a16:creationId xmlns:a16="http://schemas.microsoft.com/office/drawing/2014/main" id="{9AB5BB25-3BE9-4C24-8568-D7CBABF82D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83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Widescreen</PresentationFormat>
  <Paragraphs>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OSCE REVISION – Dr. Maritim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OSCE REVISION – Dr. Maritim</dc:title>
  <dc:creator>Peter Maina</dc:creator>
  <cp:lastModifiedBy>Peter Maina</cp:lastModifiedBy>
  <cp:revision>1</cp:revision>
  <dcterms:created xsi:type="dcterms:W3CDTF">2019-01-31T18:22:51Z</dcterms:created>
  <dcterms:modified xsi:type="dcterms:W3CDTF">2019-01-31T18:23:13Z</dcterms:modified>
</cp:coreProperties>
</file>