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B26C1-E161-4DB0-8865-2A25EDB4C7C7}" type="datetimeFigureOut">
              <a:rPr lang="en-US" smtClean="0"/>
              <a:pPr/>
              <a:t>08-Jul-21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0C9DC-25B1-4F71-8671-6EB552F5C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GASTROENTEROLOGY SPOT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A 30 year old man presents with bloody </a:t>
            </a:r>
            <a:r>
              <a:rPr lang="en-US" dirty="0" err="1" smtClean="0"/>
              <a:t>diarrhoea</a:t>
            </a:r>
            <a:r>
              <a:rPr lang="en-US" dirty="0" smtClean="0"/>
              <a:t>. </a:t>
            </a:r>
            <a:r>
              <a:rPr lang="en-US" dirty="0" err="1" smtClean="0"/>
              <a:t>Sigmoidoscopy</a:t>
            </a:r>
            <a:r>
              <a:rPr lang="en-US" dirty="0" smtClean="0"/>
              <a:t> findings are as shown. What is the most likely cause?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Salmonellosis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Ulcerative colitis</a:t>
            </a:r>
          </a:p>
          <a:p>
            <a:pPr marL="514350" indent="-514350">
              <a:buAutoNum type="alphaUcPeriod"/>
            </a:pPr>
            <a:r>
              <a:rPr lang="en-US" dirty="0" smtClean="0"/>
              <a:t>Radiation colitis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Entamoeba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Campylobacter </a:t>
            </a:r>
          </a:p>
          <a:p>
            <a:endParaRPr lang="en-US" dirty="0"/>
          </a:p>
        </p:txBody>
      </p:sp>
      <p:pic>
        <p:nvPicPr>
          <p:cNvPr id="1026" name="Picture 2" descr="https://encrypted-tbn2.gstatic.com/images?q=tbn:ANd9GcQATDtTxaffxxPPm8g8pipy0MGznBFCUQbxqxKt9OXV2Nl32ii8F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4033838" cy="268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The following are known causes of this condition except:</a:t>
            </a:r>
          </a:p>
          <a:p>
            <a:pPr marL="514350" indent="-514350">
              <a:buAutoNum type="alphaUcPeriod"/>
            </a:pPr>
            <a:r>
              <a:rPr lang="en-US" dirty="0" smtClean="0"/>
              <a:t>Cystic fibrosis</a:t>
            </a:r>
          </a:p>
          <a:p>
            <a:pPr marL="514350" indent="-514350">
              <a:buAutoNum type="alphaUcPeriod"/>
            </a:pPr>
            <a:r>
              <a:rPr lang="en-US" dirty="0" smtClean="0"/>
              <a:t>Malnutrition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Azathioprine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Alpha-1 antitrypsin deficiency</a:t>
            </a:r>
          </a:p>
          <a:p>
            <a:pPr marL="514350" indent="-514350">
              <a:buAutoNum type="alphaUcPeriod"/>
            </a:pPr>
            <a:r>
              <a:rPr lang="en-US" dirty="0" smtClean="0"/>
              <a:t>Alcohol </a:t>
            </a: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1026" name="Picture 2" descr="https://encrypted-tbn2.gstatic.com/images?q=tbn:ANd9GcTWrPPSI8qLEmBDCHN-zAQ4a6z-JAZbLBjFrJOSRb3RU2fpbzfGIHm9V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52600"/>
            <a:ext cx="4495800" cy="3163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038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Which of the following medical therapy is effective for the condition shown in the barium swallow: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Diltiazem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Bismuth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Glycerine</a:t>
            </a:r>
            <a:r>
              <a:rPr lang="en-US" dirty="0" smtClean="0"/>
              <a:t> </a:t>
            </a:r>
            <a:r>
              <a:rPr lang="en-US" dirty="0" err="1" smtClean="0"/>
              <a:t>Trinitrate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err="1" smtClean="0"/>
              <a:t>Botulinum</a:t>
            </a:r>
            <a:r>
              <a:rPr lang="en-US" dirty="0" smtClean="0"/>
              <a:t> toxin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Glypressin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r="50000"/>
          <a:stretch>
            <a:fillRect/>
          </a:stretch>
        </p:blipFill>
        <p:spPr bwMode="auto">
          <a:xfrm>
            <a:off x="1066800" y="1442459"/>
            <a:ext cx="3013817" cy="377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287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These are the colonoscopy findings of a 50 year old lady presenting with 10 weeks of bloody diarrhoea. The following medications are effective except:</a:t>
            </a:r>
          </a:p>
          <a:p>
            <a:pPr>
              <a:buNone/>
            </a:pPr>
            <a:r>
              <a:rPr lang="it-IT" dirty="0" smtClean="0"/>
              <a:t>A. Mesalazine</a:t>
            </a:r>
          </a:p>
          <a:p>
            <a:pPr>
              <a:buNone/>
            </a:pPr>
            <a:r>
              <a:rPr lang="it-IT" dirty="0" smtClean="0"/>
              <a:t>B. Corticosteroids</a:t>
            </a:r>
          </a:p>
          <a:p>
            <a:pPr>
              <a:buNone/>
            </a:pPr>
            <a:r>
              <a:rPr lang="it-IT" dirty="0" smtClean="0"/>
              <a:t>C. Mecarptopurine</a:t>
            </a:r>
          </a:p>
          <a:p>
            <a:pPr>
              <a:buNone/>
            </a:pPr>
            <a:r>
              <a:rPr lang="en-US" dirty="0" smtClean="0"/>
              <a:t>D. Monoclonal antibodies to TNF-α  </a:t>
            </a:r>
          </a:p>
          <a:p>
            <a:pPr>
              <a:buNone/>
            </a:pPr>
            <a:r>
              <a:rPr lang="en-US" dirty="0" smtClean="0"/>
              <a:t>E. Intravenous gamma globulin 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28800"/>
            <a:ext cx="4038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038600" cy="55927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  The diagram shows OGD findings of a 50 year old  alcoholic man presenting with </a:t>
            </a:r>
            <a:r>
              <a:rPr lang="en-US" dirty="0" err="1" smtClean="0"/>
              <a:t>hematemesis</a:t>
            </a:r>
            <a:r>
              <a:rPr lang="en-US" dirty="0" smtClean="0"/>
              <a:t>.  What would have been the most appropriate treatment while awaiting endoscopy</a:t>
            </a:r>
          </a:p>
          <a:p>
            <a:pPr marL="514350" indent="-514350">
              <a:buAutoNum type="alphaUcPeriod"/>
            </a:pPr>
            <a:r>
              <a:rPr lang="en-US" dirty="0" smtClean="0"/>
              <a:t>Insert a </a:t>
            </a:r>
            <a:r>
              <a:rPr lang="en-US" dirty="0" err="1" smtClean="0"/>
              <a:t>sengstaken-blakemore</a:t>
            </a:r>
            <a:r>
              <a:rPr lang="en-US" dirty="0" smtClean="0"/>
              <a:t> tube</a:t>
            </a:r>
          </a:p>
          <a:p>
            <a:pPr marL="514350" indent="-514350">
              <a:buAutoNum type="alphaUcPeriod"/>
            </a:pPr>
            <a:r>
              <a:rPr lang="en-US" dirty="0" smtClean="0"/>
              <a:t>Intravenous </a:t>
            </a:r>
            <a:r>
              <a:rPr lang="en-US" dirty="0" err="1" smtClean="0"/>
              <a:t>terlipressin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Intravenous </a:t>
            </a:r>
            <a:r>
              <a:rPr lang="en-US" dirty="0" err="1" smtClean="0"/>
              <a:t>pantoprazole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err="1" smtClean="0"/>
              <a:t>Nasogastric</a:t>
            </a:r>
            <a:r>
              <a:rPr lang="en-US" dirty="0" smtClean="0"/>
              <a:t> tube and aspiration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Sucralfate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2735"/>
            <a:ext cx="3250692" cy="301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166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GASTROENTEROLOGY SPOT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MBCHB V SPOT EXAM</dc:title>
  <dc:creator>user</dc:creator>
  <cp:lastModifiedBy>Shabir</cp:lastModifiedBy>
  <cp:revision>25</cp:revision>
  <dcterms:created xsi:type="dcterms:W3CDTF">2014-07-08T17:30:58Z</dcterms:created>
  <dcterms:modified xsi:type="dcterms:W3CDTF">2021-07-08T14:05:59Z</dcterms:modified>
</cp:coreProperties>
</file>