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5"/>
  </p:notesMasterIdLst>
  <p:sldIdLst>
    <p:sldId id="256" r:id="rId2"/>
    <p:sldId id="387" r:id="rId3"/>
    <p:sldId id="455" r:id="rId4"/>
    <p:sldId id="456" r:id="rId5"/>
    <p:sldId id="457" r:id="rId6"/>
    <p:sldId id="258" r:id="rId7"/>
    <p:sldId id="304" r:id="rId8"/>
    <p:sldId id="393" r:id="rId9"/>
    <p:sldId id="273" r:id="rId10"/>
    <p:sldId id="397" r:id="rId11"/>
    <p:sldId id="275" r:id="rId12"/>
    <p:sldId id="462" r:id="rId13"/>
    <p:sldId id="272" r:id="rId14"/>
    <p:sldId id="277" r:id="rId15"/>
    <p:sldId id="278" r:id="rId16"/>
    <p:sldId id="354" r:id="rId17"/>
    <p:sldId id="392" r:id="rId18"/>
    <p:sldId id="353" r:id="rId19"/>
    <p:sldId id="281" r:id="rId20"/>
    <p:sldId id="464" r:id="rId21"/>
    <p:sldId id="355" r:id="rId22"/>
    <p:sldId id="280" r:id="rId23"/>
    <p:sldId id="465" r:id="rId24"/>
    <p:sldId id="466" r:id="rId25"/>
    <p:sldId id="420" r:id="rId26"/>
    <p:sldId id="282" r:id="rId27"/>
    <p:sldId id="394" r:id="rId28"/>
    <p:sldId id="386" r:id="rId29"/>
    <p:sldId id="283" r:id="rId30"/>
    <p:sldId id="284" r:id="rId31"/>
    <p:sldId id="419" r:id="rId32"/>
    <p:sldId id="285" r:id="rId33"/>
    <p:sldId id="459" r:id="rId34"/>
    <p:sldId id="287" r:id="rId35"/>
    <p:sldId id="289" r:id="rId36"/>
    <p:sldId id="445" r:id="rId37"/>
    <p:sldId id="418" r:id="rId38"/>
    <p:sldId id="290" r:id="rId39"/>
    <p:sldId id="291" r:id="rId40"/>
    <p:sldId id="475" r:id="rId41"/>
    <p:sldId id="292" r:id="rId42"/>
    <p:sldId id="468" r:id="rId43"/>
    <p:sldId id="469" r:id="rId44"/>
    <p:sldId id="406" r:id="rId45"/>
    <p:sldId id="293" r:id="rId46"/>
    <p:sldId id="474" r:id="rId47"/>
    <p:sldId id="477" r:id="rId48"/>
    <p:sldId id="297" r:id="rId49"/>
    <p:sldId id="298" r:id="rId50"/>
    <p:sldId id="299" r:id="rId51"/>
    <p:sldId id="301" r:id="rId52"/>
    <p:sldId id="302" r:id="rId53"/>
    <p:sldId id="265" r:id="rId54"/>
    <p:sldId id="288" r:id="rId55"/>
    <p:sldId id="412" r:id="rId56"/>
    <p:sldId id="303" r:id="rId57"/>
    <p:sldId id="458" r:id="rId58"/>
    <p:sldId id="356" r:id="rId59"/>
    <p:sldId id="367" r:id="rId60"/>
    <p:sldId id="357" r:id="rId61"/>
    <p:sldId id="430" r:id="rId62"/>
    <p:sldId id="361" r:id="rId63"/>
    <p:sldId id="429" r:id="rId64"/>
    <p:sldId id="362" r:id="rId65"/>
    <p:sldId id="431" r:id="rId66"/>
    <p:sldId id="363" r:id="rId67"/>
    <p:sldId id="306" r:id="rId68"/>
    <p:sldId id="388" r:id="rId69"/>
    <p:sldId id="358" r:id="rId70"/>
    <p:sldId id="432" r:id="rId71"/>
    <p:sldId id="305" r:id="rId72"/>
    <p:sldId id="410" r:id="rId73"/>
    <p:sldId id="366" r:id="rId74"/>
    <p:sldId id="310" r:id="rId75"/>
    <p:sldId id="374" r:id="rId76"/>
    <p:sldId id="364" r:id="rId77"/>
    <p:sldId id="436" r:id="rId78"/>
    <p:sldId id="379" r:id="rId79"/>
    <p:sldId id="470" r:id="rId80"/>
    <p:sldId id="313" r:id="rId81"/>
    <p:sldId id="409" r:id="rId82"/>
    <p:sldId id="316" r:id="rId83"/>
    <p:sldId id="373" r:id="rId84"/>
    <p:sldId id="381" r:id="rId85"/>
    <p:sldId id="375" r:id="rId86"/>
    <p:sldId id="365" r:id="rId87"/>
    <p:sldId id="359" r:id="rId88"/>
    <p:sldId id="268" r:id="rId89"/>
    <p:sldId id="380" r:id="rId90"/>
    <p:sldId id="370" r:id="rId91"/>
    <p:sldId id="414" r:id="rId92"/>
    <p:sldId id="415" r:id="rId93"/>
    <p:sldId id="320" r:id="rId94"/>
    <p:sldId id="360" r:id="rId95"/>
    <p:sldId id="368" r:id="rId96"/>
    <p:sldId id="369" r:id="rId97"/>
    <p:sldId id="376" r:id="rId98"/>
    <p:sldId id="377" r:id="rId99"/>
    <p:sldId id="318" r:id="rId100"/>
    <p:sldId id="378" r:id="rId101"/>
    <p:sldId id="383" r:id="rId102"/>
    <p:sldId id="372" r:id="rId103"/>
    <p:sldId id="307" r:id="rId104"/>
    <p:sldId id="308" r:id="rId105"/>
    <p:sldId id="312" r:id="rId106"/>
    <p:sldId id="314" r:id="rId107"/>
    <p:sldId id="315" r:id="rId108"/>
    <p:sldId id="382" r:id="rId109"/>
    <p:sldId id="269" r:id="rId110"/>
    <p:sldId id="317" r:id="rId111"/>
    <p:sldId id="322" r:id="rId112"/>
    <p:sldId id="323" r:id="rId113"/>
    <p:sldId id="385" r:id="rId1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horzBarState="maximized">
    <p:restoredLeft sz="15620"/>
    <p:restoredTop sz="97849" autoAdjust="0"/>
  </p:normalViewPr>
  <p:slideViewPr>
    <p:cSldViewPr>
      <p:cViewPr>
        <p:scale>
          <a:sx n="77" d="100"/>
          <a:sy n="77" d="100"/>
        </p:scale>
        <p:origin x="-918"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670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117" Type="http://schemas.openxmlformats.org/officeDocument/2006/relationships/viewProps" Target="viewProps.xml" /><Relationship Id="rId21" Type="http://schemas.openxmlformats.org/officeDocument/2006/relationships/slide" Target="slides/slide20.xml" /><Relationship Id="rId42" Type="http://schemas.openxmlformats.org/officeDocument/2006/relationships/slide" Target="slides/slide41.xml" /><Relationship Id="rId47" Type="http://schemas.openxmlformats.org/officeDocument/2006/relationships/slide" Target="slides/slide46.xml" /><Relationship Id="rId63" Type="http://schemas.openxmlformats.org/officeDocument/2006/relationships/slide" Target="slides/slide62.xml" /><Relationship Id="rId68" Type="http://schemas.openxmlformats.org/officeDocument/2006/relationships/slide" Target="slides/slide67.xml" /><Relationship Id="rId84" Type="http://schemas.openxmlformats.org/officeDocument/2006/relationships/slide" Target="slides/slide83.xml" /><Relationship Id="rId89" Type="http://schemas.openxmlformats.org/officeDocument/2006/relationships/slide" Target="slides/slide88.xml" /><Relationship Id="rId112" Type="http://schemas.openxmlformats.org/officeDocument/2006/relationships/slide" Target="slides/slide111.xml" /><Relationship Id="rId16" Type="http://schemas.openxmlformats.org/officeDocument/2006/relationships/slide" Target="slides/slide15.xml" /><Relationship Id="rId107" Type="http://schemas.openxmlformats.org/officeDocument/2006/relationships/slide" Target="slides/slide106.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slide" Target="slides/slide73.xml" /><Relationship Id="rId79" Type="http://schemas.openxmlformats.org/officeDocument/2006/relationships/slide" Target="slides/slide78.xml" /><Relationship Id="rId87" Type="http://schemas.openxmlformats.org/officeDocument/2006/relationships/slide" Target="slides/slide86.xml" /><Relationship Id="rId102" Type="http://schemas.openxmlformats.org/officeDocument/2006/relationships/slide" Target="slides/slide101.xml" /><Relationship Id="rId110" Type="http://schemas.openxmlformats.org/officeDocument/2006/relationships/slide" Target="slides/slide109.xml" /><Relationship Id="rId115" Type="http://schemas.openxmlformats.org/officeDocument/2006/relationships/notesMaster" Target="notesMasters/notesMaster1.xml" /><Relationship Id="rId5" Type="http://schemas.openxmlformats.org/officeDocument/2006/relationships/slide" Target="slides/slide4.xml" /><Relationship Id="rId61" Type="http://schemas.openxmlformats.org/officeDocument/2006/relationships/slide" Target="slides/slide60.xml" /><Relationship Id="rId82" Type="http://schemas.openxmlformats.org/officeDocument/2006/relationships/slide" Target="slides/slide81.xml" /><Relationship Id="rId90" Type="http://schemas.openxmlformats.org/officeDocument/2006/relationships/slide" Target="slides/slide89.xml" /><Relationship Id="rId95" Type="http://schemas.openxmlformats.org/officeDocument/2006/relationships/slide" Target="slides/slide94.xml" /><Relationship Id="rId19" Type="http://schemas.openxmlformats.org/officeDocument/2006/relationships/slide" Target="slides/slide1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slide" Target="slides/slide76.xml" /><Relationship Id="rId100" Type="http://schemas.openxmlformats.org/officeDocument/2006/relationships/slide" Target="slides/slide99.xml" /><Relationship Id="rId105" Type="http://schemas.openxmlformats.org/officeDocument/2006/relationships/slide" Target="slides/slide104.xml" /><Relationship Id="rId113" Type="http://schemas.openxmlformats.org/officeDocument/2006/relationships/slide" Target="slides/slide112.xml" /><Relationship Id="rId118" Type="http://schemas.openxmlformats.org/officeDocument/2006/relationships/theme" Target="theme/theme1.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80" Type="http://schemas.openxmlformats.org/officeDocument/2006/relationships/slide" Target="slides/slide79.xml" /><Relationship Id="rId85" Type="http://schemas.openxmlformats.org/officeDocument/2006/relationships/slide" Target="slides/slide84.xml" /><Relationship Id="rId93" Type="http://schemas.openxmlformats.org/officeDocument/2006/relationships/slide" Target="slides/slide92.xml" /><Relationship Id="rId98" Type="http://schemas.openxmlformats.org/officeDocument/2006/relationships/slide" Target="slides/slide97.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103" Type="http://schemas.openxmlformats.org/officeDocument/2006/relationships/slide" Target="slides/slide102.xml" /><Relationship Id="rId108" Type="http://schemas.openxmlformats.org/officeDocument/2006/relationships/slide" Target="slides/slide107.xml" /><Relationship Id="rId116" Type="http://schemas.openxmlformats.org/officeDocument/2006/relationships/presProps" Target="presProps.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slide" Target="slides/slide82.xml" /><Relationship Id="rId88" Type="http://schemas.openxmlformats.org/officeDocument/2006/relationships/slide" Target="slides/slide87.xml" /><Relationship Id="rId91" Type="http://schemas.openxmlformats.org/officeDocument/2006/relationships/slide" Target="slides/slide90.xml" /><Relationship Id="rId96" Type="http://schemas.openxmlformats.org/officeDocument/2006/relationships/slide" Target="slides/slide95.xml" /><Relationship Id="rId111" Type="http://schemas.openxmlformats.org/officeDocument/2006/relationships/slide" Target="slides/slide110.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6" Type="http://schemas.openxmlformats.org/officeDocument/2006/relationships/slide" Target="slides/slide105.xml" /><Relationship Id="rId114" Type="http://schemas.openxmlformats.org/officeDocument/2006/relationships/slide" Target="slides/slide113.xml" /><Relationship Id="rId119" Type="http://schemas.openxmlformats.org/officeDocument/2006/relationships/tableStyles" Target="tableStyles.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94" Type="http://schemas.openxmlformats.org/officeDocument/2006/relationships/slide" Target="slides/slide93.xml" /><Relationship Id="rId99" Type="http://schemas.openxmlformats.org/officeDocument/2006/relationships/slide" Target="slides/slide98.xml" /><Relationship Id="rId101" Type="http://schemas.openxmlformats.org/officeDocument/2006/relationships/slide" Target="slides/slide100.xml"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109" Type="http://schemas.openxmlformats.org/officeDocument/2006/relationships/slide" Target="slides/slide108.xml"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slide" Target="slides/slide96.xml" /><Relationship Id="rId104" Type="http://schemas.openxmlformats.org/officeDocument/2006/relationships/slide" Target="slides/slide103.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2" Type="http://schemas.openxmlformats.org/officeDocument/2006/relationships/slide" Target="slides/slide1.xml" /><Relationship Id="rId29" Type="http://schemas.openxmlformats.org/officeDocument/2006/relationships/slide" Target="slides/slide28.xml" /></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 /></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4.png" /></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4.png" /><Relationship Id="rId1" Type="http://schemas.openxmlformats.org/officeDocument/2006/relationships/image" Target="../media/image103.png" /></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5.emf" /></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32.png" /><Relationship Id="rId1" Type="http://schemas.openxmlformats.org/officeDocument/2006/relationships/image" Target="../media/image131.png" /></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44.png" /><Relationship Id="rId2" Type="http://schemas.openxmlformats.org/officeDocument/2006/relationships/image" Target="../media/image143.png" /><Relationship Id="rId1" Type="http://schemas.openxmlformats.org/officeDocument/2006/relationships/image" Target="../media/image142.png" /></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46.png" /><Relationship Id="rId1" Type="http://schemas.openxmlformats.org/officeDocument/2006/relationships/image" Target="../media/image145.png"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C3F08B-070D-48E4-B957-6E342F349C32}" type="datetimeFigureOut">
              <a:rPr lang="en-GB" smtClean="0"/>
              <a:t>01/02/2021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356E3A-9B23-4F34-8D91-C7D87F6940C2}" type="slidenum">
              <a:rPr lang="en-GB" smtClean="0"/>
              <a:t>‹#›</a:t>
            </a:fld>
            <a:endParaRPr lang="en-GB"/>
          </a:p>
        </p:txBody>
      </p:sp>
    </p:spTree>
    <p:extLst>
      <p:ext uri="{BB962C8B-B14F-4D97-AF65-F5344CB8AC3E}">
        <p14:creationId xmlns:p14="http://schemas.microsoft.com/office/powerpoint/2010/main" val="2766430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r>
              <a:rPr lang="en-US" dirty="0">
                <a:effectLst/>
              </a:rPr>
              <a:t>The shafts are different and there is no unique menu to suit all. However, there are some principles that can be considered for all of them.</a:t>
            </a:r>
            <a:endParaRPr lang="es-ES" dirty="0"/>
          </a:p>
        </p:txBody>
      </p:sp>
      <p:sp>
        <p:nvSpPr>
          <p:cNvPr id="4" name="3 Marcador de número de diapositiva"/>
          <p:cNvSpPr>
            <a:spLocks noGrp="1"/>
          </p:cNvSpPr>
          <p:nvPr>
            <p:ph type="sldNum" sz="quarter" idx="10"/>
          </p:nvPr>
        </p:nvSpPr>
        <p:spPr/>
        <p:txBody>
          <a:bodyPr/>
          <a:lstStyle/>
          <a:p>
            <a:fld id="{B2BE81DF-2D79-4C37-B659-530B9639157E}" type="slidenum">
              <a:rPr lang="es-ES" smtClean="0"/>
              <a:pPr/>
              <a:t>2</a:t>
            </a:fld>
            <a:endParaRPr lang="es-ES"/>
          </a:p>
        </p:txBody>
      </p:sp>
    </p:spTree>
    <p:extLst>
      <p:ext uri="{BB962C8B-B14F-4D97-AF65-F5344CB8AC3E}">
        <p14:creationId xmlns:p14="http://schemas.microsoft.com/office/powerpoint/2010/main" val="2891996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8D9F097-CF14-4372-BF11-4786BA100222}" type="slidenum">
              <a:rPr lang="en-US" smtClean="0">
                <a:latin typeface="Times New Roman" pitchFamily="18" charset="0"/>
              </a:rPr>
              <a:pPr/>
              <a:t>3</a:t>
            </a:fld>
            <a:endParaRPr lang="en-US">
              <a:latin typeface="Times New Roman" pitchFamily="18"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AutoNum type="alphaLcParenBoth"/>
            </a:pPr>
            <a:r>
              <a:rPr lang="en-US"/>
              <a:t>Ap view of the radius and ulna with the forearm in full supination. Note the double curvature of each bone in this plane. Even minor alterations in this curvature can interfere with the forearm rotation. The radius and ulna articulate via synovial joints at their proximal and distal ends.</a:t>
            </a:r>
          </a:p>
          <a:p>
            <a:pPr marL="228600" indent="-228600">
              <a:buFontTx/>
              <a:buAutoNum type="alphaLcParenBoth"/>
            </a:pPr>
            <a:r>
              <a:rPr lang="en-US" b="1"/>
              <a:t>Radioulnar association</a:t>
            </a:r>
            <a:r>
              <a:rPr lang="en-US"/>
              <a:t> is maintained by three groups of soft tissue structures: the annular and quadrate ligaments proximally, the interosseous membrane in the mid-portion and the triangular fibrocartilage complex (tfc) distally.</a:t>
            </a:r>
          </a:p>
          <a:p>
            <a:pPr marL="228600" indent="-228600">
              <a:buFontTx/>
              <a:buAutoNum type="alphaLcParenBoth"/>
            </a:pPr>
            <a:r>
              <a:rPr lang="en-US"/>
              <a:t> Viewed laterally, the ulna has a gradual apex posterior bow whereas the radius again has a double curvature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098776C-07A1-41F6-80C1-0CB75073638E}" type="slidenum">
              <a:rPr lang="en-US" smtClean="0">
                <a:latin typeface="Times New Roman" pitchFamily="18" charset="0"/>
              </a:rPr>
              <a:pPr/>
              <a:t>5</a:t>
            </a:fld>
            <a:endParaRPr lang="en-US">
              <a:latin typeface="Times New Roman" pitchFamily="18"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muscle attachments of the radius and ulna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DD9763E-C974-4533-A1F0-AFD29E9EBBAD}" type="slidenum">
              <a:rPr lang="en-US"/>
              <a:pPr/>
              <a:t>8</a:t>
            </a:fld>
            <a:endParaRPr lang="en-US"/>
          </a:p>
        </p:txBody>
      </p:sp>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p:txBody>
          <a:bodyPr/>
          <a:lstStyle/>
          <a:p>
            <a:pPr>
              <a:spcBef>
                <a:spcPct val="0"/>
              </a:spcBef>
            </a:pPr>
            <a:endParaRPr lang="en-US"/>
          </a:p>
        </p:txBody>
      </p:sp>
      <p:sp>
        <p:nvSpPr>
          <p:cNvPr id="542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AFE11AF0-E44F-41CF-BEAB-601871AB4371}" type="slidenum">
              <a:rPr lang="en-US" sz="1200"/>
              <a:pPr algn="r"/>
              <a:t>8</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F6A990C-FDC1-497C-BC6B-0DB47E91646A}" type="slidenum">
              <a:rPr lang="en-US"/>
              <a:pPr/>
              <a:t>17</a:t>
            </a:fld>
            <a:endParaRPr lang="en-US"/>
          </a:p>
        </p:txBody>
      </p:sp>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p:txBody>
          <a:bodyPr/>
          <a:lstStyle/>
          <a:p>
            <a:pPr>
              <a:spcBef>
                <a:spcPct val="0"/>
              </a:spcBef>
            </a:pPr>
            <a:endParaRPr lang="en-US"/>
          </a:p>
        </p:txBody>
      </p:sp>
      <p:sp>
        <p:nvSpPr>
          <p:cNvPr id="481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4C66AA19-7C23-4946-8C1E-59AFDB55E2F9}" type="slidenum">
              <a:rPr lang="en-US" sz="1200"/>
              <a:pPr algn="r"/>
              <a:t>17</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831BE3E-4894-4F4B-91D1-1E8BC53B5558}" type="slidenum">
              <a:rPr lang="en-US"/>
              <a:pPr/>
              <a:t>27</a:t>
            </a:fld>
            <a:endParaRPr lang="en-US"/>
          </a:p>
        </p:txBody>
      </p:sp>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p:txBody>
          <a:bodyPr/>
          <a:lstStyle/>
          <a:p>
            <a:pPr>
              <a:spcBef>
                <a:spcPct val="0"/>
              </a:spcBef>
            </a:pPr>
            <a:endParaRPr lang="en-US"/>
          </a:p>
        </p:txBody>
      </p:sp>
      <p:sp>
        <p:nvSpPr>
          <p:cNvPr id="5837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F3CD357C-E7F9-4FE2-9D38-A38ED821B3A3}" type="slidenum">
              <a:rPr lang="en-US" sz="1200"/>
              <a:pPr algn="r"/>
              <a:t>27</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5EABF73-0939-474A-861A-4331314BC5D8}" type="slidenum">
              <a:rPr lang="en-US"/>
              <a:pPr/>
              <a:t>33</a:t>
            </a:fld>
            <a:endParaRPr lang="en-US"/>
          </a:p>
        </p:txBody>
      </p:sp>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p:txBody>
          <a:bodyPr/>
          <a:lstStyle/>
          <a:p>
            <a:pPr>
              <a:spcBef>
                <a:spcPct val="0"/>
              </a:spcBef>
            </a:pPr>
            <a:endParaRPr lang="en-US"/>
          </a:p>
        </p:txBody>
      </p:sp>
      <p:sp>
        <p:nvSpPr>
          <p:cNvPr id="7680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AEFD95A8-1C3A-4069-83CE-2B729765F938}" type="slidenum">
              <a:rPr lang="en-US" sz="1200"/>
              <a:pPr algn="r"/>
              <a:t>33</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7E954D-86D9-440D-81FA-BD2A1AF91644}" type="datetime1">
              <a:rPr lang="en-US" smtClean="0"/>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1F8E73-5CEC-4FC2-924B-DB787C469839}" type="datetime1">
              <a:rPr lang="en-US" smtClean="0"/>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C162EC-DB9B-4332-B617-02336D1A65E2}" type="datetime1">
              <a:rPr lang="en-US" smtClean="0"/>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70013" y="301625"/>
            <a:ext cx="7313612" cy="5640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8"/>
          <p:cNvSpPr>
            <a:spLocks noGrp="1" noChangeArrowheads="1"/>
          </p:cNvSpPr>
          <p:nvPr>
            <p:ph type="dt" sz="half" idx="10"/>
          </p:nvPr>
        </p:nvSpPr>
        <p:spPr>
          <a:ln/>
        </p:spPr>
        <p:txBody>
          <a:bodyPr/>
          <a:lstStyle>
            <a:lvl1pPr>
              <a:defRPr/>
            </a:lvl1pPr>
          </a:lstStyle>
          <a:p>
            <a:pPr>
              <a:defRPr/>
            </a:pPr>
            <a:fld id="{8D009727-F352-4958-BC07-1D0FE9A31060}" type="datetime1">
              <a:rPr lang="en-US" smtClean="0"/>
              <a:t>2/1/2021</a:t>
            </a:fld>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2CE8213-D375-4879-B4EA-51027F2EF2FC}" type="slidenum">
              <a:rPr lang="en-US"/>
              <a:pPr>
                <a:defRPr/>
              </a:pPr>
              <a:t>‹#›</a:t>
            </a:fld>
            <a:endParaRPr lang="en-US"/>
          </a:p>
        </p:txBody>
      </p:sp>
    </p:spTree>
    <p:extLst>
      <p:ext uri="{BB962C8B-B14F-4D97-AF65-F5344CB8AC3E}">
        <p14:creationId xmlns:p14="http://schemas.microsoft.com/office/powerpoint/2010/main" val="113394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457200" y="1600200"/>
            <a:ext cx="4038600" cy="4525963"/>
          </a:xfrm>
        </p:spPr>
        <p:txBody>
          <a:bodyPr/>
          <a:lstStyle/>
          <a:p>
            <a:endParaRPr lang="en-GB"/>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7C8E0753-7295-4E12-9B45-D0F4D16F4C1D}" type="datetime1">
              <a:rPr lang="en-US" smtClean="0"/>
              <a:t>2/1/2021</a:t>
            </a:fld>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56C2D2BA-1757-463C-B3FC-91FF85C2B2B8}" type="slidenum">
              <a:rPr lang="en-US"/>
              <a:pPr/>
              <a:t>‹#›</a:t>
            </a:fld>
            <a:endParaRPr lang="en-US"/>
          </a:p>
        </p:txBody>
      </p:sp>
    </p:spTree>
    <p:extLst>
      <p:ext uri="{BB962C8B-B14F-4D97-AF65-F5344CB8AC3E}">
        <p14:creationId xmlns:p14="http://schemas.microsoft.com/office/powerpoint/2010/main" val="1335096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4648200" y="1600200"/>
            <a:ext cx="4038600" cy="4525963"/>
          </a:xfrm>
        </p:spPr>
        <p:txBody>
          <a:bodyPr/>
          <a:lstStyle/>
          <a:p>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9BC3DF60-4600-48DD-869D-00005259364A}" type="datetime1">
              <a:rPr lang="en-US" smtClean="0"/>
              <a:t>2/1/2021</a:t>
            </a:fld>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A1C3553-CADC-48AF-B985-DCE6B9ACA8F7}" type="slidenum">
              <a:rPr lang="en-US"/>
              <a:pPr/>
              <a:t>‹#›</a:t>
            </a:fld>
            <a:endParaRPr lang="en-US"/>
          </a:p>
        </p:txBody>
      </p:sp>
    </p:spTree>
    <p:extLst>
      <p:ext uri="{BB962C8B-B14F-4D97-AF65-F5344CB8AC3E}">
        <p14:creationId xmlns:p14="http://schemas.microsoft.com/office/powerpoint/2010/main" val="2024323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09DE38-4906-4CF9-9D55-76156BEE47FE}" type="datetime1">
              <a:rPr lang="en-US" smtClean="0"/>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59E11D-C26D-4A8F-8697-1BC64EBB91FB}" type="datetime1">
              <a:rPr lang="en-US" smtClean="0"/>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7FF081-E3D5-42C9-B593-E72784FABE40}" type="datetime1">
              <a:rPr lang="en-US" smtClean="0"/>
              <a:t>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275B1C-87A9-4FC4-9B7C-DFCFADC82C06}" type="datetime1">
              <a:rPr lang="en-US" smtClean="0"/>
              <a:t>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97A955-AC25-427B-B04C-263094E88790}" type="datetime1">
              <a:rPr lang="en-US" smtClean="0"/>
              <a:t>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3B6255-018A-4495-B3B3-2DC97C08B770}" type="datetime1">
              <a:rPr lang="en-US" smtClean="0"/>
              <a:t>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EF103F-9D55-4543-AD0E-FC93348D3952}" type="datetime1">
              <a:rPr lang="en-US" smtClean="0"/>
              <a:t>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ACDF96-44BA-4EE6-AC11-BCBF3D86BCC4}" type="datetime1">
              <a:rPr lang="en-US" smtClean="0"/>
              <a:t>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theme" Target="../theme/theme1.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C6D63-1C1F-4A74-A704-E568647487FD}" type="datetime1">
              <a:rPr lang="en-US" smtClean="0"/>
              <a:t>2/1/2021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15.jpeg" /><Relationship Id="rId1" Type="http://schemas.openxmlformats.org/officeDocument/2006/relationships/slideLayout" Target="../slideLayouts/slideLayout6.xml" /></Relationships>
</file>

<file path=ppt/slides/_rels/slide100.xml.rels><?xml version="1.0" encoding="UTF-8" standalone="yes"?>
<Relationships xmlns="http://schemas.openxmlformats.org/package/2006/relationships"><Relationship Id="rId2" Type="http://schemas.openxmlformats.org/officeDocument/2006/relationships/image" Target="../media/image128.png" /><Relationship Id="rId1" Type="http://schemas.openxmlformats.org/officeDocument/2006/relationships/slideLayout" Target="../slideLayouts/slideLayout7.xml" /></Relationships>
</file>

<file path=ppt/slides/_rels/slide101.xml.rels><?xml version="1.0" encoding="UTF-8" standalone="yes"?>
<Relationships xmlns="http://schemas.openxmlformats.org/package/2006/relationships"><Relationship Id="rId2" Type="http://schemas.openxmlformats.org/officeDocument/2006/relationships/image" Target="../media/image129.png" /><Relationship Id="rId1" Type="http://schemas.openxmlformats.org/officeDocument/2006/relationships/slideLayout" Target="../slideLayouts/slideLayout7.xml" /></Relationships>
</file>

<file path=ppt/slides/_rels/slide102.xml.rels><?xml version="1.0" encoding="UTF-8" standalone="yes"?>
<Relationships xmlns="http://schemas.openxmlformats.org/package/2006/relationships"><Relationship Id="rId2" Type="http://schemas.openxmlformats.org/officeDocument/2006/relationships/image" Target="../media/image130.png" /><Relationship Id="rId1" Type="http://schemas.openxmlformats.org/officeDocument/2006/relationships/slideLayout" Target="../slideLayouts/slideLayout7.xml" /></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6.bin" /><Relationship Id="rId2" Type="http://schemas.openxmlformats.org/officeDocument/2006/relationships/slideLayout" Target="../slideLayouts/slideLayout7.xml" /><Relationship Id="rId1" Type="http://schemas.openxmlformats.org/officeDocument/2006/relationships/vmlDrawing" Target="../drawings/vmlDrawing5.vml" /><Relationship Id="rId6" Type="http://schemas.openxmlformats.org/officeDocument/2006/relationships/image" Target="../media/image132.png" /><Relationship Id="rId5" Type="http://schemas.openxmlformats.org/officeDocument/2006/relationships/oleObject" Target="../embeddings/oleObject7.bin" /><Relationship Id="rId4" Type="http://schemas.openxmlformats.org/officeDocument/2006/relationships/image" Target="../media/image131.png" /></Relationships>
</file>

<file path=ppt/slides/_rels/slide104.xml.rels><?xml version="1.0" encoding="UTF-8" standalone="yes"?>
<Relationships xmlns="http://schemas.openxmlformats.org/package/2006/relationships"><Relationship Id="rId3" Type="http://schemas.openxmlformats.org/officeDocument/2006/relationships/image" Target="../media/image134.jpeg" /><Relationship Id="rId2" Type="http://schemas.openxmlformats.org/officeDocument/2006/relationships/image" Target="../media/image133.jpeg" /><Relationship Id="rId1" Type="http://schemas.openxmlformats.org/officeDocument/2006/relationships/slideLayout" Target="../slideLayouts/slideLayout7.xml" /></Relationships>
</file>

<file path=ppt/slides/_rels/slide105.xml.rels><?xml version="1.0" encoding="UTF-8" standalone="yes"?>
<Relationships xmlns="http://schemas.openxmlformats.org/package/2006/relationships"><Relationship Id="rId2" Type="http://schemas.openxmlformats.org/officeDocument/2006/relationships/image" Target="../media/image135.jpeg" /><Relationship Id="rId1" Type="http://schemas.openxmlformats.org/officeDocument/2006/relationships/slideLayout" Target="../slideLayouts/slideLayout7.xml" /></Relationships>
</file>

<file path=ppt/slides/_rels/slide106.xml.rels><?xml version="1.0" encoding="UTF-8" standalone="yes"?>
<Relationships xmlns="http://schemas.openxmlformats.org/package/2006/relationships"><Relationship Id="rId3" Type="http://schemas.openxmlformats.org/officeDocument/2006/relationships/image" Target="../media/image137.jpeg" /><Relationship Id="rId2" Type="http://schemas.openxmlformats.org/officeDocument/2006/relationships/image" Target="../media/image136.jpeg" /><Relationship Id="rId1" Type="http://schemas.openxmlformats.org/officeDocument/2006/relationships/slideLayout" Target="../slideLayouts/slideLayout7.xml" /></Relationships>
</file>

<file path=ppt/slides/_rels/slide107.xml.rels><?xml version="1.0" encoding="UTF-8" standalone="yes"?>
<Relationships xmlns="http://schemas.openxmlformats.org/package/2006/relationships"><Relationship Id="rId2" Type="http://schemas.openxmlformats.org/officeDocument/2006/relationships/image" Target="../media/image138.jpeg" /><Relationship Id="rId1" Type="http://schemas.openxmlformats.org/officeDocument/2006/relationships/slideLayout" Target="../slideLayouts/slideLayout7.xml" /></Relationships>
</file>

<file path=ppt/slides/_rels/slide108.xml.rels><?xml version="1.0" encoding="UTF-8" standalone="yes"?>
<Relationships xmlns="http://schemas.openxmlformats.org/package/2006/relationships"><Relationship Id="rId2" Type="http://schemas.openxmlformats.org/officeDocument/2006/relationships/image" Target="../media/image139.png" /><Relationship Id="rId1" Type="http://schemas.openxmlformats.org/officeDocument/2006/relationships/slideLayout" Target="../slideLayouts/slideLayout7.xml" /></Relationships>
</file>

<file path=ppt/slides/_rels/slide109.xml.rels><?xml version="1.0" encoding="UTF-8" standalone="yes"?>
<Relationships xmlns="http://schemas.openxmlformats.org/package/2006/relationships"><Relationship Id="rId2" Type="http://schemas.openxmlformats.org/officeDocument/2006/relationships/image" Target="../media/image140.jpeg"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image" Target="../media/image16.jpeg" /><Relationship Id="rId1" Type="http://schemas.openxmlformats.org/officeDocument/2006/relationships/slideLayout" Target="../slideLayouts/slideLayout7.xml" /></Relationships>
</file>

<file path=ppt/slides/_rels/slide110.xml.rels><?xml version="1.0" encoding="UTF-8" standalone="yes"?>
<Relationships xmlns="http://schemas.openxmlformats.org/package/2006/relationships"><Relationship Id="rId2" Type="http://schemas.openxmlformats.org/officeDocument/2006/relationships/image" Target="../media/image141.jpeg" /><Relationship Id="rId1" Type="http://schemas.openxmlformats.org/officeDocument/2006/relationships/slideLayout" Target="../slideLayouts/slideLayout7.xml" /></Relationships>
</file>

<file path=ppt/slides/_rels/slide111.xml.rels><?xml version="1.0" encoding="UTF-8" standalone="yes"?>
<Relationships xmlns="http://schemas.openxmlformats.org/package/2006/relationships"><Relationship Id="rId8" Type="http://schemas.openxmlformats.org/officeDocument/2006/relationships/image" Target="../media/image144.png" /><Relationship Id="rId3" Type="http://schemas.openxmlformats.org/officeDocument/2006/relationships/oleObject" Target="../embeddings/oleObject8.bin" /><Relationship Id="rId7" Type="http://schemas.openxmlformats.org/officeDocument/2006/relationships/oleObject" Target="../embeddings/oleObject10.bin" /><Relationship Id="rId2" Type="http://schemas.openxmlformats.org/officeDocument/2006/relationships/slideLayout" Target="../slideLayouts/slideLayout6.xml" /><Relationship Id="rId1" Type="http://schemas.openxmlformats.org/officeDocument/2006/relationships/vmlDrawing" Target="../drawings/vmlDrawing6.vml" /><Relationship Id="rId6" Type="http://schemas.openxmlformats.org/officeDocument/2006/relationships/image" Target="../media/image143.png" /><Relationship Id="rId5" Type="http://schemas.openxmlformats.org/officeDocument/2006/relationships/oleObject" Target="../embeddings/oleObject9.bin" /><Relationship Id="rId4" Type="http://schemas.openxmlformats.org/officeDocument/2006/relationships/image" Target="../media/image142.png" /></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11.bin" /><Relationship Id="rId2" Type="http://schemas.openxmlformats.org/officeDocument/2006/relationships/slideLayout" Target="../slideLayouts/slideLayout7.xml" /><Relationship Id="rId1" Type="http://schemas.openxmlformats.org/officeDocument/2006/relationships/vmlDrawing" Target="../drawings/vmlDrawing7.vml" /><Relationship Id="rId6" Type="http://schemas.openxmlformats.org/officeDocument/2006/relationships/image" Target="../media/image146.png" /><Relationship Id="rId5" Type="http://schemas.openxmlformats.org/officeDocument/2006/relationships/oleObject" Target="../embeddings/oleObject12.bin" /><Relationship Id="rId4" Type="http://schemas.openxmlformats.org/officeDocument/2006/relationships/image" Target="../media/image145.png" /></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18.jpeg" /><Relationship Id="rId1" Type="http://schemas.openxmlformats.org/officeDocument/2006/relationships/slideLayout" Target="../slideLayouts/slideLayout6.xml" /></Relationships>
</file>

<file path=ppt/slides/_rels/slide13.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2" Type="http://schemas.openxmlformats.org/officeDocument/2006/relationships/image" Target="../media/image20.jpe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3" Type="http://schemas.openxmlformats.org/officeDocument/2006/relationships/image" Target="../media/image23.jpeg" /><Relationship Id="rId2" Type="http://schemas.openxmlformats.org/officeDocument/2006/relationships/notesSlide" Target="../notesSlides/notesSlide5.xml"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2" Type="http://schemas.openxmlformats.org/officeDocument/2006/relationships/image" Target="../media/image25.jpe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xml" /><Relationship Id="rId1" Type="http://schemas.openxmlformats.org/officeDocument/2006/relationships/slideLayout" Target="../slideLayouts/slideLayout7.xml" /></Relationships>
</file>

<file path=ppt/slides/_rels/slide20.xml.rels><?xml version="1.0" encoding="UTF-8" standalone="yes"?>
<Relationships xmlns="http://schemas.openxmlformats.org/package/2006/relationships"><Relationship Id="rId2" Type="http://schemas.openxmlformats.org/officeDocument/2006/relationships/image" Target="../media/image26.jpeg" /><Relationship Id="rId1" Type="http://schemas.openxmlformats.org/officeDocument/2006/relationships/slideLayout" Target="../slideLayouts/slideLayout6.xml" /></Relationships>
</file>

<file path=ppt/slides/_rels/slide21.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27.png" /><Relationship Id="rId1" Type="http://schemas.openxmlformats.org/officeDocument/2006/relationships/slideLayout" Target="../slideLayouts/slideLayout7.xml" /><Relationship Id="rId5" Type="http://schemas.openxmlformats.org/officeDocument/2006/relationships/image" Target="../media/image30.png" /><Relationship Id="rId4" Type="http://schemas.openxmlformats.org/officeDocument/2006/relationships/image" Target="../media/image29.png" /></Relationships>
</file>

<file path=ppt/slides/_rels/slide22.xml.rels><?xml version="1.0" encoding="UTF-8" standalone="yes"?>
<Relationships xmlns="http://schemas.openxmlformats.org/package/2006/relationships"><Relationship Id="rId2" Type="http://schemas.openxmlformats.org/officeDocument/2006/relationships/image" Target="../media/image31.jpeg"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3" Type="http://schemas.openxmlformats.org/officeDocument/2006/relationships/image" Target="../media/image33.jpeg" /><Relationship Id="rId2" Type="http://schemas.openxmlformats.org/officeDocument/2006/relationships/image" Target="../media/image32.jpeg" /><Relationship Id="rId1" Type="http://schemas.openxmlformats.org/officeDocument/2006/relationships/slideLayout" Target="../slideLayouts/slideLayout7.xml" /></Relationships>
</file>

<file path=ppt/slides/_rels/slide24.xml.rels><?xml version="1.0" encoding="UTF-8" standalone="yes"?>
<Relationships xmlns="http://schemas.openxmlformats.org/package/2006/relationships"><Relationship Id="rId3" Type="http://schemas.openxmlformats.org/officeDocument/2006/relationships/image" Target="../media/image35.jpeg" /><Relationship Id="rId2" Type="http://schemas.openxmlformats.org/officeDocument/2006/relationships/image" Target="../media/image34.jpeg" /><Relationship Id="rId1" Type="http://schemas.openxmlformats.org/officeDocument/2006/relationships/slideLayout" Target="../slideLayouts/slideLayout7.xml" /></Relationships>
</file>

<file path=ppt/slides/_rels/slide25.xml.rels><?xml version="1.0" encoding="UTF-8" standalone="yes"?>
<Relationships xmlns="http://schemas.openxmlformats.org/package/2006/relationships"><Relationship Id="rId2" Type="http://schemas.openxmlformats.org/officeDocument/2006/relationships/image" Target="../media/image36.jpe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37.jpeg" /><Relationship Id="rId1" Type="http://schemas.openxmlformats.org/officeDocument/2006/relationships/slideLayout" Target="../slideLayouts/slideLayout7.xml" /></Relationships>
</file>

<file path=ppt/slides/_rels/slide27.xml.rels><?xml version="1.0" encoding="UTF-8" standalone="yes"?>
<Relationships xmlns="http://schemas.openxmlformats.org/package/2006/relationships"><Relationship Id="rId3" Type="http://schemas.openxmlformats.org/officeDocument/2006/relationships/image" Target="../media/image38.jpeg" /><Relationship Id="rId2" Type="http://schemas.openxmlformats.org/officeDocument/2006/relationships/notesSlide" Target="../notesSlides/notesSlide6.xml" /><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image" Target="../media/image39.png" /><Relationship Id="rId1" Type="http://schemas.openxmlformats.org/officeDocument/2006/relationships/slideLayout" Target="../slideLayouts/slideLayout7.xml" /><Relationship Id="rId6" Type="http://schemas.openxmlformats.org/officeDocument/2006/relationships/image" Target="../media/image43.png" /><Relationship Id="rId5" Type="http://schemas.openxmlformats.org/officeDocument/2006/relationships/image" Target="../media/image42.png" /><Relationship Id="rId4" Type="http://schemas.openxmlformats.org/officeDocument/2006/relationships/image" Target="../media/image41.png" /></Relationships>
</file>

<file path=ppt/slides/_rels/slide29.xml.rels><?xml version="1.0" encoding="UTF-8" standalone="yes"?>
<Relationships xmlns="http://schemas.openxmlformats.org/package/2006/relationships"><Relationship Id="rId2" Type="http://schemas.openxmlformats.org/officeDocument/2006/relationships/image" Target="../media/image44.jpe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2.xml" /><Relationship Id="rId1" Type="http://schemas.openxmlformats.org/officeDocument/2006/relationships/slideLayout" Target="../slideLayouts/slideLayout7.xml" /></Relationships>
</file>

<file path=ppt/slides/_rels/slide30.xml.rels><?xml version="1.0" encoding="UTF-8" standalone="yes"?>
<Relationships xmlns="http://schemas.openxmlformats.org/package/2006/relationships"><Relationship Id="rId2" Type="http://schemas.openxmlformats.org/officeDocument/2006/relationships/image" Target="../media/image31.jpeg" /><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3" Type="http://schemas.openxmlformats.org/officeDocument/2006/relationships/image" Target="../media/image47.png" /><Relationship Id="rId2" Type="http://schemas.openxmlformats.org/officeDocument/2006/relationships/image" Target="../media/image46.jpeg" /><Relationship Id="rId1" Type="http://schemas.openxmlformats.org/officeDocument/2006/relationships/slideLayout" Target="../slideLayouts/slideLayout7.xml" /></Relationships>
</file>

<file path=ppt/slides/_rels/slide33.xml.rels><?xml version="1.0" encoding="UTF-8" standalone="yes"?>
<Relationships xmlns="http://schemas.openxmlformats.org/package/2006/relationships"><Relationship Id="rId3" Type="http://schemas.openxmlformats.org/officeDocument/2006/relationships/image" Target="../media/image48.jpeg" /><Relationship Id="rId2" Type="http://schemas.openxmlformats.org/officeDocument/2006/relationships/notesSlide" Target="../notesSlides/notesSlide7.xml" /><Relationship Id="rId1" Type="http://schemas.openxmlformats.org/officeDocument/2006/relationships/slideLayout" Target="../slideLayouts/slideLayout7.xml" /></Relationships>
</file>

<file path=ppt/slides/_rels/slide34.xml.rels><?xml version="1.0" encoding="UTF-8" standalone="yes"?>
<Relationships xmlns="http://schemas.openxmlformats.org/package/2006/relationships"><Relationship Id="rId2" Type="http://schemas.openxmlformats.org/officeDocument/2006/relationships/image" Target="../media/image49.png" /><Relationship Id="rId1" Type="http://schemas.openxmlformats.org/officeDocument/2006/relationships/slideLayout" Target="../slideLayouts/slideLayout7.xml" /></Relationships>
</file>

<file path=ppt/slides/_rels/slide35.xml.rels><?xml version="1.0" encoding="UTF-8" standalone="yes"?>
<Relationships xmlns="http://schemas.openxmlformats.org/package/2006/relationships"><Relationship Id="rId3" Type="http://schemas.openxmlformats.org/officeDocument/2006/relationships/image" Target="../media/image51.jpeg" /><Relationship Id="rId2" Type="http://schemas.openxmlformats.org/officeDocument/2006/relationships/image" Target="../media/image50.jpeg" /><Relationship Id="rId1" Type="http://schemas.openxmlformats.org/officeDocument/2006/relationships/slideLayout" Target="../slideLayouts/slideLayout7.xml" /></Relationships>
</file>

<file path=ppt/slides/_rels/slide36.xml.rels><?xml version="1.0" encoding="UTF-8" standalone="yes"?>
<Relationships xmlns="http://schemas.openxmlformats.org/package/2006/relationships"><Relationship Id="rId2" Type="http://schemas.openxmlformats.org/officeDocument/2006/relationships/image" Target="../media/image52.jpe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53.pn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3" Type="http://schemas.openxmlformats.org/officeDocument/2006/relationships/image" Target="../media/image54.jpeg" /><Relationship Id="rId2" Type="http://schemas.openxmlformats.org/officeDocument/2006/relationships/image" Target="../media/image46.jpeg" /><Relationship Id="rId1" Type="http://schemas.openxmlformats.org/officeDocument/2006/relationships/slideLayout" Target="../slideLayouts/slideLayout7.xml" /></Relationships>
</file>

<file path=ppt/slides/_rels/slide39.xml.rels><?xml version="1.0" encoding="UTF-8" standalone="yes"?>
<Relationships xmlns="http://schemas.openxmlformats.org/package/2006/relationships"><Relationship Id="rId2" Type="http://schemas.openxmlformats.org/officeDocument/2006/relationships/image" Target="../media/image55.jpe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jpeg" /><Relationship Id="rId1" Type="http://schemas.openxmlformats.org/officeDocument/2006/relationships/slideLayout" Target="../slideLayouts/slideLayout7.xml" /></Relationships>
</file>

<file path=ppt/slides/_rels/slide40.xml.rels><?xml version="1.0" encoding="UTF-8" standalone="yes"?>
<Relationships xmlns="http://schemas.openxmlformats.org/package/2006/relationships"><Relationship Id="rId3" Type="http://schemas.openxmlformats.org/officeDocument/2006/relationships/image" Target="../media/image57.jpeg" /><Relationship Id="rId2" Type="http://schemas.openxmlformats.org/officeDocument/2006/relationships/image" Target="../media/image56.jpe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58.jpeg" /><Relationship Id="rId1" Type="http://schemas.openxmlformats.org/officeDocument/2006/relationships/slideLayout" Target="../slideLayouts/slideLayout7.xml" /></Relationships>
</file>

<file path=ppt/slides/_rels/slide42.xml.rels><?xml version="1.0" encoding="UTF-8" standalone="yes"?>
<Relationships xmlns="http://schemas.openxmlformats.org/package/2006/relationships"><Relationship Id="rId2" Type="http://schemas.openxmlformats.org/officeDocument/2006/relationships/image" Target="../media/image59.jpe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2" Type="http://schemas.openxmlformats.org/officeDocument/2006/relationships/image" Target="../media/image60.jpe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2" Type="http://schemas.openxmlformats.org/officeDocument/2006/relationships/image" Target="../media/image61.jpe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3" Type="http://schemas.openxmlformats.org/officeDocument/2006/relationships/image" Target="../media/image63.jpeg" /><Relationship Id="rId2" Type="http://schemas.openxmlformats.org/officeDocument/2006/relationships/image" Target="../media/image62.jpeg" /><Relationship Id="rId1" Type="http://schemas.openxmlformats.org/officeDocument/2006/relationships/slideLayout" Target="../slideLayouts/slideLayout7.xml" /></Relationships>
</file>

<file path=ppt/slides/_rels/slide46.xml.rels><?xml version="1.0" encoding="UTF-8" standalone="yes"?>
<Relationships xmlns="http://schemas.openxmlformats.org/package/2006/relationships"><Relationship Id="rId2" Type="http://schemas.openxmlformats.org/officeDocument/2006/relationships/image" Target="../media/image64.jpeg" /><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3" Type="http://schemas.openxmlformats.org/officeDocument/2006/relationships/image" Target="../media/image66.jpeg" /><Relationship Id="rId2" Type="http://schemas.openxmlformats.org/officeDocument/2006/relationships/image" Target="../media/image65.jpeg"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2" Type="http://schemas.openxmlformats.org/officeDocument/2006/relationships/image" Target="../media/image67.jpeg" /><Relationship Id="rId1" Type="http://schemas.openxmlformats.org/officeDocument/2006/relationships/slideLayout" Target="../slideLayouts/slideLayout7.xml" /></Relationships>
</file>

<file path=ppt/slides/_rels/slide49.xml.rels><?xml version="1.0" encoding="UTF-8" standalone="yes"?>
<Relationships xmlns="http://schemas.openxmlformats.org/package/2006/relationships"><Relationship Id="rId2" Type="http://schemas.openxmlformats.org/officeDocument/2006/relationships/image" Target="../media/image68.jpeg" /><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3" Type="http://schemas.openxmlformats.org/officeDocument/2006/relationships/image" Target="../media/image5.jpeg" /><Relationship Id="rId2" Type="http://schemas.openxmlformats.org/officeDocument/2006/relationships/notesSlide" Target="../notesSlides/notesSlide3.xml" /><Relationship Id="rId1" Type="http://schemas.openxmlformats.org/officeDocument/2006/relationships/slideLayout" Target="../slideLayouts/slideLayout7.xml" /></Relationships>
</file>

<file path=ppt/slides/_rels/slide50.xml.rels><?xml version="1.0" encoding="UTF-8" standalone="yes"?>
<Relationships xmlns="http://schemas.openxmlformats.org/package/2006/relationships"><Relationship Id="rId3" Type="http://schemas.openxmlformats.org/officeDocument/2006/relationships/image" Target="../media/image70.jpeg" /><Relationship Id="rId2" Type="http://schemas.openxmlformats.org/officeDocument/2006/relationships/image" Target="../media/image69.jpeg" /><Relationship Id="rId1" Type="http://schemas.openxmlformats.org/officeDocument/2006/relationships/slideLayout" Target="../slideLayouts/slideLayout7.xml" /></Relationships>
</file>

<file path=ppt/slides/_rels/slide51.xml.rels><?xml version="1.0" encoding="UTF-8" standalone="yes"?>
<Relationships xmlns="http://schemas.openxmlformats.org/package/2006/relationships"><Relationship Id="rId3" Type="http://schemas.openxmlformats.org/officeDocument/2006/relationships/image" Target="../media/image72.jpeg" /><Relationship Id="rId2" Type="http://schemas.openxmlformats.org/officeDocument/2006/relationships/image" Target="../media/image71.jpeg" /><Relationship Id="rId1" Type="http://schemas.openxmlformats.org/officeDocument/2006/relationships/slideLayout" Target="../slideLayouts/slideLayout7.xml" /></Relationships>
</file>

<file path=ppt/slides/_rels/slide52.xml.rels><?xml version="1.0" encoding="UTF-8" standalone="yes"?>
<Relationships xmlns="http://schemas.openxmlformats.org/package/2006/relationships"><Relationship Id="rId2" Type="http://schemas.openxmlformats.org/officeDocument/2006/relationships/image" Target="../media/image73.jpeg" /><Relationship Id="rId1" Type="http://schemas.openxmlformats.org/officeDocument/2006/relationships/slideLayout" Target="../slideLayouts/slideLayout7.xml" /></Relationships>
</file>

<file path=ppt/slides/_rels/slide53.xml.rels><?xml version="1.0" encoding="UTF-8" standalone="yes"?>
<Relationships xmlns="http://schemas.openxmlformats.org/package/2006/relationships"><Relationship Id="rId2" Type="http://schemas.openxmlformats.org/officeDocument/2006/relationships/image" Target="../media/image74.jpeg" /><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3" Type="http://schemas.openxmlformats.org/officeDocument/2006/relationships/image" Target="../media/image76.jpeg" /><Relationship Id="rId2" Type="http://schemas.openxmlformats.org/officeDocument/2006/relationships/image" Target="../media/image75.jpeg" /><Relationship Id="rId1" Type="http://schemas.openxmlformats.org/officeDocument/2006/relationships/slideLayout" Target="../slideLayouts/slideLayout7.xml" /></Relationships>
</file>

<file path=ppt/slides/_rels/slide55.xml.rels><?xml version="1.0" encoding="UTF-8" standalone="yes"?>
<Relationships xmlns="http://schemas.openxmlformats.org/package/2006/relationships"><Relationship Id="rId2" Type="http://schemas.openxmlformats.org/officeDocument/2006/relationships/image" Target="../media/image77.jpeg"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2" Type="http://schemas.openxmlformats.org/officeDocument/2006/relationships/image" Target="../media/image78.jpeg" /><Relationship Id="rId1" Type="http://schemas.openxmlformats.org/officeDocument/2006/relationships/slideLayout" Target="../slideLayouts/slideLayout12.xml" /></Relationships>
</file>

<file path=ppt/slides/_rels/slide57.xml.rels><?xml version="1.0" encoding="UTF-8" standalone="yes"?>
<Relationships xmlns="http://schemas.openxmlformats.org/package/2006/relationships"><Relationship Id="rId2" Type="http://schemas.openxmlformats.org/officeDocument/2006/relationships/image" Target="../media/image79.jpeg" /><Relationship Id="rId1" Type="http://schemas.openxmlformats.org/officeDocument/2006/relationships/slideLayout" Target="../slideLayouts/slideLayout7.xml" /></Relationships>
</file>

<file path=ppt/slides/_rels/slide58.xml.rels><?xml version="1.0" encoding="UTF-8" standalone="yes"?>
<Relationships xmlns="http://schemas.openxmlformats.org/package/2006/relationships"><Relationship Id="rId2" Type="http://schemas.openxmlformats.org/officeDocument/2006/relationships/image" Target="../media/image80.png" /><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2" Type="http://schemas.openxmlformats.org/officeDocument/2006/relationships/image" Target="../media/image81.pn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3" Type="http://schemas.openxmlformats.org/officeDocument/2006/relationships/image" Target="../media/image7.png" /><Relationship Id="rId7" Type="http://schemas.openxmlformats.org/officeDocument/2006/relationships/image" Target="../media/image11.png" /><Relationship Id="rId2" Type="http://schemas.openxmlformats.org/officeDocument/2006/relationships/image" Target="../media/image6.png" /><Relationship Id="rId1" Type="http://schemas.openxmlformats.org/officeDocument/2006/relationships/slideLayout" Target="../slideLayouts/slideLayout7.xml" /><Relationship Id="rId6" Type="http://schemas.openxmlformats.org/officeDocument/2006/relationships/image" Target="../media/image10.png" /><Relationship Id="rId5" Type="http://schemas.openxmlformats.org/officeDocument/2006/relationships/image" Target="../media/image9.png" /><Relationship Id="rId4" Type="http://schemas.openxmlformats.org/officeDocument/2006/relationships/image" Target="../media/image8.png" /></Relationships>
</file>

<file path=ppt/slides/_rels/slide60.xml.rels><?xml version="1.0" encoding="UTF-8" standalone="yes"?>
<Relationships xmlns="http://schemas.openxmlformats.org/package/2006/relationships"><Relationship Id="rId2" Type="http://schemas.openxmlformats.org/officeDocument/2006/relationships/image" Target="../media/image82.png" /><Relationship Id="rId1" Type="http://schemas.openxmlformats.org/officeDocument/2006/relationships/slideLayout" Target="../slideLayouts/slideLayout7.xml" /></Relationships>
</file>

<file path=ppt/slides/_rels/slide61.xml.rels><?xml version="1.0" encoding="UTF-8" standalone="yes"?>
<Relationships xmlns="http://schemas.openxmlformats.org/package/2006/relationships"><Relationship Id="rId2" Type="http://schemas.openxmlformats.org/officeDocument/2006/relationships/image" Target="../media/image83.jpeg" /><Relationship Id="rId1" Type="http://schemas.openxmlformats.org/officeDocument/2006/relationships/slideLayout" Target="../slideLayouts/slideLayout13.xml" /></Relationships>
</file>

<file path=ppt/slides/_rels/slide62.xml.rels><?xml version="1.0" encoding="UTF-8" standalone="yes"?>
<Relationships xmlns="http://schemas.openxmlformats.org/package/2006/relationships"><Relationship Id="rId2" Type="http://schemas.openxmlformats.org/officeDocument/2006/relationships/image" Target="../media/image84.png" /><Relationship Id="rId1" Type="http://schemas.openxmlformats.org/officeDocument/2006/relationships/slideLayout" Target="../slideLayouts/slideLayout7.xml" /></Relationships>
</file>

<file path=ppt/slides/_rels/slide63.xml.rels><?xml version="1.0" encoding="UTF-8" standalone="yes"?>
<Relationships xmlns="http://schemas.openxmlformats.org/package/2006/relationships"><Relationship Id="rId2" Type="http://schemas.openxmlformats.org/officeDocument/2006/relationships/image" Target="../media/image85.png" /><Relationship Id="rId1" Type="http://schemas.openxmlformats.org/officeDocument/2006/relationships/slideLayout" Target="../slideLayouts/slideLayout13.xml" /></Relationships>
</file>

<file path=ppt/slides/_rels/slide64.xml.rels><?xml version="1.0" encoding="UTF-8" standalone="yes"?>
<Relationships xmlns="http://schemas.openxmlformats.org/package/2006/relationships"><Relationship Id="rId2" Type="http://schemas.openxmlformats.org/officeDocument/2006/relationships/image" Target="../media/image86.png" /><Relationship Id="rId1" Type="http://schemas.openxmlformats.org/officeDocument/2006/relationships/slideLayout" Target="../slideLayouts/slideLayout7.xml" /></Relationships>
</file>

<file path=ppt/slides/_rels/slide65.xml.rels><?xml version="1.0" encoding="UTF-8" standalone="yes"?>
<Relationships xmlns="http://schemas.openxmlformats.org/package/2006/relationships"><Relationship Id="rId2" Type="http://schemas.openxmlformats.org/officeDocument/2006/relationships/image" Target="../media/image87.png" /><Relationship Id="rId1" Type="http://schemas.openxmlformats.org/officeDocument/2006/relationships/slideLayout" Target="../slideLayouts/slideLayout13.xml" /></Relationships>
</file>

<file path=ppt/slides/_rels/slide66.xml.rels><?xml version="1.0" encoding="UTF-8" standalone="yes"?>
<Relationships xmlns="http://schemas.openxmlformats.org/package/2006/relationships"><Relationship Id="rId2" Type="http://schemas.openxmlformats.org/officeDocument/2006/relationships/image" Target="../media/image88.png" /><Relationship Id="rId1" Type="http://schemas.openxmlformats.org/officeDocument/2006/relationships/slideLayout" Target="../slideLayouts/slideLayout7.xml" /></Relationships>
</file>

<file path=ppt/slides/_rels/slide67.xml.rels><?xml version="1.0" encoding="UTF-8" standalone="yes"?>
<Relationships xmlns="http://schemas.openxmlformats.org/package/2006/relationships"><Relationship Id="rId2" Type="http://schemas.openxmlformats.org/officeDocument/2006/relationships/image" Target="../media/image89.jpeg" /><Relationship Id="rId1" Type="http://schemas.openxmlformats.org/officeDocument/2006/relationships/slideLayout" Target="../slideLayouts/slideLayout7.xml" /></Relationships>
</file>

<file path=ppt/slides/_rels/slide68.xml.rels><?xml version="1.0" encoding="UTF-8" standalone="yes"?>
<Relationships xmlns="http://schemas.openxmlformats.org/package/2006/relationships"><Relationship Id="rId3" Type="http://schemas.openxmlformats.org/officeDocument/2006/relationships/image" Target="../media/image91.jpeg" /><Relationship Id="rId2" Type="http://schemas.openxmlformats.org/officeDocument/2006/relationships/image" Target="../media/image90.jpeg" /><Relationship Id="rId1" Type="http://schemas.openxmlformats.org/officeDocument/2006/relationships/slideLayout" Target="../slideLayouts/slideLayout7.xml" /></Relationships>
</file>

<file path=ppt/slides/_rels/slide69.xml.rels><?xml version="1.0" encoding="UTF-8" standalone="yes"?>
<Relationships xmlns="http://schemas.openxmlformats.org/package/2006/relationships"><Relationship Id="rId2" Type="http://schemas.openxmlformats.org/officeDocument/2006/relationships/image" Target="../media/image92.pn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 /><Relationship Id="rId2" Type="http://schemas.openxmlformats.org/officeDocument/2006/relationships/slideLayout" Target="../slideLayouts/slideLayout7.xml" /><Relationship Id="rId1" Type="http://schemas.openxmlformats.org/officeDocument/2006/relationships/vmlDrawing" Target="../drawings/vmlDrawing1.vml" /><Relationship Id="rId4" Type="http://schemas.openxmlformats.org/officeDocument/2006/relationships/image" Target="../media/image12.wmf" /></Relationships>
</file>

<file path=ppt/slides/_rels/slide70.xml.rels><?xml version="1.0" encoding="UTF-8" standalone="yes"?>
<Relationships xmlns="http://schemas.openxmlformats.org/package/2006/relationships"><Relationship Id="rId2" Type="http://schemas.openxmlformats.org/officeDocument/2006/relationships/image" Target="../media/image93.jpeg" /><Relationship Id="rId1" Type="http://schemas.openxmlformats.org/officeDocument/2006/relationships/slideLayout" Target="../slideLayouts/slideLayout14.xml" /></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2.bin" /><Relationship Id="rId2" Type="http://schemas.openxmlformats.org/officeDocument/2006/relationships/slideLayout" Target="../slideLayouts/slideLayout7.xml" /><Relationship Id="rId1" Type="http://schemas.openxmlformats.org/officeDocument/2006/relationships/vmlDrawing" Target="../drawings/vmlDrawing2.vml" /><Relationship Id="rId4" Type="http://schemas.openxmlformats.org/officeDocument/2006/relationships/image" Target="../media/image94.png" /></Relationships>
</file>

<file path=ppt/slides/_rels/slide72.xml.rels><?xml version="1.0" encoding="UTF-8" standalone="yes"?>
<Relationships xmlns="http://schemas.openxmlformats.org/package/2006/relationships"><Relationship Id="rId2" Type="http://schemas.openxmlformats.org/officeDocument/2006/relationships/image" Target="../media/image95.jpeg" /><Relationship Id="rId1" Type="http://schemas.openxmlformats.org/officeDocument/2006/relationships/slideLayout" Target="../slideLayouts/slideLayout2.xml" /></Relationships>
</file>

<file path=ppt/slides/_rels/slide73.xml.rels><?xml version="1.0" encoding="UTF-8" standalone="yes"?>
<Relationships xmlns="http://schemas.openxmlformats.org/package/2006/relationships"><Relationship Id="rId2" Type="http://schemas.openxmlformats.org/officeDocument/2006/relationships/image" Target="../media/image96.png" /><Relationship Id="rId1" Type="http://schemas.openxmlformats.org/officeDocument/2006/relationships/slideLayout" Target="../slideLayouts/slideLayout7.xml" /></Relationships>
</file>

<file path=ppt/slides/_rels/slide74.xml.rels><?xml version="1.0" encoding="UTF-8" standalone="yes"?>
<Relationships xmlns="http://schemas.openxmlformats.org/package/2006/relationships"><Relationship Id="rId2" Type="http://schemas.openxmlformats.org/officeDocument/2006/relationships/image" Target="../media/image97.jpeg" /><Relationship Id="rId1" Type="http://schemas.openxmlformats.org/officeDocument/2006/relationships/slideLayout" Target="../slideLayouts/slideLayout7.xml" /></Relationships>
</file>

<file path=ppt/slides/_rels/slide75.xml.rels><?xml version="1.0" encoding="UTF-8" standalone="yes"?>
<Relationships xmlns="http://schemas.openxmlformats.org/package/2006/relationships"><Relationship Id="rId2" Type="http://schemas.openxmlformats.org/officeDocument/2006/relationships/image" Target="../media/image98.png" /><Relationship Id="rId1" Type="http://schemas.openxmlformats.org/officeDocument/2006/relationships/slideLayout" Target="../slideLayouts/slideLayout7.xml" /></Relationships>
</file>

<file path=ppt/slides/_rels/slide76.xml.rels><?xml version="1.0" encoding="UTF-8" standalone="yes"?>
<Relationships xmlns="http://schemas.openxmlformats.org/package/2006/relationships"><Relationship Id="rId2" Type="http://schemas.openxmlformats.org/officeDocument/2006/relationships/image" Target="../media/image99.png" /><Relationship Id="rId1" Type="http://schemas.openxmlformats.org/officeDocument/2006/relationships/slideLayout" Target="../slideLayouts/slideLayout7.xml" /></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8.xml.rels><?xml version="1.0" encoding="UTF-8" standalone="yes"?>
<Relationships xmlns="http://schemas.openxmlformats.org/package/2006/relationships"><Relationship Id="rId2" Type="http://schemas.openxmlformats.org/officeDocument/2006/relationships/image" Target="../media/image100.png" /><Relationship Id="rId1" Type="http://schemas.openxmlformats.org/officeDocument/2006/relationships/slideLayout" Target="../slideLayouts/slideLayout7.xml" /></Relationships>
</file>

<file path=ppt/slides/_rels/slide79.xml.rels><?xml version="1.0" encoding="UTF-8" standalone="yes"?>
<Relationships xmlns="http://schemas.openxmlformats.org/package/2006/relationships"><Relationship Id="rId3" Type="http://schemas.openxmlformats.org/officeDocument/2006/relationships/image" Target="../media/image102.jpeg" /><Relationship Id="rId2" Type="http://schemas.openxmlformats.org/officeDocument/2006/relationships/image" Target="../media/image101.jpe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notesSlide" Target="../notesSlides/notesSlide4.xml" /><Relationship Id="rId1" Type="http://schemas.openxmlformats.org/officeDocument/2006/relationships/slideLayout" Target="../slideLayouts/slideLayout7.xml" /></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3.bin" /><Relationship Id="rId2" Type="http://schemas.openxmlformats.org/officeDocument/2006/relationships/slideLayout" Target="../slideLayouts/slideLayout7.xml" /><Relationship Id="rId1" Type="http://schemas.openxmlformats.org/officeDocument/2006/relationships/vmlDrawing" Target="../drawings/vmlDrawing3.vml" /><Relationship Id="rId6" Type="http://schemas.openxmlformats.org/officeDocument/2006/relationships/image" Target="../media/image104.png" /><Relationship Id="rId5" Type="http://schemas.openxmlformats.org/officeDocument/2006/relationships/oleObject" Target="../embeddings/oleObject4.bin" /><Relationship Id="rId4" Type="http://schemas.openxmlformats.org/officeDocument/2006/relationships/image" Target="../media/image103.png" /></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5.bin" /><Relationship Id="rId2" Type="http://schemas.openxmlformats.org/officeDocument/2006/relationships/slideLayout" Target="../slideLayouts/slideLayout2.xml" /><Relationship Id="rId1" Type="http://schemas.openxmlformats.org/officeDocument/2006/relationships/vmlDrawing" Target="../drawings/vmlDrawing4.vml" /><Relationship Id="rId4" Type="http://schemas.openxmlformats.org/officeDocument/2006/relationships/image" Target="../media/image105.emf" /></Relationships>
</file>

<file path=ppt/slides/_rels/slide82.xml.rels><?xml version="1.0" encoding="UTF-8" standalone="yes"?>
<Relationships xmlns="http://schemas.openxmlformats.org/package/2006/relationships"><Relationship Id="rId3" Type="http://schemas.openxmlformats.org/officeDocument/2006/relationships/image" Target="../media/image107.jpeg" /><Relationship Id="rId2" Type="http://schemas.openxmlformats.org/officeDocument/2006/relationships/image" Target="../media/image106.jpeg" /><Relationship Id="rId1" Type="http://schemas.openxmlformats.org/officeDocument/2006/relationships/slideLayout" Target="../slideLayouts/slideLayout7.xml" /></Relationships>
</file>

<file path=ppt/slides/_rels/slide83.xml.rels><?xml version="1.0" encoding="UTF-8" standalone="yes"?>
<Relationships xmlns="http://schemas.openxmlformats.org/package/2006/relationships"><Relationship Id="rId3" Type="http://schemas.openxmlformats.org/officeDocument/2006/relationships/image" Target="../media/image109.png" /><Relationship Id="rId2" Type="http://schemas.openxmlformats.org/officeDocument/2006/relationships/image" Target="../media/image108.png" /><Relationship Id="rId1" Type="http://schemas.openxmlformats.org/officeDocument/2006/relationships/slideLayout" Target="../slideLayouts/slideLayout7.xml" /></Relationships>
</file>

<file path=ppt/slides/_rels/slide84.xml.rels><?xml version="1.0" encoding="UTF-8" standalone="yes"?>
<Relationships xmlns="http://schemas.openxmlformats.org/package/2006/relationships"><Relationship Id="rId3" Type="http://schemas.openxmlformats.org/officeDocument/2006/relationships/image" Target="../media/image111.png" /><Relationship Id="rId2" Type="http://schemas.openxmlformats.org/officeDocument/2006/relationships/image" Target="../media/image110.png" /><Relationship Id="rId1" Type="http://schemas.openxmlformats.org/officeDocument/2006/relationships/slideLayout" Target="../slideLayouts/slideLayout7.xml" /></Relationships>
</file>

<file path=ppt/slides/_rels/slide85.xml.rels><?xml version="1.0" encoding="UTF-8" standalone="yes"?>
<Relationships xmlns="http://schemas.openxmlformats.org/package/2006/relationships"><Relationship Id="rId2" Type="http://schemas.openxmlformats.org/officeDocument/2006/relationships/image" Target="../media/image112.png" /><Relationship Id="rId1" Type="http://schemas.openxmlformats.org/officeDocument/2006/relationships/slideLayout" Target="../slideLayouts/slideLayout7.xml" /></Relationships>
</file>

<file path=ppt/slides/_rels/slide86.xml.rels><?xml version="1.0" encoding="UTF-8" standalone="yes"?>
<Relationships xmlns="http://schemas.openxmlformats.org/package/2006/relationships"><Relationship Id="rId2" Type="http://schemas.openxmlformats.org/officeDocument/2006/relationships/image" Target="../media/image113.png" /><Relationship Id="rId1" Type="http://schemas.openxmlformats.org/officeDocument/2006/relationships/slideLayout" Target="../slideLayouts/slideLayout7.xml" /></Relationships>
</file>

<file path=ppt/slides/_rels/slide87.xml.rels><?xml version="1.0" encoding="UTF-8" standalone="yes"?>
<Relationships xmlns="http://schemas.openxmlformats.org/package/2006/relationships"><Relationship Id="rId2" Type="http://schemas.openxmlformats.org/officeDocument/2006/relationships/image" Target="../media/image114.png" /><Relationship Id="rId1" Type="http://schemas.openxmlformats.org/officeDocument/2006/relationships/slideLayout" Target="../slideLayouts/slideLayout7.xml" /></Relationships>
</file>

<file path=ppt/slides/_rels/slide88.xml.rels><?xml version="1.0" encoding="UTF-8" standalone="yes"?>
<Relationships xmlns="http://schemas.openxmlformats.org/package/2006/relationships"><Relationship Id="rId2" Type="http://schemas.openxmlformats.org/officeDocument/2006/relationships/image" Target="../media/image115.jpeg" /><Relationship Id="rId1" Type="http://schemas.openxmlformats.org/officeDocument/2006/relationships/slideLayout" Target="../slideLayouts/slideLayout12.xml" /></Relationships>
</file>

<file path=ppt/slides/_rels/slide89.xml.rels><?xml version="1.0" encoding="UTF-8" standalone="yes"?>
<Relationships xmlns="http://schemas.openxmlformats.org/package/2006/relationships"><Relationship Id="rId2" Type="http://schemas.openxmlformats.org/officeDocument/2006/relationships/image" Target="../media/image116.pn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Layout" Target="../slideLayouts/slideLayout2.xml" /></Relationships>
</file>

<file path=ppt/slides/_rels/slide90.xml.rels><?xml version="1.0" encoding="UTF-8" standalone="yes"?>
<Relationships xmlns="http://schemas.openxmlformats.org/package/2006/relationships"><Relationship Id="rId2" Type="http://schemas.openxmlformats.org/officeDocument/2006/relationships/image" Target="../media/image117.png" /><Relationship Id="rId1" Type="http://schemas.openxmlformats.org/officeDocument/2006/relationships/slideLayout" Target="../slideLayouts/slideLayout7.xml" /></Relationships>
</file>

<file path=ppt/slides/_rels/slide91.xml.rels><?xml version="1.0" encoding="UTF-8" standalone="yes"?>
<Relationships xmlns="http://schemas.openxmlformats.org/package/2006/relationships"><Relationship Id="rId2" Type="http://schemas.openxmlformats.org/officeDocument/2006/relationships/image" Target="../media/image90.jpeg" /><Relationship Id="rId1" Type="http://schemas.openxmlformats.org/officeDocument/2006/relationships/slideLayout" Target="../slideLayouts/slideLayout2.xml" /></Relationships>
</file>

<file path=ppt/slides/_rels/slide92.xml.rels><?xml version="1.0" encoding="UTF-8" standalone="yes"?>
<Relationships xmlns="http://schemas.openxmlformats.org/package/2006/relationships"><Relationship Id="rId2" Type="http://schemas.openxmlformats.org/officeDocument/2006/relationships/image" Target="../media/image118.jpeg" /><Relationship Id="rId1" Type="http://schemas.openxmlformats.org/officeDocument/2006/relationships/slideLayout" Target="../slideLayouts/slideLayout2.xml" /></Relationships>
</file>

<file path=ppt/slides/_rels/slide93.xml.rels><?xml version="1.0" encoding="UTF-8" standalone="yes"?>
<Relationships xmlns="http://schemas.openxmlformats.org/package/2006/relationships"><Relationship Id="rId3" Type="http://schemas.openxmlformats.org/officeDocument/2006/relationships/image" Target="../media/image120.jpeg" /><Relationship Id="rId2" Type="http://schemas.openxmlformats.org/officeDocument/2006/relationships/image" Target="../media/image119.jpeg" /><Relationship Id="rId1" Type="http://schemas.openxmlformats.org/officeDocument/2006/relationships/slideLayout" Target="../slideLayouts/slideLayout7.xml" /></Relationships>
</file>

<file path=ppt/slides/_rels/slide94.xml.rels><?xml version="1.0" encoding="UTF-8" standalone="yes"?>
<Relationships xmlns="http://schemas.openxmlformats.org/package/2006/relationships"><Relationship Id="rId2" Type="http://schemas.openxmlformats.org/officeDocument/2006/relationships/image" Target="../media/image121.png" /><Relationship Id="rId1" Type="http://schemas.openxmlformats.org/officeDocument/2006/relationships/slideLayout" Target="../slideLayouts/slideLayout7.xml" /></Relationships>
</file>

<file path=ppt/slides/_rels/slide95.xml.rels><?xml version="1.0" encoding="UTF-8" standalone="yes"?>
<Relationships xmlns="http://schemas.openxmlformats.org/package/2006/relationships"><Relationship Id="rId3" Type="http://schemas.openxmlformats.org/officeDocument/2006/relationships/image" Target="../media/image123.png" /><Relationship Id="rId2" Type="http://schemas.openxmlformats.org/officeDocument/2006/relationships/image" Target="../media/image122.png" /><Relationship Id="rId1" Type="http://schemas.openxmlformats.org/officeDocument/2006/relationships/slideLayout" Target="../slideLayouts/slideLayout7.xml" /></Relationships>
</file>

<file path=ppt/slides/_rels/slide96.xml.rels><?xml version="1.0" encoding="UTF-8" standalone="yes"?>
<Relationships xmlns="http://schemas.openxmlformats.org/package/2006/relationships"><Relationship Id="rId2" Type="http://schemas.openxmlformats.org/officeDocument/2006/relationships/image" Target="../media/image124.png" /><Relationship Id="rId1" Type="http://schemas.openxmlformats.org/officeDocument/2006/relationships/slideLayout" Target="../slideLayouts/slideLayout7.xml" /></Relationships>
</file>

<file path=ppt/slides/_rels/slide97.xml.rels><?xml version="1.0" encoding="UTF-8" standalone="yes"?>
<Relationships xmlns="http://schemas.openxmlformats.org/package/2006/relationships"><Relationship Id="rId2" Type="http://schemas.openxmlformats.org/officeDocument/2006/relationships/image" Target="../media/image125.png" /><Relationship Id="rId1" Type="http://schemas.openxmlformats.org/officeDocument/2006/relationships/slideLayout" Target="../slideLayouts/slideLayout7.xml" /></Relationships>
</file>

<file path=ppt/slides/_rels/slide98.xml.rels><?xml version="1.0" encoding="UTF-8" standalone="yes"?>
<Relationships xmlns="http://schemas.openxmlformats.org/package/2006/relationships"><Relationship Id="rId2" Type="http://schemas.openxmlformats.org/officeDocument/2006/relationships/image" Target="../media/image126.png" /><Relationship Id="rId1" Type="http://schemas.openxmlformats.org/officeDocument/2006/relationships/slideLayout" Target="../slideLayouts/slideLayout7.xml" /></Relationships>
</file>

<file path=ppt/slides/_rels/slide99.xml.rels><?xml version="1.0" encoding="UTF-8" standalone="yes"?>
<Relationships xmlns="http://schemas.openxmlformats.org/package/2006/relationships"><Relationship Id="rId2" Type="http://schemas.openxmlformats.org/officeDocument/2006/relationships/image" Target="../media/image127.jpe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Radius and ulnar fractures</a:t>
            </a:r>
          </a:p>
        </p:txBody>
      </p:sp>
      <p:sp>
        <p:nvSpPr>
          <p:cNvPr id="3" name="Subtitle 2"/>
          <p:cNvSpPr>
            <a:spLocks noGrp="1"/>
          </p:cNvSpPr>
          <p:nvPr>
            <p:ph type="subTitle" idx="1"/>
          </p:nvPr>
        </p:nvSpPr>
        <p:spPr/>
        <p:txBody>
          <a:bodyPr/>
          <a:lstStyle/>
          <a:p>
            <a:r>
              <a:rPr lang="en-GB" dirty="0"/>
              <a:t>6</a:t>
            </a:r>
            <a:r>
              <a:rPr lang="en-GB" baseline="30000" dirty="0"/>
              <a:t>th</a:t>
            </a:r>
            <a:r>
              <a:rPr lang="en-GB" dirty="0"/>
              <a:t> years</a:t>
            </a:r>
          </a:p>
          <a:p>
            <a:r>
              <a:rPr lang="en-GB" dirty="0"/>
              <a:t>02/02/2021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1273692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762000" y="533400"/>
            <a:ext cx="7772400" cy="1143000"/>
          </a:xfrm>
        </p:spPr>
        <p:txBody>
          <a:bodyPr/>
          <a:lstStyle/>
          <a:p>
            <a:endParaRPr lang="en-US" dirty="0"/>
          </a:p>
        </p:txBody>
      </p:sp>
      <p:pic>
        <p:nvPicPr>
          <p:cNvPr id="145411" name="Picture 3"/>
          <p:cNvPicPr>
            <a:picLocks noChangeAspect="1" noChangeArrowheads="1"/>
          </p:cNvPicPr>
          <p:nvPr/>
        </p:nvPicPr>
        <p:blipFill>
          <a:blip r:embed="rId2">
            <a:extLst>
              <a:ext uri="{28A0092B-C50C-407E-A947-70E740481C1C}">
                <a14:useLocalDpi xmlns:a14="http://schemas.microsoft.com/office/drawing/2010/main" val="0"/>
              </a:ext>
            </a:extLst>
          </a:blip>
          <a:srcRect l="8333" b="10909"/>
          <a:stretch>
            <a:fillRect/>
          </a:stretch>
        </p:blipFill>
        <p:spPr bwMode="auto">
          <a:xfrm>
            <a:off x="1981200" y="383527"/>
            <a:ext cx="5791200" cy="645030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20583346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6" y="838200"/>
            <a:ext cx="9080938" cy="5985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100</a:t>
            </a:fld>
            <a:endParaRPr lang="en-US"/>
          </a:p>
        </p:txBody>
      </p:sp>
    </p:spTree>
    <p:extLst>
      <p:ext uri="{BB962C8B-B14F-4D97-AF65-F5344CB8AC3E}">
        <p14:creationId xmlns:p14="http://schemas.microsoft.com/office/powerpoint/2010/main" val="40241462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43000"/>
            <a:ext cx="9244853"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101</a:t>
            </a:fld>
            <a:endParaRPr lang="en-US"/>
          </a:p>
        </p:txBody>
      </p:sp>
    </p:spTree>
    <p:extLst>
      <p:ext uri="{BB962C8B-B14F-4D97-AF65-F5344CB8AC3E}">
        <p14:creationId xmlns:p14="http://schemas.microsoft.com/office/powerpoint/2010/main" val="18823429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47800"/>
            <a:ext cx="9055847"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102</a:t>
            </a:fld>
            <a:endParaRPr lang="en-US"/>
          </a:p>
        </p:txBody>
      </p:sp>
    </p:spTree>
    <p:extLst>
      <p:ext uri="{BB962C8B-B14F-4D97-AF65-F5344CB8AC3E}">
        <p14:creationId xmlns:p14="http://schemas.microsoft.com/office/powerpoint/2010/main" val="21360682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Object 4"/>
          <p:cNvGraphicFramePr>
            <a:graphicFrameLocks noChangeAspect="1"/>
          </p:cNvGraphicFramePr>
          <p:nvPr/>
        </p:nvGraphicFramePr>
        <p:xfrm>
          <a:off x="381000" y="1066800"/>
          <a:ext cx="3590925" cy="4438650"/>
        </p:xfrm>
        <a:graphic>
          <a:graphicData uri="http://schemas.openxmlformats.org/presentationml/2006/ole">
            <mc:AlternateContent xmlns:mc="http://schemas.openxmlformats.org/markup-compatibility/2006">
              <mc:Choice xmlns:v="urn:schemas-microsoft-com:vml" Requires="v">
                <p:oleObj spid="_x0000_s5121" name="Photo Editor Photo" r:id="rId3" imgW="3360711" imgH="4153260" progId="MSPhotoEd.3">
                  <p:embed/>
                </p:oleObj>
              </mc:Choice>
              <mc:Fallback>
                <p:oleObj name="Photo Editor Photo" r:id="rId3" imgW="3360711" imgH="4153260" progId="MSPhotoEd.3">
                  <p:embed/>
                  <p:pic>
                    <p:nvPicPr>
                      <p:cNvPr id="4301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66800"/>
                        <a:ext cx="3590925"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011" name="Object 5"/>
          <p:cNvGraphicFramePr>
            <a:graphicFrameLocks noChangeAspect="1"/>
          </p:cNvGraphicFramePr>
          <p:nvPr/>
        </p:nvGraphicFramePr>
        <p:xfrm>
          <a:off x="4114800" y="1371600"/>
          <a:ext cx="4572000" cy="4108450"/>
        </p:xfrm>
        <a:graphic>
          <a:graphicData uri="http://schemas.openxmlformats.org/presentationml/2006/ole">
            <mc:AlternateContent xmlns:mc="http://schemas.openxmlformats.org/markup-compatibility/2006">
              <mc:Choice xmlns:v="urn:schemas-microsoft-com:vml" Requires="v">
                <p:oleObj spid="_x0000_s5122" name="Photo Editor Photo" r:id="rId5" imgW="3909399" imgH="3513124" progId="MSPhotoEd.3">
                  <p:embed/>
                </p:oleObj>
              </mc:Choice>
              <mc:Fallback>
                <p:oleObj name="Photo Editor Photo" r:id="rId5" imgW="3909399" imgH="3513124" progId="MSPhotoEd.3">
                  <p:embed/>
                  <p:pic>
                    <p:nvPicPr>
                      <p:cNvPr id="4301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1371600"/>
                        <a:ext cx="45720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2"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E8F1C78-834B-426E-B45A-6C8069B50D4E}" type="slidenum">
              <a:rPr lang="en-US" smtClean="0"/>
              <a:pPr eaLnBrk="1" hangingPunct="1"/>
              <a:t>103</a:t>
            </a:fld>
            <a:endParaRPr lang="en-US"/>
          </a:p>
        </p:txBody>
      </p:sp>
    </p:spTree>
    <p:extLst>
      <p:ext uri="{BB962C8B-B14F-4D97-AF65-F5344CB8AC3E}">
        <p14:creationId xmlns:p14="http://schemas.microsoft.com/office/powerpoint/2010/main" val="12797833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DSCN0099"/>
          <p:cNvPicPr>
            <a:picLocks noChangeAspect="1" noChangeArrowheads="1"/>
          </p:cNvPicPr>
          <p:nvPr/>
        </p:nvPicPr>
        <p:blipFill>
          <a:blip r:embed="rId2">
            <a:extLst>
              <a:ext uri="{28A0092B-C50C-407E-A947-70E740481C1C}">
                <a14:useLocalDpi xmlns:a14="http://schemas.microsoft.com/office/drawing/2010/main" val="0"/>
              </a:ext>
            </a:extLst>
          </a:blip>
          <a:srcRect l="6061" r="22728"/>
          <a:stretch>
            <a:fillRect/>
          </a:stretch>
        </p:blipFill>
        <p:spPr bwMode="auto">
          <a:xfrm>
            <a:off x="0" y="2057400"/>
            <a:ext cx="4538663" cy="4779963"/>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44035" name="Picture 5" descr="DSCN0100"/>
          <p:cNvPicPr>
            <a:picLocks noChangeAspect="1" noChangeArrowheads="1"/>
          </p:cNvPicPr>
          <p:nvPr/>
        </p:nvPicPr>
        <p:blipFill>
          <a:blip r:embed="rId3">
            <a:extLst>
              <a:ext uri="{28A0092B-C50C-407E-A947-70E740481C1C}">
                <a14:useLocalDpi xmlns:a14="http://schemas.microsoft.com/office/drawing/2010/main" val="0"/>
              </a:ext>
            </a:extLst>
          </a:blip>
          <a:srcRect l="24312" r="24747"/>
          <a:stretch>
            <a:fillRect/>
          </a:stretch>
        </p:blipFill>
        <p:spPr bwMode="auto">
          <a:xfrm>
            <a:off x="4538663" y="82550"/>
            <a:ext cx="4578350" cy="6740525"/>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44036"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B3813C8-1C7D-4B07-A852-93298A442A05}" type="slidenum">
              <a:rPr lang="en-US" smtClean="0"/>
              <a:pPr eaLnBrk="1" hangingPunct="1"/>
              <a:t>104</a:t>
            </a:fld>
            <a:endParaRPr lang="en-US"/>
          </a:p>
        </p:txBody>
      </p:sp>
    </p:spTree>
    <p:extLst>
      <p:ext uri="{BB962C8B-B14F-4D97-AF65-F5344CB8AC3E}">
        <p14:creationId xmlns:p14="http://schemas.microsoft.com/office/powerpoint/2010/main" val="21353223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C:\Users\siekei\Desktop\Bone photos\20150126_1742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225"/>
            <a:ext cx="8912225" cy="668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81A5709-B7A5-47F1-9E9E-B7C34FE6D834}" type="slidenum">
              <a:rPr lang="en-US" smtClean="0"/>
              <a:pPr eaLnBrk="1" hangingPunct="1"/>
              <a:t>105</a:t>
            </a:fld>
            <a:endParaRPr lang="en-US"/>
          </a:p>
        </p:txBody>
      </p:sp>
    </p:spTree>
    <p:extLst>
      <p:ext uri="{BB962C8B-B14F-4D97-AF65-F5344CB8AC3E}">
        <p14:creationId xmlns:p14="http://schemas.microsoft.com/office/powerpoint/2010/main" val="31473000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DSCN0103"/>
          <p:cNvPicPr>
            <a:picLocks noChangeAspect="1" noChangeArrowheads="1"/>
          </p:cNvPicPr>
          <p:nvPr/>
        </p:nvPicPr>
        <p:blipFill>
          <a:blip r:embed="rId2">
            <a:extLst>
              <a:ext uri="{28A0092B-C50C-407E-A947-70E740481C1C}">
                <a14:useLocalDpi xmlns:a14="http://schemas.microsoft.com/office/drawing/2010/main" val="0"/>
              </a:ext>
            </a:extLst>
          </a:blip>
          <a:srcRect l="20088"/>
          <a:stretch>
            <a:fillRect/>
          </a:stretch>
        </p:blipFill>
        <p:spPr bwMode="auto">
          <a:xfrm>
            <a:off x="4613275" y="34925"/>
            <a:ext cx="4530725" cy="4252913"/>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50179" name="Picture 5" descr="DSCN0070"/>
          <p:cNvPicPr>
            <a:picLocks noChangeAspect="1" noChangeArrowheads="1"/>
          </p:cNvPicPr>
          <p:nvPr/>
        </p:nvPicPr>
        <p:blipFill>
          <a:blip r:embed="rId3">
            <a:extLst>
              <a:ext uri="{28A0092B-C50C-407E-A947-70E740481C1C}">
                <a14:useLocalDpi xmlns:a14="http://schemas.microsoft.com/office/drawing/2010/main" val="0"/>
              </a:ext>
            </a:extLst>
          </a:blip>
          <a:srcRect l="6329" r="27849"/>
          <a:stretch>
            <a:fillRect/>
          </a:stretch>
        </p:blipFill>
        <p:spPr bwMode="auto">
          <a:xfrm>
            <a:off x="34925" y="34925"/>
            <a:ext cx="4467225" cy="55626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50180"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9190C1F-EB23-4D23-8ADF-E018A396EFD6}" type="slidenum">
              <a:rPr lang="en-US" smtClean="0"/>
              <a:pPr eaLnBrk="1" hangingPunct="1"/>
              <a:t>106</a:t>
            </a:fld>
            <a:endParaRPr lang="en-US"/>
          </a:p>
        </p:txBody>
      </p:sp>
    </p:spTree>
    <p:extLst>
      <p:ext uri="{BB962C8B-B14F-4D97-AF65-F5344CB8AC3E}">
        <p14:creationId xmlns:p14="http://schemas.microsoft.com/office/powerpoint/2010/main" val="37424625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DSC03013 "/>
          <p:cNvPicPr>
            <a:picLocks noChangeAspect="1" noChangeArrowheads="1"/>
          </p:cNvPicPr>
          <p:nvPr/>
        </p:nvPicPr>
        <p:blipFill>
          <a:blip r:embed="rId2">
            <a:extLst>
              <a:ext uri="{28A0092B-C50C-407E-A947-70E740481C1C}">
                <a14:useLocalDpi xmlns:a14="http://schemas.microsoft.com/office/drawing/2010/main" val="0"/>
              </a:ext>
            </a:extLst>
          </a:blip>
          <a:srcRect l="11223" t="18744" r="16373" b="14806"/>
          <a:stretch>
            <a:fillRect/>
          </a:stretch>
        </p:blipFill>
        <p:spPr bwMode="auto">
          <a:xfrm>
            <a:off x="0" y="-14288"/>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84C2917-E185-4864-A9DB-2865A4990AC2}" type="slidenum">
              <a:rPr lang="en-US" smtClean="0"/>
              <a:pPr eaLnBrk="1" hangingPunct="1"/>
              <a:t>107</a:t>
            </a:fld>
            <a:endParaRPr lang="en-US"/>
          </a:p>
        </p:txBody>
      </p:sp>
    </p:spTree>
    <p:extLst>
      <p:ext uri="{BB962C8B-B14F-4D97-AF65-F5344CB8AC3E}">
        <p14:creationId xmlns:p14="http://schemas.microsoft.com/office/powerpoint/2010/main" val="1757725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28800"/>
            <a:ext cx="9069049"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108</a:t>
            </a:fld>
            <a:endParaRPr lang="en-US"/>
          </a:p>
        </p:txBody>
      </p:sp>
    </p:spTree>
    <p:extLst>
      <p:ext uri="{BB962C8B-B14F-4D97-AF65-F5344CB8AC3E}">
        <p14:creationId xmlns:p14="http://schemas.microsoft.com/office/powerpoint/2010/main" val="20240179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57225"/>
            <a:ext cx="8229600" cy="554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109</a:t>
            </a:fld>
            <a:endParaRPr lang="en-US"/>
          </a:p>
        </p:txBody>
      </p:sp>
    </p:spTree>
    <p:extLst>
      <p:ext uri="{BB962C8B-B14F-4D97-AF65-F5344CB8AC3E}">
        <p14:creationId xmlns:p14="http://schemas.microsoft.com/office/powerpoint/2010/main" val="395705571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a:extLst>
              <a:ext uri="{28A0092B-C50C-407E-A947-70E740481C1C}">
                <a14:useLocalDpi xmlns:a14="http://schemas.microsoft.com/office/drawing/2010/main" val="0"/>
              </a:ext>
            </a:extLst>
          </a:blip>
          <a:srcRect l="13754" t="14473"/>
          <a:stretch>
            <a:fillRect/>
          </a:stretch>
        </p:blipFill>
        <p:spPr bwMode="auto">
          <a:xfrm>
            <a:off x="152400" y="304800"/>
            <a:ext cx="4191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ECFF"/>
                </a:solidFill>
                <a:miter lim="800000"/>
                <a:headEnd/>
                <a:tailEnd/>
              </a14:hiddenLine>
            </a:ext>
          </a:extLst>
        </p:spPr>
      </p:pic>
      <p:pic>
        <p:nvPicPr>
          <p:cNvPr id="10243" name="Picture 5"/>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5797" r="20290"/>
          <a:stretch>
            <a:fillRect/>
          </a:stretch>
        </p:blipFill>
        <p:spPr bwMode="auto">
          <a:xfrm>
            <a:off x="4191000" y="381000"/>
            <a:ext cx="4953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3FB95B0-C62C-4FE4-A010-FAE9082D66CC}" type="slidenum">
              <a:rPr lang="en-US" smtClean="0"/>
              <a:pPr eaLnBrk="1" hangingPunct="1"/>
              <a:t>11</a:t>
            </a:fld>
            <a:endParaRPr lang="en-US"/>
          </a:p>
        </p:txBody>
      </p:sp>
    </p:spTree>
    <p:extLst>
      <p:ext uri="{BB962C8B-B14F-4D97-AF65-F5344CB8AC3E}">
        <p14:creationId xmlns:p14="http://schemas.microsoft.com/office/powerpoint/2010/main" val="31989274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7" descr="Postop wrist 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144000" cy="6858000"/>
          </a:xfrm>
          <a:prstGeom prst="rect">
            <a:avLst/>
          </a:prstGeom>
          <a:noFill/>
          <a:ln w="57150" cmpd="thinThick">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1"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65C1C2C-85E4-42C3-A9BC-8045ED28CA61}" type="slidenum">
              <a:rPr lang="en-US" smtClean="0"/>
              <a:pPr eaLnBrk="1" hangingPunct="1"/>
              <a:t>110</a:t>
            </a:fld>
            <a:endParaRPr lang="en-US"/>
          </a:p>
        </p:txBody>
      </p:sp>
    </p:spTree>
    <p:extLst>
      <p:ext uri="{BB962C8B-B14F-4D97-AF65-F5344CB8AC3E}">
        <p14:creationId xmlns:p14="http://schemas.microsoft.com/office/powerpoint/2010/main" val="3659699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70" name="Object 4"/>
          <p:cNvGraphicFramePr>
            <a:graphicFrameLocks noChangeAspect="1"/>
          </p:cNvGraphicFramePr>
          <p:nvPr/>
        </p:nvGraphicFramePr>
        <p:xfrm>
          <a:off x="152400" y="3973513"/>
          <a:ext cx="2819400" cy="2747962"/>
        </p:xfrm>
        <a:graphic>
          <a:graphicData uri="http://schemas.openxmlformats.org/presentationml/2006/ole">
            <mc:AlternateContent xmlns:mc="http://schemas.openxmlformats.org/markup-compatibility/2006">
              <mc:Choice xmlns:v="urn:schemas-microsoft-com:vml" Requires="v">
                <p:oleObj spid="_x0000_s6145" name="Image" r:id="rId3" imgW="4575057" imgH="4462281" progId="Photoshop.Image.7">
                  <p:embed/>
                </p:oleObj>
              </mc:Choice>
              <mc:Fallback>
                <p:oleObj name="Image" r:id="rId3" imgW="4575057" imgH="4462281" progId="Photoshop.Image.7">
                  <p:embed/>
                  <p:pic>
                    <p:nvPicPr>
                      <p:cNvPr id="5837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973513"/>
                        <a:ext cx="2819400"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371" name="Object 5"/>
          <p:cNvGraphicFramePr>
            <a:graphicFrameLocks noChangeAspect="1"/>
          </p:cNvGraphicFramePr>
          <p:nvPr/>
        </p:nvGraphicFramePr>
        <p:xfrm>
          <a:off x="14288" y="304800"/>
          <a:ext cx="4494212" cy="3657600"/>
        </p:xfrm>
        <a:graphic>
          <a:graphicData uri="http://schemas.openxmlformats.org/presentationml/2006/ole">
            <mc:AlternateContent xmlns:mc="http://schemas.openxmlformats.org/markup-compatibility/2006">
              <mc:Choice xmlns:v="urn:schemas-microsoft-com:vml" Requires="v">
                <p:oleObj spid="_x0000_s6146" name="Image" r:id="rId5" imgW="2427429" imgH="1974857" progId="Photoshop.Image.7">
                  <p:embed/>
                </p:oleObj>
              </mc:Choice>
              <mc:Fallback>
                <p:oleObj name="Image" r:id="rId5" imgW="2427429" imgH="1974857" progId="Photoshop.Image.7">
                  <p:embed/>
                  <p:pic>
                    <p:nvPicPr>
                      <p:cNvPr id="5837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8" y="304800"/>
                        <a:ext cx="44942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372" name="Object 6"/>
          <p:cNvGraphicFramePr>
            <a:graphicFrameLocks noChangeAspect="1"/>
          </p:cNvGraphicFramePr>
          <p:nvPr/>
        </p:nvGraphicFramePr>
        <p:xfrm>
          <a:off x="4325938" y="1447800"/>
          <a:ext cx="4818062" cy="3886200"/>
        </p:xfrm>
        <a:graphic>
          <a:graphicData uri="http://schemas.openxmlformats.org/presentationml/2006/ole">
            <mc:AlternateContent xmlns:mc="http://schemas.openxmlformats.org/markup-compatibility/2006">
              <mc:Choice xmlns:v="urn:schemas-microsoft-com:vml" Requires="v">
                <p:oleObj spid="_x0000_s6147" name="Image" r:id="rId7" imgW="2619761" imgH="2043429" progId="Photoshop.Image.7">
                  <p:embed/>
                </p:oleObj>
              </mc:Choice>
              <mc:Fallback>
                <p:oleObj name="Image" r:id="rId7" imgW="2619761" imgH="2043429" progId="Photoshop.Image.7">
                  <p:embed/>
                  <p:pic>
                    <p:nvPicPr>
                      <p:cNvPr id="58372" name="Object 6"/>
                      <p:cNvPicPr>
                        <a:picLocks noChangeAspect="1" noChangeArrowheads="1"/>
                      </p:cNvPicPr>
                      <p:nvPr/>
                    </p:nvPicPr>
                    <p:blipFill>
                      <a:blip r:embed="rId8">
                        <a:extLst>
                          <a:ext uri="{28A0092B-C50C-407E-A947-70E740481C1C}">
                            <a14:useLocalDpi xmlns:a14="http://schemas.microsoft.com/office/drawing/2010/main" val="0"/>
                          </a:ext>
                        </a:extLst>
                      </a:blip>
                      <a:srcRect r="3282"/>
                      <a:stretch>
                        <a:fillRect/>
                      </a:stretch>
                    </p:blipFill>
                    <p:spPr bwMode="auto">
                      <a:xfrm>
                        <a:off x="4325938" y="1447800"/>
                        <a:ext cx="481806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8373" name="Rectangle 7"/>
          <p:cNvSpPr>
            <a:spLocks noGrp="1" noChangeArrowheads="1"/>
          </p:cNvSpPr>
          <p:nvPr>
            <p:ph type="title"/>
          </p:nvPr>
        </p:nvSpPr>
        <p:spPr>
          <a:xfrm>
            <a:off x="457200" y="274638"/>
            <a:ext cx="8229600" cy="46037"/>
          </a:xfrm>
        </p:spPr>
        <p:txBody>
          <a:bodyPr>
            <a:normAutofit fontScale="90000"/>
          </a:bodyPr>
          <a:lstStyle/>
          <a:p>
            <a:pPr eaLnBrk="1" hangingPunct="1"/>
            <a:endParaRPr lang="en-US"/>
          </a:p>
        </p:txBody>
      </p:sp>
      <p:sp>
        <p:nvSpPr>
          <p:cNvPr id="58374"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85DF426-0B4D-435F-982C-87FE00BB2464}" type="slidenum">
              <a:rPr lang="en-US" smtClean="0"/>
              <a:pPr eaLnBrk="1" hangingPunct="1"/>
              <a:t>111</a:t>
            </a:fld>
            <a:endParaRPr lang="en-US"/>
          </a:p>
        </p:txBody>
      </p:sp>
    </p:spTree>
    <p:extLst>
      <p:ext uri="{BB962C8B-B14F-4D97-AF65-F5344CB8AC3E}">
        <p14:creationId xmlns:p14="http://schemas.microsoft.com/office/powerpoint/2010/main" val="19396161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4" name="Object 5"/>
          <p:cNvGraphicFramePr>
            <a:graphicFrameLocks noChangeAspect="1"/>
          </p:cNvGraphicFramePr>
          <p:nvPr/>
        </p:nvGraphicFramePr>
        <p:xfrm>
          <a:off x="4230688" y="0"/>
          <a:ext cx="4913312" cy="5257800"/>
        </p:xfrm>
        <a:graphic>
          <a:graphicData uri="http://schemas.openxmlformats.org/presentationml/2006/ole">
            <mc:AlternateContent xmlns:mc="http://schemas.openxmlformats.org/markup-compatibility/2006">
              <mc:Choice xmlns:v="urn:schemas-microsoft-com:vml" Requires="v">
                <p:oleObj spid="_x0000_s7169" name="Image" r:id="rId3" imgW="4416561" imgH="4720962" progId="Photoshop.Image.7">
                  <p:embed/>
                </p:oleObj>
              </mc:Choice>
              <mc:Fallback>
                <p:oleObj name="Image" r:id="rId3" imgW="4416561" imgH="4720962" progId="Photoshop.Image.7">
                  <p:embed/>
                  <p:pic>
                    <p:nvPicPr>
                      <p:cNvPr id="59394"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0688" y="0"/>
                        <a:ext cx="49133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395" name="Object 6"/>
          <p:cNvGraphicFramePr>
            <a:graphicFrameLocks noChangeAspect="1"/>
          </p:cNvGraphicFramePr>
          <p:nvPr/>
        </p:nvGraphicFramePr>
        <p:xfrm>
          <a:off x="20638" y="1981200"/>
          <a:ext cx="4183062" cy="4724400"/>
        </p:xfrm>
        <a:graphic>
          <a:graphicData uri="http://schemas.openxmlformats.org/presentationml/2006/ole">
            <mc:AlternateContent xmlns:mc="http://schemas.openxmlformats.org/markup-compatibility/2006">
              <mc:Choice xmlns:v="urn:schemas-microsoft-com:vml" Requires="v">
                <p:oleObj spid="_x0000_s7170" name="Image" r:id="rId5" imgW="4090424" imgH="4617729" progId="Photoshop.Image.7">
                  <p:embed/>
                </p:oleObj>
              </mc:Choice>
              <mc:Fallback>
                <p:oleObj name="Image" r:id="rId5" imgW="4090424" imgH="4617729" progId="Photoshop.Image.7">
                  <p:embed/>
                  <p:pic>
                    <p:nvPicPr>
                      <p:cNvPr id="59395"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38" y="1981200"/>
                        <a:ext cx="418306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396"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28AEA4C-DDA2-472E-9ADA-60A83FD69753}" type="slidenum">
              <a:rPr lang="en-US" smtClean="0"/>
              <a:pPr eaLnBrk="1" hangingPunct="1"/>
              <a:t>112</a:t>
            </a:fld>
            <a:endParaRPr lang="en-US"/>
          </a:p>
        </p:txBody>
      </p:sp>
    </p:spTree>
    <p:extLst>
      <p:ext uri="{BB962C8B-B14F-4D97-AF65-F5344CB8AC3E}">
        <p14:creationId xmlns:p14="http://schemas.microsoft.com/office/powerpoint/2010/main" val="6839856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Content Placeholder 2"/>
          <p:cNvSpPr>
            <a:spLocks noGrp="1"/>
          </p:cNvSpPr>
          <p:nvPr>
            <p:ph idx="1"/>
          </p:nvPr>
        </p:nvSpPr>
        <p:spPr>
          <a:xfrm>
            <a:off x="381000" y="1676400"/>
            <a:ext cx="8229600" cy="4525963"/>
          </a:xfrm>
        </p:spPr>
        <p:txBody>
          <a:bodyPr/>
          <a:lstStyle/>
          <a:p>
            <a:pPr marL="0" indent="0">
              <a:buNone/>
            </a:pPr>
            <a:r>
              <a:rPr lang="en-GB" dirty="0"/>
              <a:t>The forearm is like a joint.</a:t>
            </a:r>
          </a:p>
          <a:p>
            <a:pPr marL="0" indent="0">
              <a:buNone/>
            </a:pPr>
            <a:r>
              <a:rPr lang="en-GB" dirty="0"/>
              <a:t>Good   assessment of injury for adequate treatment planning.</a:t>
            </a:r>
          </a:p>
          <a:p>
            <a:pPr marL="0" indent="0">
              <a:buNone/>
            </a:pPr>
            <a:r>
              <a:rPr lang="en-GB" dirty="0"/>
              <a:t>Complete reconstruction of anatomy</a:t>
            </a:r>
          </a:p>
          <a:p>
            <a:pPr marL="0" indent="0">
              <a:buNone/>
            </a:pPr>
            <a:r>
              <a:rPr lang="en-GB" dirty="0"/>
              <a:t>Stable fixation</a:t>
            </a:r>
          </a:p>
          <a:p>
            <a:pPr marL="0" indent="0">
              <a:buNone/>
            </a:pPr>
            <a:r>
              <a:rPr lang="en-GB" dirty="0"/>
              <a:t>Complications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113</a:t>
            </a:fld>
            <a:endParaRPr lang="en-US"/>
          </a:p>
        </p:txBody>
      </p:sp>
    </p:spTree>
    <p:extLst>
      <p:ext uri="{BB962C8B-B14F-4D97-AF65-F5344CB8AC3E}">
        <p14:creationId xmlns:p14="http://schemas.microsoft.com/office/powerpoint/2010/main" val="590610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endParaRPr lang="en-US" dirty="0"/>
          </a:p>
        </p:txBody>
      </p:sp>
      <p:pic>
        <p:nvPicPr>
          <p:cNvPr id="147459" name="Picture 3" descr="DSCN1425"/>
          <p:cNvPicPr>
            <a:picLocks noChangeAspect="1" noChangeArrowheads="1"/>
          </p:cNvPicPr>
          <p:nvPr/>
        </p:nvPicPr>
        <p:blipFill>
          <a:blip r:embed="rId2" cstate="print">
            <a:extLst>
              <a:ext uri="{28A0092B-C50C-407E-A947-70E740481C1C}">
                <a14:useLocalDpi xmlns:a14="http://schemas.microsoft.com/office/drawing/2010/main" val="0"/>
              </a:ext>
            </a:extLst>
          </a:blip>
          <a:srcRect b="8571"/>
          <a:stretch>
            <a:fillRect/>
          </a:stretch>
        </p:blipFill>
        <p:spPr bwMode="auto">
          <a:xfrm>
            <a:off x="685800" y="533400"/>
            <a:ext cx="8334375" cy="5715000"/>
          </a:xfrm>
          <a:prstGeom prst="rect">
            <a:avLst/>
          </a:prstGeom>
          <a:noFill/>
          <a:extLst>
            <a:ext uri="{909E8E84-426E-40DD-AFC4-6F175D3DCCD1}">
              <a14:hiddenFill xmlns:a14="http://schemas.microsoft.com/office/drawing/2010/main">
                <a:solidFill>
                  <a:srgbClr val="FFFFFF"/>
                </a:solidFill>
              </a14:hiddenFill>
            </a:ext>
          </a:extLst>
        </p:spPr>
      </p:pic>
      <p:sp>
        <p:nvSpPr>
          <p:cNvPr id="147460" name="Freeform 4"/>
          <p:cNvSpPr>
            <a:spLocks/>
          </p:cNvSpPr>
          <p:nvPr/>
        </p:nvSpPr>
        <p:spPr bwMode="auto">
          <a:xfrm>
            <a:off x="4648200" y="3940175"/>
            <a:ext cx="609600" cy="631825"/>
          </a:xfrm>
          <a:custGeom>
            <a:avLst/>
            <a:gdLst>
              <a:gd name="T0" fmla="*/ 0 w 384"/>
              <a:gd name="T1" fmla="*/ 0 h 398"/>
              <a:gd name="T2" fmla="*/ 183 w 384"/>
              <a:gd name="T3" fmla="*/ 61 h 398"/>
              <a:gd name="T4" fmla="*/ 236 w 384"/>
              <a:gd name="T5" fmla="*/ 288 h 398"/>
              <a:gd name="T6" fmla="*/ 288 w 384"/>
              <a:gd name="T7" fmla="*/ 349 h 398"/>
              <a:gd name="T8" fmla="*/ 384 w 384"/>
              <a:gd name="T9" fmla="*/ 384 h 398"/>
            </a:gdLst>
            <a:ahLst/>
            <a:cxnLst>
              <a:cxn ang="0">
                <a:pos x="T0" y="T1"/>
              </a:cxn>
              <a:cxn ang="0">
                <a:pos x="T2" y="T3"/>
              </a:cxn>
              <a:cxn ang="0">
                <a:pos x="T4" y="T5"/>
              </a:cxn>
              <a:cxn ang="0">
                <a:pos x="T6" y="T7"/>
              </a:cxn>
              <a:cxn ang="0">
                <a:pos x="T8" y="T9"/>
              </a:cxn>
            </a:cxnLst>
            <a:rect l="0" t="0" r="r" b="b"/>
            <a:pathLst>
              <a:path w="384" h="398">
                <a:moveTo>
                  <a:pt x="0" y="0"/>
                </a:moveTo>
                <a:cubicBezTo>
                  <a:pt x="62" y="19"/>
                  <a:pt x="119" y="48"/>
                  <a:pt x="183" y="61"/>
                </a:cubicBezTo>
                <a:cubicBezTo>
                  <a:pt x="188" y="122"/>
                  <a:pt x="187" y="239"/>
                  <a:pt x="236" y="288"/>
                </a:cubicBezTo>
                <a:cubicBezTo>
                  <a:pt x="248" y="322"/>
                  <a:pt x="253" y="337"/>
                  <a:pt x="288" y="349"/>
                </a:cubicBezTo>
                <a:cubicBezTo>
                  <a:pt x="305" y="398"/>
                  <a:pt x="336" y="384"/>
                  <a:pt x="384" y="384"/>
                </a:cubicBezTo>
              </a:path>
            </a:pathLst>
          </a:custGeom>
          <a:noFill/>
          <a:ln w="28575" cmpd="sng">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2894262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7460"/>
                                        </p:tgtEl>
                                        <p:attrNameLst>
                                          <p:attrName>style.visibility</p:attrName>
                                        </p:attrNameLst>
                                      </p:cBhvr>
                                      <p:to>
                                        <p:strVal val="visible"/>
                                      </p:to>
                                    </p:set>
                                    <p:animEffect transition="in" filter="checkerboard(across)">
                                      <p:cBhvr>
                                        <p:cTn id="7" dur="500"/>
                                        <p:tgtEl>
                                          <p:spTgt spid="147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AFD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916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7"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E2EE591-5E6F-4295-A28D-188AA38B25D8}" type="slidenum">
              <a:rPr lang="en-US" smtClean="0"/>
              <a:pPr eaLnBrk="1" hangingPunct="1"/>
              <a:t>13</a:t>
            </a:fld>
            <a:endParaRPr lang="en-US"/>
          </a:p>
        </p:txBody>
      </p:sp>
    </p:spTree>
    <p:extLst>
      <p:ext uri="{BB962C8B-B14F-4D97-AF65-F5344CB8AC3E}">
        <p14:creationId xmlns:p14="http://schemas.microsoft.com/office/powerpoint/2010/main" val="1102558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DSCN1424"/>
          <p:cNvPicPr>
            <a:picLocks noChangeAspect="1" noChangeArrowheads="1"/>
          </p:cNvPicPr>
          <p:nvPr/>
        </p:nvPicPr>
        <p:blipFill>
          <a:blip r:embed="rId2">
            <a:extLst>
              <a:ext uri="{28A0092B-C50C-407E-A947-70E740481C1C}">
                <a14:useLocalDpi xmlns:a14="http://schemas.microsoft.com/office/drawing/2010/main" val="0"/>
              </a:ext>
            </a:extLst>
          </a:blip>
          <a:srcRect b="1641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2CFB41E-9F70-45A8-9116-612974B11F9B}" type="slidenum">
              <a:rPr lang="en-US" smtClean="0"/>
              <a:pPr eaLnBrk="1" hangingPunct="1"/>
              <a:t>14</a:t>
            </a:fld>
            <a:endParaRPr lang="en-US"/>
          </a:p>
        </p:txBody>
      </p:sp>
    </p:spTree>
    <p:extLst>
      <p:ext uri="{BB962C8B-B14F-4D97-AF65-F5344CB8AC3E}">
        <p14:creationId xmlns:p14="http://schemas.microsoft.com/office/powerpoint/2010/main" val="257785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788D9F1-31B9-4149-A27E-924DFCB369BF}" type="slidenum">
              <a:rPr lang="en-US" smtClean="0"/>
              <a:pPr eaLnBrk="1" hangingPunct="1"/>
              <a:t>15</a:t>
            </a:fld>
            <a:endParaRPr lang="en-US"/>
          </a:p>
        </p:txBody>
      </p:sp>
    </p:spTree>
    <p:extLst>
      <p:ext uri="{BB962C8B-B14F-4D97-AF65-F5344CB8AC3E}">
        <p14:creationId xmlns:p14="http://schemas.microsoft.com/office/powerpoint/2010/main" val="1483171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62" r="21089" b="8692"/>
          <a:stretch/>
        </p:blipFill>
        <p:spPr bwMode="auto">
          <a:xfrm>
            <a:off x="0" y="762001"/>
            <a:ext cx="9168229"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832234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0" y="274638"/>
            <a:ext cx="8229600" cy="1143000"/>
          </a:xfrm>
        </p:spPr>
        <p:txBody>
          <a:bodyPr anchor="b"/>
          <a:lstStyle/>
          <a:p>
            <a:endParaRPr lang="en-US" dirty="0"/>
          </a:p>
        </p:txBody>
      </p:sp>
      <p:pic>
        <p:nvPicPr>
          <p:cNvPr id="47107" name="Picture 4" descr="1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19200"/>
            <a:ext cx="6781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121037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1" y="2286001"/>
            <a:ext cx="902098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2837915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Elbow CT3 10 Apr 2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0080A7B-53AA-4D4E-9BE6-2B8140078745}" type="slidenum">
              <a:rPr lang="en-US" smtClean="0"/>
              <a:pPr eaLnBrk="1" hangingPunct="1"/>
              <a:t>19</a:t>
            </a:fld>
            <a:endParaRPr lang="en-US"/>
          </a:p>
        </p:txBody>
      </p:sp>
    </p:spTree>
    <p:extLst>
      <p:ext uri="{BB962C8B-B14F-4D97-AF65-F5344CB8AC3E}">
        <p14:creationId xmlns:p14="http://schemas.microsoft.com/office/powerpoint/2010/main" val="2488323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_5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393051"/>
            <a:ext cx="1143000" cy="6067983"/>
          </a:xfrm>
          <a:prstGeom prst="rect">
            <a:avLst/>
          </a:prstGeom>
        </p:spPr>
      </p:pic>
      <p:sp>
        <p:nvSpPr>
          <p:cNvPr id="6" name="5 CuadroTexto"/>
          <p:cNvSpPr txBox="1"/>
          <p:nvPr/>
        </p:nvSpPr>
        <p:spPr>
          <a:xfrm>
            <a:off x="3059832" y="5630037"/>
            <a:ext cx="809837" cy="830997"/>
          </a:xfrm>
          <a:prstGeom prst="rect">
            <a:avLst/>
          </a:prstGeom>
          <a:noFill/>
        </p:spPr>
        <p:txBody>
          <a:bodyPr wrap="none" rtlCol="0">
            <a:spAutoFit/>
          </a:bodyPr>
          <a:lstStyle/>
          <a:p>
            <a:r>
              <a:rPr lang="es-ES" sz="4800" dirty="0"/>
              <a:t>22</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657737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DSCN3161"/>
          <p:cNvPicPr>
            <a:picLocks noChangeAspect="1" noChangeArrowheads="1"/>
          </p:cNvPicPr>
          <p:nvPr/>
        </p:nvPicPr>
        <p:blipFill>
          <a:blip r:embed="rId2" cstate="print">
            <a:extLst>
              <a:ext uri="{28A0092B-C50C-407E-A947-70E740481C1C}">
                <a14:useLocalDpi xmlns:a14="http://schemas.microsoft.com/office/drawing/2010/main" val="0"/>
              </a:ext>
            </a:extLst>
          </a:blip>
          <a:srcRect b="16667"/>
          <a:stretch>
            <a:fillRect/>
          </a:stretch>
        </p:blipFill>
        <p:spPr bwMode="auto">
          <a:xfrm>
            <a:off x="381000" y="1828800"/>
            <a:ext cx="8046720" cy="502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0531" name="Rectangle 3"/>
          <p:cNvSpPr>
            <a:spLocks noGrp="1" noChangeArrowheads="1"/>
          </p:cNvSpPr>
          <p:nvPr>
            <p:ph type="title"/>
          </p:nvPr>
        </p:nvSpPr>
        <p:spPr>
          <a:xfrm>
            <a:off x="973138" y="620713"/>
            <a:ext cx="7124700" cy="1284287"/>
          </a:xfrm>
          <a:ln>
            <a:solidFill>
              <a:schemeClr val="bg1"/>
            </a:solidFill>
            <a:miter lim="800000"/>
            <a:headEnd/>
            <a:tailEnd/>
          </a:ln>
        </p:spPr>
        <p:txBody>
          <a:bodyPr>
            <a:normAutofit fontScale="90000"/>
          </a:bodyPr>
          <a:lstStyle/>
          <a:p>
            <a:r>
              <a:rPr lang="en-US" sz="4000"/>
              <a:t>Radial Head Fractures-Simple  </a:t>
            </a:r>
            <a:r>
              <a:rPr lang="en-US" sz="4000">
                <a:solidFill>
                  <a:schemeClr val="tx1"/>
                </a:solidFill>
              </a:rPr>
              <a:t>Partial Articular</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207003169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16" y="0"/>
            <a:ext cx="4476161"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106" y="-6928"/>
            <a:ext cx="4549185" cy="3054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81401"/>
            <a:ext cx="443105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5475" y="3438092"/>
            <a:ext cx="343852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1538684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Kattman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0"/>
            <a:ext cx="65722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B6CA29F-1B80-43B9-BE63-A16BBFA019A5}" type="slidenum">
              <a:rPr lang="en-US" smtClean="0"/>
              <a:pPr eaLnBrk="1" hangingPunct="1"/>
              <a:t>22</a:t>
            </a:fld>
            <a:endParaRPr lang="en-US"/>
          </a:p>
        </p:txBody>
      </p:sp>
    </p:spTree>
    <p:extLst>
      <p:ext uri="{BB962C8B-B14F-4D97-AF65-F5344CB8AC3E}">
        <p14:creationId xmlns:p14="http://schemas.microsoft.com/office/powerpoint/2010/main" val="1351487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DSCN27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2895600"/>
            <a:ext cx="487680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1555" name="Picture 3" descr="DSCN27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81000"/>
            <a:ext cx="518160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1556" name="Text Box 4"/>
          <p:cNvSpPr txBox="1">
            <a:spLocks noChangeArrowheads="1"/>
          </p:cNvSpPr>
          <p:nvPr/>
        </p:nvSpPr>
        <p:spPr bwMode="auto">
          <a:xfrm>
            <a:off x="1066800" y="4953000"/>
            <a:ext cx="21336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a:solidFill>
                  <a:schemeClr val="bg2"/>
                </a:solidFill>
                <a:latin typeface="Tahoma" pitchFamily="34" charset="0"/>
              </a:rPr>
              <a:t>IF screws</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217947210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DSCN3103"/>
          <p:cNvPicPr>
            <a:picLocks noChangeAspect="1" noChangeArrowheads="1"/>
          </p:cNvPicPr>
          <p:nvPr/>
        </p:nvPicPr>
        <p:blipFill>
          <a:blip r:embed="rId2" cstate="print">
            <a:extLst>
              <a:ext uri="{28A0092B-C50C-407E-A947-70E740481C1C}">
                <a14:useLocalDpi xmlns:a14="http://schemas.microsoft.com/office/drawing/2010/main" val="0"/>
              </a:ext>
            </a:extLst>
          </a:blip>
          <a:srcRect r="6250" b="14583"/>
          <a:stretch>
            <a:fillRect/>
          </a:stretch>
        </p:blipFill>
        <p:spPr bwMode="auto">
          <a:xfrm>
            <a:off x="304800" y="457200"/>
            <a:ext cx="5562600" cy="3802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2579" name="Picture 3" descr="DSCN3104"/>
          <p:cNvPicPr>
            <a:picLocks noChangeAspect="1" noChangeArrowheads="1"/>
          </p:cNvPicPr>
          <p:nvPr/>
        </p:nvPicPr>
        <p:blipFill>
          <a:blip r:embed="rId3" cstate="print">
            <a:extLst>
              <a:ext uri="{28A0092B-C50C-407E-A947-70E740481C1C}">
                <a14:useLocalDpi xmlns:a14="http://schemas.microsoft.com/office/drawing/2010/main" val="0"/>
              </a:ext>
            </a:extLst>
          </a:blip>
          <a:srcRect l="20313" r="9375"/>
          <a:stretch>
            <a:fillRect/>
          </a:stretch>
        </p:blipFill>
        <p:spPr bwMode="auto">
          <a:xfrm>
            <a:off x="5029200" y="2590800"/>
            <a:ext cx="3786188" cy="403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2580" name="Text Box 4"/>
          <p:cNvSpPr txBox="1">
            <a:spLocks noChangeArrowheads="1"/>
          </p:cNvSpPr>
          <p:nvPr/>
        </p:nvSpPr>
        <p:spPr bwMode="auto">
          <a:xfrm>
            <a:off x="990600" y="4724400"/>
            <a:ext cx="2971800" cy="46166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sz="2400" dirty="0">
              <a:solidFill>
                <a:schemeClr val="bg2"/>
              </a:solidFill>
              <a:latin typeface="Tahoma" pitchFamily="34"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159365047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9218" name="Picture 2" descr="C:\Users\siekei\Documents\Dr.T.S.Mogire-ORTHOPAEDICS\medical photos\Forearm Fractures\DSCN285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3152"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25</a:t>
            </a:fld>
            <a:endParaRPr lang="en-US"/>
          </a:p>
        </p:txBody>
      </p:sp>
    </p:spTree>
    <p:extLst>
      <p:ext uri="{BB962C8B-B14F-4D97-AF65-F5344CB8AC3E}">
        <p14:creationId xmlns:p14="http://schemas.microsoft.com/office/powerpoint/2010/main" val="1401206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Elbow LAT 5 Dec 2001"/>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476250" y="635000"/>
            <a:ext cx="81915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4499E4B-7E08-48D8-B5F7-7B524039718E}" type="slidenum">
              <a:rPr lang="en-US" smtClean="0"/>
              <a:pPr eaLnBrk="1" hangingPunct="1"/>
              <a:t>26</a:t>
            </a:fld>
            <a:endParaRPr lang="en-US"/>
          </a:p>
        </p:txBody>
      </p:sp>
    </p:spTree>
    <p:extLst>
      <p:ext uri="{BB962C8B-B14F-4D97-AF65-F5344CB8AC3E}">
        <p14:creationId xmlns:p14="http://schemas.microsoft.com/office/powerpoint/2010/main" val="797843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1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57200"/>
            <a:ext cx="5257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2498502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3518"/>
            <a:ext cx="17907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2860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5486400"/>
            <a:ext cx="165735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378220"/>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5029200"/>
            <a:ext cx="30480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28</a:t>
            </a:fld>
            <a:endParaRPr lang="en-US"/>
          </a:p>
        </p:txBody>
      </p:sp>
    </p:spTree>
    <p:extLst>
      <p:ext uri="{BB962C8B-B14F-4D97-AF65-F5344CB8AC3E}">
        <p14:creationId xmlns:p14="http://schemas.microsoft.com/office/powerpoint/2010/main" val="776587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Kattman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70866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CD60F33-C3EA-4E10-BB46-EE3FD30A725E}" type="slidenum">
              <a:rPr lang="en-US" smtClean="0"/>
              <a:pPr eaLnBrk="1" hangingPunct="1"/>
              <a:t>29</a:t>
            </a:fld>
            <a:endParaRPr lang="en-US"/>
          </a:p>
        </p:txBody>
      </p:sp>
    </p:spTree>
    <p:extLst>
      <p:ext uri="{BB962C8B-B14F-4D97-AF65-F5344CB8AC3E}">
        <p14:creationId xmlns:p14="http://schemas.microsoft.com/office/powerpoint/2010/main" val="627833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orearm classification pics 007"/>
          <p:cNvPicPr>
            <a:picLocks noChangeAspect="1" noChangeArrowheads="1"/>
          </p:cNvPicPr>
          <p:nvPr/>
        </p:nvPicPr>
        <p:blipFill>
          <a:blip r:embed="rId3">
            <a:extLst>
              <a:ext uri="{28A0092B-C50C-407E-A947-70E740481C1C}">
                <a14:useLocalDpi xmlns:a14="http://schemas.microsoft.com/office/drawing/2010/main" val="0"/>
              </a:ext>
            </a:extLst>
          </a:blip>
          <a:srcRect l="14943" t="9195" r="12643" b="17241"/>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2574925" y="115888"/>
            <a:ext cx="511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400">
                <a:solidFill>
                  <a:srgbClr val="000000"/>
                </a:solidFill>
              </a:rPr>
              <a:t>Functional Unit created by ligaments</a:t>
            </a:r>
          </a:p>
        </p:txBody>
      </p:sp>
      <p:sp>
        <p:nvSpPr>
          <p:cNvPr id="2" name="Slide Number Placeholder 1"/>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2109344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Kattman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0"/>
            <a:ext cx="65722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6975007-9CD1-4392-AA31-77B8031EE3BB}" type="slidenum">
              <a:rPr lang="en-US" smtClean="0"/>
              <a:pPr eaLnBrk="1" hangingPunct="1"/>
              <a:t>30</a:t>
            </a:fld>
            <a:endParaRPr lang="en-US"/>
          </a:p>
        </p:txBody>
      </p:sp>
    </p:spTree>
    <p:extLst>
      <p:ext uri="{BB962C8B-B14F-4D97-AF65-F5344CB8AC3E}">
        <p14:creationId xmlns:p14="http://schemas.microsoft.com/office/powerpoint/2010/main" val="1640013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8194" name="Picture 2" descr="C:\Users\siekei\Documents\Dr.T.S.Mogire-ORTHOPAEDICS\medical photos\Forearm Fractures\Picture2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7839" y="1600200"/>
            <a:ext cx="7028321" cy="45259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31</a:t>
            </a:fld>
            <a:endParaRPr lang="en-US"/>
          </a:p>
        </p:txBody>
      </p:sp>
    </p:spTree>
    <p:extLst>
      <p:ext uri="{BB962C8B-B14F-4D97-AF65-F5344CB8AC3E}">
        <p14:creationId xmlns:p14="http://schemas.microsoft.com/office/powerpoint/2010/main" val="3070869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057400"/>
            <a:ext cx="4800600"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Line 5"/>
          <p:cNvSpPr>
            <a:spLocks noChangeShapeType="1"/>
          </p:cNvSpPr>
          <p:nvPr/>
        </p:nvSpPr>
        <p:spPr bwMode="auto">
          <a:xfrm flipH="1" flipV="1">
            <a:off x="1600200" y="2590800"/>
            <a:ext cx="8382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0484" name="Picture 6"/>
          <p:cNvPicPr>
            <a:picLocks noChangeAspect="1" noChangeArrowheads="1"/>
          </p:cNvPicPr>
          <p:nvPr/>
        </p:nvPicPr>
        <p:blipFill>
          <a:blip r:embed="rId3">
            <a:extLst>
              <a:ext uri="{28A0092B-C50C-407E-A947-70E740481C1C}">
                <a14:useLocalDpi xmlns:a14="http://schemas.microsoft.com/office/drawing/2010/main" val="0"/>
              </a:ext>
            </a:extLst>
          </a:blip>
          <a:srcRect l="32912" t="21622" r="32912" b="33170"/>
          <a:stretch>
            <a:fillRect/>
          </a:stretch>
        </p:blipFill>
        <p:spPr bwMode="auto">
          <a:xfrm>
            <a:off x="4343400" y="0"/>
            <a:ext cx="48006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7981420-26D0-4ADC-BDEA-ECAC4987EDA5}" type="slidenum">
              <a:rPr lang="en-US" smtClean="0"/>
              <a:pPr eaLnBrk="1" hangingPunct="1"/>
              <a:t>32</a:t>
            </a:fld>
            <a:endParaRPr lang="en-US"/>
          </a:p>
        </p:txBody>
      </p:sp>
    </p:spTree>
    <p:extLst>
      <p:ext uri="{BB962C8B-B14F-4D97-AF65-F5344CB8AC3E}">
        <p14:creationId xmlns:p14="http://schemas.microsoft.com/office/powerpoint/2010/main" val="3357274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Grp="1" noChangeArrowheads="1"/>
          </p:cNvSpPr>
          <p:nvPr>
            <p:ph type="title" idx="4294967295"/>
          </p:nvPr>
        </p:nvSpPr>
        <p:spPr/>
        <p:txBody>
          <a:bodyPr anchor="b"/>
          <a:lstStyle/>
          <a:p>
            <a:r>
              <a:rPr lang="en-US"/>
              <a:t>Alignment –Radiocapitellar line</a:t>
            </a:r>
          </a:p>
        </p:txBody>
      </p:sp>
      <p:pic>
        <p:nvPicPr>
          <p:cNvPr id="75779" name="img4214e7bda3bd2" descr="thmb_4214e7e5774adRadiocapitellarlin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67640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33</a:t>
            </a:fld>
            <a:endParaRPr lang="en-US"/>
          </a:p>
        </p:txBody>
      </p:sp>
    </p:spTree>
    <p:extLst>
      <p:ext uri="{BB962C8B-B14F-4D97-AF65-F5344CB8AC3E}">
        <p14:creationId xmlns:p14="http://schemas.microsoft.com/office/powerpoint/2010/main" val="1784331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PM 1"/>
          <p:cNvPicPr>
            <a:picLocks noChangeAspect="1" noChangeArrowheads="1"/>
          </p:cNvPicPr>
          <p:nvPr/>
        </p:nvPicPr>
        <p:blipFill>
          <a:blip r:embed="rId2">
            <a:extLst>
              <a:ext uri="{28A0092B-C50C-407E-A947-70E740481C1C}">
                <a14:useLocalDpi xmlns:a14="http://schemas.microsoft.com/office/drawing/2010/main" val="0"/>
              </a:ext>
            </a:extLst>
          </a:blip>
          <a:srcRect l="12360" t="11552" r="26967" b="4178"/>
          <a:stretch>
            <a:fillRect/>
          </a:stretch>
        </p:blipFill>
        <p:spPr bwMode="auto">
          <a:xfrm>
            <a:off x="1219200" y="0"/>
            <a:ext cx="7543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E6B77FF-3E10-4E00-BBB2-AF301965076B}" type="slidenum">
              <a:rPr lang="en-US" smtClean="0"/>
              <a:pPr eaLnBrk="1" hangingPunct="1"/>
              <a:t>34</a:t>
            </a:fld>
            <a:endParaRPr lang="en-US"/>
          </a:p>
        </p:txBody>
      </p:sp>
    </p:spTree>
    <p:extLst>
      <p:ext uri="{BB962C8B-B14F-4D97-AF65-F5344CB8AC3E}">
        <p14:creationId xmlns:p14="http://schemas.microsoft.com/office/powerpoint/2010/main" val="3524371035"/>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siekei\Desktop\Bone photos\20150204_1711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9163"/>
            <a:ext cx="3616325" cy="482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C:\Users\siekei\Desktop\Bone photos\20150204_1712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325" y="-757238"/>
            <a:ext cx="5715000" cy="762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5566429-D11A-4696-8395-D1F8A29B8BE9}" type="slidenum">
              <a:rPr lang="en-US" smtClean="0"/>
              <a:pPr eaLnBrk="1" hangingPunct="1"/>
              <a:t>35</a:t>
            </a:fld>
            <a:endParaRPr lang="en-US"/>
          </a:p>
        </p:txBody>
      </p:sp>
    </p:spTree>
    <p:extLst>
      <p:ext uri="{BB962C8B-B14F-4D97-AF65-F5344CB8AC3E}">
        <p14:creationId xmlns:p14="http://schemas.microsoft.com/office/powerpoint/2010/main" val="4071975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8434" name="Picture 2" descr="C:\Users\siekei\Pictures\Whatsapp images\IMG-20150204-WA000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231900" y="-673100"/>
            <a:ext cx="6324600" cy="84328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36</a:t>
            </a:fld>
            <a:endParaRPr lang="en-US"/>
          </a:p>
        </p:txBody>
      </p:sp>
    </p:spTree>
    <p:extLst>
      <p:ext uri="{BB962C8B-B14F-4D97-AF65-F5344CB8AC3E}">
        <p14:creationId xmlns:p14="http://schemas.microsoft.com/office/powerpoint/2010/main" val="29192659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146" name="Picture 2" descr="C:\Users\siekei\Documents\Dr.T.S.Mogire-ORTHOPAEDICS\medical photos\Forearm Fractures\Picture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671" y="1604800"/>
            <a:ext cx="6552658" cy="451676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37</a:t>
            </a:fld>
            <a:endParaRPr lang="en-US"/>
          </a:p>
        </p:txBody>
      </p:sp>
    </p:spTree>
    <p:extLst>
      <p:ext uri="{BB962C8B-B14F-4D97-AF65-F5344CB8AC3E}">
        <p14:creationId xmlns:p14="http://schemas.microsoft.com/office/powerpoint/2010/main" val="2424989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4249" y="152400"/>
            <a:ext cx="48768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5" descr="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36950"/>
            <a:ext cx="72390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F98B21D-9F6F-475C-83BB-504F926F55F1}" type="slidenum">
              <a:rPr lang="en-US" smtClean="0"/>
              <a:pPr eaLnBrk="1" hangingPunct="1"/>
              <a:t>38</a:t>
            </a:fld>
            <a:endParaRPr lang="en-US"/>
          </a:p>
        </p:txBody>
      </p:sp>
    </p:spTree>
    <p:extLst>
      <p:ext uri="{BB962C8B-B14F-4D97-AF65-F5344CB8AC3E}">
        <p14:creationId xmlns:p14="http://schemas.microsoft.com/office/powerpoint/2010/main" val="2146125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SCN21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8079E06-6CB1-46DF-AC10-3713FF2AC3B9}" type="slidenum">
              <a:rPr lang="en-US" smtClean="0"/>
              <a:pPr eaLnBrk="1" hangingPunct="1"/>
              <a:t>39</a:t>
            </a:fld>
            <a:endParaRPr lang="en-US"/>
          </a:p>
        </p:txBody>
      </p:sp>
    </p:spTree>
    <p:extLst>
      <p:ext uri="{BB962C8B-B14F-4D97-AF65-F5344CB8AC3E}">
        <p14:creationId xmlns:p14="http://schemas.microsoft.com/office/powerpoint/2010/main" val="2710593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orearm classification pics 008"/>
          <p:cNvPicPr>
            <a:picLocks noChangeAspect="1" noChangeArrowheads="1"/>
          </p:cNvPicPr>
          <p:nvPr/>
        </p:nvPicPr>
        <p:blipFill>
          <a:blip r:embed="rId2">
            <a:extLst>
              <a:ext uri="{28A0092B-C50C-407E-A947-70E740481C1C}">
                <a14:useLocalDpi xmlns:a14="http://schemas.microsoft.com/office/drawing/2010/main" val="0"/>
              </a:ext>
            </a:extLst>
          </a:blip>
          <a:srcRect l="7692" t="19231" r="2884" b="20512"/>
          <a:stretch>
            <a:fillRect/>
          </a:stretch>
        </p:blipFill>
        <p:spPr bwMode="auto">
          <a:xfrm>
            <a:off x="2057400" y="304800"/>
            <a:ext cx="510540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Forearm classification pics 009"/>
          <p:cNvPicPr>
            <a:picLocks noChangeAspect="1" noChangeArrowheads="1"/>
          </p:cNvPicPr>
          <p:nvPr/>
        </p:nvPicPr>
        <p:blipFill>
          <a:blip r:embed="rId3">
            <a:extLst>
              <a:ext uri="{28A0092B-C50C-407E-A947-70E740481C1C}">
                <a14:useLocalDpi xmlns:a14="http://schemas.microsoft.com/office/drawing/2010/main" val="0"/>
              </a:ext>
            </a:extLst>
          </a:blip>
          <a:srcRect t="7843" r="5882" b="18954"/>
          <a:stretch>
            <a:fillRect/>
          </a:stretch>
        </p:blipFill>
        <p:spPr bwMode="auto">
          <a:xfrm>
            <a:off x="2133600" y="3276600"/>
            <a:ext cx="50292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228600" y="6400800"/>
            <a:ext cx="960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The ligamentous structures stabilizing the prox. radio-ulnar joint</a:t>
            </a:r>
          </a:p>
        </p:txBody>
      </p:sp>
      <p:sp>
        <p:nvSpPr>
          <p:cNvPr id="2" name="Slide Number Placeholder 1"/>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2134177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5362" name="Picture 2" descr="C:\Users\siekei\Documents\Dr.T.S.Mogire-ORTHOPAEDICS\medical photos\Forearm Fractures\DSC0570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6034617"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siekei\Documents\Dr.T.S.Mogire-ORTHOPAEDICS\medical photos\Forearm Fractures\DSC057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62063"/>
            <a:ext cx="7461250" cy="559593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40</a:t>
            </a:fld>
            <a:endParaRPr lang="en-US"/>
          </a:p>
        </p:txBody>
      </p:sp>
    </p:spTree>
    <p:extLst>
      <p:ext uri="{BB962C8B-B14F-4D97-AF65-F5344CB8AC3E}">
        <p14:creationId xmlns:p14="http://schemas.microsoft.com/office/powerpoint/2010/main" val="41986120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SCN21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F75E9FE-B90F-42AA-888A-1E5BE62228B7}" type="slidenum">
              <a:rPr lang="en-US" smtClean="0"/>
              <a:pPr eaLnBrk="1" hangingPunct="1"/>
              <a:t>41</a:t>
            </a:fld>
            <a:endParaRPr lang="en-US"/>
          </a:p>
        </p:txBody>
      </p:sp>
    </p:spTree>
    <p:extLst>
      <p:ext uri="{BB962C8B-B14F-4D97-AF65-F5344CB8AC3E}">
        <p14:creationId xmlns:p14="http://schemas.microsoft.com/office/powerpoint/2010/main" val="2122801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endParaRPr lang="en-US"/>
          </a:p>
        </p:txBody>
      </p:sp>
      <p:sp>
        <p:nvSpPr>
          <p:cNvPr id="47107" name="Rectangle 3"/>
          <p:cNvSpPr>
            <a:spLocks noGrp="1" noChangeArrowheads="1"/>
          </p:cNvSpPr>
          <p:nvPr>
            <p:ph type="body" idx="1"/>
          </p:nvPr>
        </p:nvSpPr>
        <p:spPr/>
        <p:txBody>
          <a:bodyPr/>
          <a:lstStyle/>
          <a:p>
            <a:pPr eaLnBrk="1" hangingPunct="1"/>
            <a:endParaRPr lang="en-US"/>
          </a:p>
        </p:txBody>
      </p:sp>
      <p:pic>
        <p:nvPicPr>
          <p:cNvPr id="47108" name="Picture 4" descr="DSC01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5" y="630238"/>
            <a:ext cx="746125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1839868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endParaRPr lang="en-US"/>
          </a:p>
        </p:txBody>
      </p:sp>
      <p:sp>
        <p:nvSpPr>
          <p:cNvPr id="49155" name="Rectangle 3"/>
          <p:cNvSpPr>
            <a:spLocks noGrp="1" noChangeArrowheads="1"/>
          </p:cNvSpPr>
          <p:nvPr>
            <p:ph type="body" idx="1"/>
          </p:nvPr>
        </p:nvSpPr>
        <p:spPr/>
        <p:txBody>
          <a:bodyPr/>
          <a:lstStyle/>
          <a:p>
            <a:pPr eaLnBrk="1" hangingPunct="1"/>
            <a:endParaRPr lang="en-US"/>
          </a:p>
        </p:txBody>
      </p:sp>
      <p:pic>
        <p:nvPicPr>
          <p:cNvPr id="49156" name="Picture 4" descr="DSC011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5" y="630238"/>
            <a:ext cx="746125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43</a:t>
            </a:fld>
            <a:endParaRPr lang="en-US"/>
          </a:p>
        </p:txBody>
      </p:sp>
    </p:spTree>
    <p:extLst>
      <p:ext uri="{BB962C8B-B14F-4D97-AF65-F5344CB8AC3E}">
        <p14:creationId xmlns:p14="http://schemas.microsoft.com/office/powerpoint/2010/main" val="32227712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endParaRPr lang="en-US"/>
          </a:p>
        </p:txBody>
      </p:sp>
      <p:sp>
        <p:nvSpPr>
          <p:cNvPr id="48131" name="Rectangle 3"/>
          <p:cNvSpPr>
            <a:spLocks noGrp="1" noChangeArrowheads="1"/>
          </p:cNvSpPr>
          <p:nvPr>
            <p:ph type="body" idx="1"/>
          </p:nvPr>
        </p:nvSpPr>
        <p:spPr/>
        <p:txBody>
          <a:bodyPr/>
          <a:lstStyle/>
          <a:p>
            <a:pPr eaLnBrk="1" hangingPunct="1"/>
            <a:endParaRPr lang="en-US"/>
          </a:p>
        </p:txBody>
      </p:sp>
      <p:pic>
        <p:nvPicPr>
          <p:cNvPr id="48132" name="Picture 4" descr="DSC011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5" y="630238"/>
            <a:ext cx="746125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44</a:t>
            </a:fld>
            <a:endParaRPr lang="en-US"/>
          </a:p>
        </p:txBody>
      </p:sp>
    </p:spTree>
    <p:extLst>
      <p:ext uri="{BB962C8B-B14F-4D97-AF65-F5344CB8AC3E}">
        <p14:creationId xmlns:p14="http://schemas.microsoft.com/office/powerpoint/2010/main" val="3602751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P1300002"/>
          <p:cNvPicPr>
            <a:picLocks noChangeAspect="1" noChangeArrowheads="1"/>
          </p:cNvPicPr>
          <p:nvPr/>
        </p:nvPicPr>
        <p:blipFill>
          <a:blip r:embed="rId2">
            <a:extLst>
              <a:ext uri="{28A0092B-C50C-407E-A947-70E740481C1C}">
                <a14:useLocalDpi xmlns:a14="http://schemas.microsoft.com/office/drawing/2010/main" val="0"/>
              </a:ext>
            </a:extLst>
          </a:blip>
          <a:srcRect t="33136" b="34911"/>
          <a:stretch>
            <a:fillRect/>
          </a:stretch>
        </p:blipFill>
        <p:spPr bwMode="auto">
          <a:xfrm>
            <a:off x="0" y="0"/>
            <a:ext cx="91440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descr="P98"/>
          <p:cNvPicPr>
            <a:picLocks noChangeAspect="1" noChangeArrowheads="1"/>
          </p:cNvPicPr>
          <p:nvPr/>
        </p:nvPicPr>
        <p:blipFill>
          <a:blip r:embed="rId3">
            <a:extLst>
              <a:ext uri="{28A0092B-C50C-407E-A947-70E740481C1C}">
                <a14:useLocalDpi xmlns:a14="http://schemas.microsoft.com/office/drawing/2010/main" val="0"/>
              </a:ext>
            </a:extLst>
          </a:blip>
          <a:srcRect t="42325" b="18605"/>
          <a:stretch>
            <a:fillRect/>
          </a:stretch>
        </p:blipFill>
        <p:spPr bwMode="auto">
          <a:xfrm>
            <a:off x="0" y="3200400"/>
            <a:ext cx="9144000" cy="39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560C5A9-C10B-47BA-A268-0B0A2677B47D}" type="slidenum">
              <a:rPr lang="en-US" smtClean="0"/>
              <a:pPr eaLnBrk="1" hangingPunct="1"/>
              <a:t>45</a:t>
            </a:fld>
            <a:endParaRPr lang="en-US"/>
          </a:p>
        </p:txBody>
      </p:sp>
    </p:spTree>
    <p:extLst>
      <p:ext uri="{BB962C8B-B14F-4D97-AF65-F5344CB8AC3E}">
        <p14:creationId xmlns:p14="http://schemas.microsoft.com/office/powerpoint/2010/main" val="1099211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4338" name="Picture 2" descr="C:\Users\siekei\Documents\Dr.T.S.Mogire-ORTHOPAEDICS\medical photos\Forearm Fractures\DSC02242.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5186" r="22190"/>
          <a:stretch/>
        </p:blipFill>
        <p:spPr bwMode="auto">
          <a:xfrm>
            <a:off x="1524001" y="299714"/>
            <a:ext cx="4648200" cy="662457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46</a:t>
            </a:fld>
            <a:endParaRPr lang="en-US"/>
          </a:p>
        </p:txBody>
      </p:sp>
    </p:spTree>
    <p:extLst>
      <p:ext uri="{BB962C8B-B14F-4D97-AF65-F5344CB8AC3E}">
        <p14:creationId xmlns:p14="http://schemas.microsoft.com/office/powerpoint/2010/main" val="4187437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7410" name="Picture 2" descr="C:\Users\siekei\Documents\Dr.T.S.Mogire-ORTHOPAEDICS\medical photos\Forearm Fractures\DSC00058.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1978" b="21780"/>
          <a:stretch/>
        </p:blipFill>
        <p:spPr bwMode="auto">
          <a:xfrm>
            <a:off x="486032" y="1264508"/>
            <a:ext cx="8046156" cy="254549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47</a:t>
            </a:fld>
            <a:endParaRPr lang="en-US"/>
          </a:p>
        </p:txBody>
      </p:sp>
      <p:pic>
        <p:nvPicPr>
          <p:cNvPr id="5" name="Picture 2" descr="C:\Users\siekei\Documents\Dr.T.S.Mogire-ORTHOPAEDICS\medical photos\Forearm Fractures\DSC00057.JPG"/>
          <p:cNvPicPr>
            <a:picLocks noChangeAspect="1" noChangeArrowheads="1"/>
          </p:cNvPicPr>
          <p:nvPr/>
        </p:nvPicPr>
        <p:blipFill rotWithShape="1">
          <a:blip r:embed="rId3">
            <a:extLst>
              <a:ext uri="{28A0092B-C50C-407E-A947-70E740481C1C}">
                <a14:useLocalDpi xmlns:a14="http://schemas.microsoft.com/office/drawing/2010/main" val="0"/>
              </a:ext>
            </a:extLst>
          </a:blip>
          <a:srcRect l="-359" t="26119" b="27468"/>
          <a:stretch/>
        </p:blipFill>
        <p:spPr bwMode="auto">
          <a:xfrm>
            <a:off x="457200" y="3810000"/>
            <a:ext cx="8074988" cy="2100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820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SCN2193"/>
          <p:cNvPicPr>
            <a:picLocks noChangeAspect="1" noChangeArrowheads="1"/>
          </p:cNvPicPr>
          <p:nvPr/>
        </p:nvPicPr>
        <p:blipFill rotWithShape="1">
          <a:blip r:embed="rId2">
            <a:extLst>
              <a:ext uri="{28A0092B-C50C-407E-A947-70E740481C1C}">
                <a14:useLocalDpi xmlns:a14="http://schemas.microsoft.com/office/drawing/2010/main" val="0"/>
              </a:ext>
            </a:extLst>
          </a:blip>
          <a:srcRect l="14394" r="10605" b="20746"/>
          <a:stretch/>
        </p:blipFill>
        <p:spPr bwMode="auto">
          <a:xfrm>
            <a:off x="-1" y="609600"/>
            <a:ext cx="9086851" cy="624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6636A34-64FE-4BFF-BA25-815E527FB274}" type="slidenum">
              <a:rPr lang="en-US" smtClean="0"/>
              <a:pPr eaLnBrk="1" hangingPunct="1"/>
              <a:t>48</a:t>
            </a:fld>
            <a:endParaRPr lang="en-US"/>
          </a:p>
        </p:txBody>
      </p:sp>
    </p:spTree>
    <p:extLst>
      <p:ext uri="{BB962C8B-B14F-4D97-AF65-F5344CB8AC3E}">
        <p14:creationId xmlns:p14="http://schemas.microsoft.com/office/powerpoint/2010/main" val="14170498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siekei\Desktop\Bone photos\20141022_1244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6C13A0-B842-4A8C-B620-CC470F4C4626}" type="slidenum">
              <a:rPr lang="en-US" smtClean="0"/>
              <a:pPr eaLnBrk="1" hangingPunct="1"/>
              <a:t>49</a:t>
            </a:fld>
            <a:endParaRPr lang="en-US"/>
          </a:p>
        </p:txBody>
      </p:sp>
    </p:spTree>
    <p:extLst>
      <p:ext uri="{BB962C8B-B14F-4D97-AF65-F5344CB8AC3E}">
        <p14:creationId xmlns:p14="http://schemas.microsoft.com/office/powerpoint/2010/main" val="1432187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orearm classification pics 010"/>
          <p:cNvPicPr>
            <a:picLocks noChangeAspect="1" noChangeArrowheads="1"/>
          </p:cNvPicPr>
          <p:nvPr/>
        </p:nvPicPr>
        <p:blipFill>
          <a:blip r:embed="rId3">
            <a:extLst>
              <a:ext uri="{28A0092B-C50C-407E-A947-70E740481C1C}">
                <a14:useLocalDpi xmlns:a14="http://schemas.microsoft.com/office/drawing/2010/main" val="0"/>
              </a:ext>
            </a:extLst>
          </a:blip>
          <a:srcRect l="26027" b="5023"/>
          <a:stretch>
            <a:fillRect/>
          </a:stretch>
        </p:blipFill>
        <p:spPr bwMode="auto">
          <a:xfrm>
            <a:off x="914400" y="0"/>
            <a:ext cx="71628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24671263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siekei\Desktop\Bone photos\20141022_124449.jpg"/>
          <p:cNvPicPr>
            <a:picLocks noChangeAspect="1" noChangeArrowheads="1"/>
          </p:cNvPicPr>
          <p:nvPr/>
        </p:nvPicPr>
        <p:blipFill>
          <a:blip r:embed="rId2">
            <a:extLst>
              <a:ext uri="{28A0092B-C50C-407E-A947-70E740481C1C}">
                <a14:useLocalDpi xmlns:a14="http://schemas.microsoft.com/office/drawing/2010/main" val="0"/>
              </a:ext>
            </a:extLst>
          </a:blip>
          <a:srcRect b="12190"/>
          <a:stretch>
            <a:fillRect/>
          </a:stretch>
        </p:blipFill>
        <p:spPr bwMode="auto">
          <a:xfrm>
            <a:off x="0" y="384175"/>
            <a:ext cx="8128000"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descr="C:\Users\siekei\Desktop\Bone photos\20141022_124456.jpg"/>
          <p:cNvPicPr>
            <a:picLocks noChangeAspect="1" noChangeArrowheads="1"/>
          </p:cNvPicPr>
          <p:nvPr/>
        </p:nvPicPr>
        <p:blipFill>
          <a:blip r:embed="rId3">
            <a:extLst>
              <a:ext uri="{28A0092B-C50C-407E-A947-70E740481C1C}">
                <a14:useLocalDpi xmlns:a14="http://schemas.microsoft.com/office/drawing/2010/main" val="0"/>
              </a:ext>
            </a:extLst>
          </a:blip>
          <a:srcRect t="6190" b="18713"/>
          <a:stretch>
            <a:fillRect/>
          </a:stretch>
        </p:blipFill>
        <p:spPr bwMode="auto">
          <a:xfrm>
            <a:off x="0" y="3328988"/>
            <a:ext cx="8128000"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5C8CCD5-D764-4695-BE40-23951FA0E7CA}" type="slidenum">
              <a:rPr lang="en-US" smtClean="0"/>
              <a:pPr eaLnBrk="1" hangingPunct="1"/>
              <a:t>50</a:t>
            </a:fld>
            <a:endParaRPr lang="en-US"/>
          </a:p>
        </p:txBody>
      </p:sp>
    </p:spTree>
    <p:extLst>
      <p:ext uri="{BB962C8B-B14F-4D97-AF65-F5344CB8AC3E}">
        <p14:creationId xmlns:p14="http://schemas.microsoft.com/office/powerpoint/2010/main" val="3846756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8" descr="Cordray,Matthew Aug15-02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025" y="1079500"/>
            <a:ext cx="4371975"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9" descr="Cordray,Matthew Jul05-02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4391025"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AutoShape 10"/>
          <p:cNvSpPr>
            <a:spLocks noChangeArrowheads="1"/>
          </p:cNvSpPr>
          <p:nvPr/>
        </p:nvSpPr>
        <p:spPr bwMode="auto">
          <a:xfrm rot="5400000">
            <a:off x="4443413" y="-25400"/>
            <a:ext cx="1066800" cy="1143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2" name="Slide Number Placeholder 1"/>
          <p:cNvSpPr>
            <a:spLocks noGrp="1"/>
          </p:cNvSpPr>
          <p:nvPr>
            <p:ph type="sldNum" sz="quarter" idx="12"/>
          </p:nvPr>
        </p:nvSpPr>
        <p:spPr/>
        <p:txBody>
          <a:bodyPr/>
          <a:lstStyle/>
          <a:p>
            <a:fld id="{B6F15528-21DE-4FAA-801E-634DDDAF4B2B}" type="slidenum">
              <a:rPr lang="en-US" smtClean="0"/>
              <a:pPr/>
              <a:t>51</a:t>
            </a:fld>
            <a:endParaRPr lang="en-US"/>
          </a:p>
        </p:txBody>
      </p:sp>
    </p:spTree>
    <p:extLst>
      <p:ext uri="{BB962C8B-B14F-4D97-AF65-F5344CB8AC3E}">
        <p14:creationId xmlns:p14="http://schemas.microsoft.com/office/powerpoint/2010/main" val="28639144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26"/>
          <p:cNvPicPr>
            <a:picLocks noChangeAspect="1" noChangeArrowheads="1"/>
          </p:cNvPicPr>
          <p:nvPr/>
        </p:nvPicPr>
        <p:blipFill>
          <a:blip r:embed="rId2">
            <a:lum bright="-24000" contrast="-6000"/>
            <a:extLst>
              <a:ext uri="{28A0092B-C50C-407E-A947-70E740481C1C}">
                <a14:useLocalDpi xmlns:a14="http://schemas.microsoft.com/office/drawing/2010/main" val="0"/>
              </a:ext>
            </a:extLst>
          </a:blip>
          <a:srcRect/>
          <a:stretch>
            <a:fillRect/>
          </a:stretch>
        </p:blipFill>
        <p:spPr bwMode="auto">
          <a:xfrm>
            <a:off x="1295400" y="-152400"/>
            <a:ext cx="64817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4439D83-6397-46A5-A29C-8BF77768EF60}" type="slidenum">
              <a:rPr lang="en-US" smtClean="0"/>
              <a:pPr eaLnBrk="1" hangingPunct="1"/>
              <a:t>52</a:t>
            </a:fld>
            <a:endParaRPr lang="en-US"/>
          </a:p>
        </p:txBody>
      </p:sp>
    </p:spTree>
    <p:extLst>
      <p:ext uri="{BB962C8B-B14F-4D97-AF65-F5344CB8AC3E}">
        <p14:creationId xmlns:p14="http://schemas.microsoft.com/office/powerpoint/2010/main" val="14186460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endParaRPr lang="en-US"/>
          </a:p>
        </p:txBody>
      </p:sp>
      <p:sp>
        <p:nvSpPr>
          <p:cNvPr id="12291" name="Rectangle 3"/>
          <p:cNvSpPr>
            <a:spLocks noGrp="1" noChangeArrowheads="1"/>
          </p:cNvSpPr>
          <p:nvPr>
            <p:ph type="body" idx="1"/>
          </p:nvPr>
        </p:nvSpPr>
        <p:spPr/>
        <p:txBody>
          <a:bodyPr/>
          <a:lstStyle/>
          <a:p>
            <a:pPr eaLnBrk="1" hangingPunct="1"/>
            <a:endParaRPr lang="en-US"/>
          </a:p>
        </p:txBody>
      </p:sp>
      <p:pic>
        <p:nvPicPr>
          <p:cNvPr id="12292" name="Picture 4" descr="august 18 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53</a:t>
            </a:fld>
            <a:endParaRPr lang="en-US"/>
          </a:p>
        </p:txBody>
      </p:sp>
    </p:spTree>
    <p:extLst>
      <p:ext uri="{BB962C8B-B14F-4D97-AF65-F5344CB8AC3E}">
        <p14:creationId xmlns:p14="http://schemas.microsoft.com/office/powerpoint/2010/main" val="69376741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3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762000"/>
            <a:ext cx="36528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5" descr="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181600" cy="409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46F2C28-8F25-4085-B349-CC021A36FD00}" type="slidenum">
              <a:rPr lang="en-US" smtClean="0"/>
              <a:pPr eaLnBrk="1" hangingPunct="1"/>
              <a:t>54</a:t>
            </a:fld>
            <a:endParaRPr lang="en-US"/>
          </a:p>
        </p:txBody>
      </p:sp>
    </p:spTree>
    <p:extLst>
      <p:ext uri="{BB962C8B-B14F-4D97-AF65-F5344CB8AC3E}">
        <p14:creationId xmlns:p14="http://schemas.microsoft.com/office/powerpoint/2010/main" val="30339794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endParaRPr lang="en-US"/>
          </a:p>
        </p:txBody>
      </p:sp>
      <p:sp>
        <p:nvSpPr>
          <p:cNvPr id="65539" name="Rectangle 3"/>
          <p:cNvSpPr>
            <a:spLocks noGrp="1" noChangeArrowheads="1"/>
          </p:cNvSpPr>
          <p:nvPr>
            <p:ph type="body" idx="1"/>
          </p:nvPr>
        </p:nvSpPr>
        <p:spPr/>
        <p:txBody>
          <a:bodyPr/>
          <a:lstStyle/>
          <a:p>
            <a:pPr eaLnBrk="1" hangingPunct="1"/>
            <a:endParaRPr lang="en-US"/>
          </a:p>
        </p:txBody>
      </p:sp>
      <p:pic>
        <p:nvPicPr>
          <p:cNvPr id="65540" name="Picture 5" descr="august 18 1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55</a:t>
            </a:fld>
            <a:endParaRPr lang="en-US"/>
          </a:p>
        </p:txBody>
      </p:sp>
    </p:spTree>
    <p:extLst>
      <p:ext uri="{BB962C8B-B14F-4D97-AF65-F5344CB8AC3E}">
        <p14:creationId xmlns:p14="http://schemas.microsoft.com/office/powerpoint/2010/main" val="420533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Pb200171"/>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rot="16200000" flipV="1">
            <a:off x="2660434" y="-1301967"/>
            <a:ext cx="3886199" cy="90809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5"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FDC6110-0516-46CF-A2F2-1316BE0D06EF}" type="slidenum">
              <a:rPr lang="en-US" smtClean="0"/>
              <a:pPr eaLnBrk="1" hangingPunct="1"/>
              <a:t>56</a:t>
            </a:fld>
            <a:endParaRPr lang="en-US"/>
          </a:p>
        </p:txBody>
      </p:sp>
    </p:spTree>
    <p:extLst>
      <p:ext uri="{BB962C8B-B14F-4D97-AF65-F5344CB8AC3E}">
        <p14:creationId xmlns:p14="http://schemas.microsoft.com/office/powerpoint/2010/main" val="28100763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orearm classification pics 004"/>
          <p:cNvPicPr>
            <a:picLocks noChangeAspect="1" noChangeArrowheads="1"/>
          </p:cNvPicPr>
          <p:nvPr/>
        </p:nvPicPr>
        <p:blipFill>
          <a:blip r:embed="rId2">
            <a:extLst>
              <a:ext uri="{28A0092B-C50C-407E-A947-70E740481C1C}">
                <a14:useLocalDpi xmlns:a14="http://schemas.microsoft.com/office/drawing/2010/main" val="0"/>
              </a:ext>
            </a:extLst>
          </a:blip>
          <a:srcRect l="12962" t="16049" r="6482" b="20395"/>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0" y="5791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Completed above elbow PoP to immobilize a forearm fracture</a:t>
            </a:r>
          </a:p>
        </p:txBody>
      </p:sp>
      <p:sp>
        <p:nvSpPr>
          <p:cNvPr id="2" name="Slide Number Placeholder 1"/>
          <p:cNvSpPr>
            <a:spLocks noGrp="1"/>
          </p:cNvSpPr>
          <p:nvPr>
            <p:ph type="sldNum" sz="quarter" idx="12"/>
          </p:nvPr>
        </p:nvSpPr>
        <p:spPr/>
        <p:txBody>
          <a:bodyPr/>
          <a:lstStyle/>
          <a:p>
            <a:fld id="{B6F15528-21DE-4FAA-801E-634DDDAF4B2B}" type="slidenum">
              <a:rPr lang="en-US" smtClean="0"/>
              <a:pPr/>
              <a:t>57</a:t>
            </a:fld>
            <a:endParaRPr lang="en-US"/>
          </a:p>
        </p:txBody>
      </p:sp>
    </p:spTree>
    <p:extLst>
      <p:ext uri="{BB962C8B-B14F-4D97-AF65-F5344CB8AC3E}">
        <p14:creationId xmlns:p14="http://schemas.microsoft.com/office/powerpoint/2010/main" val="38310272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95400"/>
            <a:ext cx="8737600" cy="4170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58</a:t>
            </a:fld>
            <a:endParaRPr lang="en-US"/>
          </a:p>
        </p:txBody>
      </p:sp>
    </p:spTree>
    <p:extLst>
      <p:ext uri="{BB962C8B-B14F-4D97-AF65-F5344CB8AC3E}">
        <p14:creationId xmlns:p14="http://schemas.microsoft.com/office/powerpoint/2010/main" val="15461936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4" y="0"/>
            <a:ext cx="806823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59</a:t>
            </a:fld>
            <a:endParaRPr lang="en-US"/>
          </a:p>
        </p:txBody>
      </p:sp>
    </p:spTree>
    <p:extLst>
      <p:ext uri="{BB962C8B-B14F-4D97-AF65-F5344CB8AC3E}">
        <p14:creationId xmlns:p14="http://schemas.microsoft.com/office/powerpoint/2010/main" val="344359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90" t="42224" r="32832" b="25655"/>
          <a:stretch/>
        </p:blipFill>
        <p:spPr bwMode="auto">
          <a:xfrm>
            <a:off x="0" y="0"/>
            <a:ext cx="2507673" cy="220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113" t="3977" r="42596" b="65569"/>
          <a:stretch/>
        </p:blipFill>
        <p:spPr bwMode="auto">
          <a:xfrm>
            <a:off x="2590800" y="1"/>
            <a:ext cx="2410691" cy="2202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100" t="25735" r="32005" b="24664"/>
          <a:stretch/>
        </p:blipFill>
        <p:spPr bwMode="auto">
          <a:xfrm>
            <a:off x="5529156" y="34637"/>
            <a:ext cx="3614844" cy="28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349" t="10277" b="16686"/>
          <a:stretch/>
        </p:blipFill>
        <p:spPr bwMode="auto">
          <a:xfrm>
            <a:off x="0" y="2202873"/>
            <a:ext cx="3588327" cy="2530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21730" t="25795" r="26823" b="9204"/>
          <a:stretch/>
        </p:blipFill>
        <p:spPr bwMode="auto">
          <a:xfrm>
            <a:off x="5391499" y="3276600"/>
            <a:ext cx="3752501" cy="3553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15606" t="33156" r="4697" b="7636"/>
          <a:stretch/>
        </p:blipFill>
        <p:spPr bwMode="auto">
          <a:xfrm>
            <a:off x="29441" y="4733666"/>
            <a:ext cx="5122718" cy="217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1131420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1"/>
            <a:ext cx="9144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60</a:t>
            </a:fld>
            <a:endParaRPr lang="en-US"/>
          </a:p>
        </p:txBody>
      </p:sp>
    </p:spTree>
    <p:extLst>
      <p:ext uri="{BB962C8B-B14F-4D97-AF65-F5344CB8AC3E}">
        <p14:creationId xmlns:p14="http://schemas.microsoft.com/office/powerpoint/2010/main" val="28992763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GB" sz="3600" b="1">
                <a:latin typeface="Tahoma" pitchFamily="34" charset="0"/>
              </a:rPr>
              <a:t>VOLAR TILT</a:t>
            </a:r>
            <a:endParaRPr lang="en-US" sz="3600" b="1">
              <a:latin typeface="Tahoma" pitchFamily="34" charset="0"/>
            </a:endParaRPr>
          </a:p>
        </p:txBody>
      </p:sp>
      <p:sp>
        <p:nvSpPr>
          <p:cNvPr id="13315" name="Rectangle 3"/>
          <p:cNvSpPr>
            <a:spLocks noGrp="1" noChangeArrowheads="1"/>
          </p:cNvSpPr>
          <p:nvPr>
            <p:ph type="body" sz="half" idx="2"/>
          </p:nvPr>
        </p:nvSpPr>
        <p:spPr>
          <a:xfrm>
            <a:off x="4648200" y="1752600"/>
            <a:ext cx="3810000" cy="4114800"/>
          </a:xfrm>
        </p:spPr>
        <p:txBody>
          <a:bodyPr/>
          <a:lstStyle/>
          <a:p>
            <a:pPr marL="0" indent="0">
              <a:lnSpc>
                <a:spcPct val="90000"/>
              </a:lnSpc>
              <a:buNone/>
            </a:pPr>
            <a:endParaRPr lang="en-GB" dirty="0">
              <a:latin typeface="Tahoma" pitchFamily="34" charset="0"/>
            </a:endParaRPr>
          </a:p>
          <a:p>
            <a:pPr>
              <a:lnSpc>
                <a:spcPct val="90000"/>
              </a:lnSpc>
            </a:pPr>
            <a:endParaRPr lang="en-US" sz="2800" dirty="0"/>
          </a:p>
        </p:txBody>
      </p:sp>
      <p:pic>
        <p:nvPicPr>
          <p:cNvPr id="13316" name="Picture 4"/>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l="6451" t="1961" r="6451"/>
          <a:stretch>
            <a:fillRect/>
          </a:stretch>
        </p:blipFill>
        <p:spPr>
          <a:xfrm>
            <a:off x="0" y="931333"/>
            <a:ext cx="3200400" cy="5926667"/>
          </a:xfrm>
          <a:noFill/>
          <a:ln w="38100">
            <a:solidFill>
              <a:schemeClr val="tx1"/>
            </a:solidFill>
            <a:miter lim="800000"/>
            <a:headEnd/>
            <a:tailEnd/>
          </a:ln>
        </p:spPr>
      </p:pic>
      <p:sp>
        <p:nvSpPr>
          <p:cNvPr id="2" name="Slide Number Placeholder 1"/>
          <p:cNvSpPr>
            <a:spLocks noGrp="1"/>
          </p:cNvSpPr>
          <p:nvPr>
            <p:ph type="sldNum" sz="quarter" idx="12"/>
          </p:nvPr>
        </p:nvSpPr>
        <p:spPr/>
        <p:txBody>
          <a:bodyPr/>
          <a:lstStyle/>
          <a:p>
            <a:fld id="{56C2D2BA-1757-463C-B3FC-91FF85C2B2B8}" type="slidenum">
              <a:rPr lang="en-US" smtClean="0"/>
              <a:pPr/>
              <a:t>61</a:t>
            </a:fld>
            <a:endParaRPr lang="en-US"/>
          </a:p>
        </p:txBody>
      </p:sp>
    </p:spTree>
    <p:extLst>
      <p:ext uri="{BB962C8B-B14F-4D97-AF65-F5344CB8AC3E}">
        <p14:creationId xmlns:p14="http://schemas.microsoft.com/office/powerpoint/2010/main" val="39358797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128" r="23218"/>
          <a:stretch/>
        </p:blipFill>
        <p:spPr bwMode="auto">
          <a:xfrm>
            <a:off x="152400" y="145186"/>
            <a:ext cx="7620000" cy="673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62</a:t>
            </a:fld>
            <a:endParaRPr lang="en-US"/>
          </a:p>
        </p:txBody>
      </p:sp>
    </p:spTree>
    <p:extLst>
      <p:ext uri="{BB962C8B-B14F-4D97-AF65-F5344CB8AC3E}">
        <p14:creationId xmlns:p14="http://schemas.microsoft.com/office/powerpoint/2010/main" val="15892366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228600"/>
            <a:ext cx="7772400" cy="1143000"/>
          </a:xfrm>
        </p:spPr>
        <p:txBody>
          <a:bodyPr/>
          <a:lstStyle/>
          <a:p>
            <a:r>
              <a:rPr lang="en-GB" sz="3600" b="1">
                <a:latin typeface="Tahoma" pitchFamily="34" charset="0"/>
              </a:rPr>
              <a:t>RADIAL INCLINATION</a:t>
            </a:r>
            <a:endParaRPr lang="en-US" sz="3600" b="1">
              <a:latin typeface="Tahoma" pitchFamily="34" charset="0"/>
            </a:endParaRPr>
          </a:p>
        </p:txBody>
      </p:sp>
      <p:sp>
        <p:nvSpPr>
          <p:cNvPr id="12291" name="Rectangle 3"/>
          <p:cNvSpPr>
            <a:spLocks noGrp="1" noChangeArrowheads="1"/>
          </p:cNvSpPr>
          <p:nvPr>
            <p:ph type="body" sz="half" idx="2"/>
          </p:nvPr>
        </p:nvSpPr>
        <p:spPr>
          <a:xfrm>
            <a:off x="4652963" y="1600200"/>
            <a:ext cx="4033837" cy="4525963"/>
          </a:xfrm>
        </p:spPr>
        <p:txBody>
          <a:bodyPr/>
          <a:lstStyle/>
          <a:p>
            <a:pPr>
              <a:buFontTx/>
              <a:buNone/>
            </a:pPr>
            <a:endParaRPr lang="en-GB" dirty="0">
              <a:latin typeface="Tahoma" pitchFamily="34" charset="0"/>
            </a:endParaRPr>
          </a:p>
          <a:p>
            <a:endParaRPr lang="en-US" sz="2800" dirty="0"/>
          </a:p>
        </p:txBody>
      </p:sp>
      <p:pic>
        <p:nvPicPr>
          <p:cNvPr id="12292" name="Picture 4"/>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l="1706" t="3705" r="3806" b="1852"/>
          <a:stretch>
            <a:fillRect/>
          </a:stretch>
        </p:blipFill>
        <p:spPr>
          <a:xfrm>
            <a:off x="1447800" y="1070919"/>
            <a:ext cx="5106248" cy="5787081"/>
          </a:xfrm>
          <a:noFill/>
          <a:ln w="38100">
            <a:solidFill>
              <a:schemeClr val="tx1"/>
            </a:solidFill>
            <a:miter lim="800000"/>
            <a:headEnd/>
            <a:tailEnd/>
          </a:ln>
        </p:spPr>
      </p:pic>
      <p:sp>
        <p:nvSpPr>
          <p:cNvPr id="2" name="Slide Number Placeholder 1"/>
          <p:cNvSpPr>
            <a:spLocks noGrp="1"/>
          </p:cNvSpPr>
          <p:nvPr>
            <p:ph type="sldNum" sz="quarter" idx="12"/>
          </p:nvPr>
        </p:nvSpPr>
        <p:spPr/>
        <p:txBody>
          <a:bodyPr/>
          <a:lstStyle/>
          <a:p>
            <a:fld id="{56C2D2BA-1757-463C-B3FC-91FF85C2B2B8}" type="slidenum">
              <a:rPr lang="en-US" smtClean="0"/>
              <a:pPr/>
              <a:t>63</a:t>
            </a:fld>
            <a:endParaRPr lang="en-US"/>
          </a:p>
        </p:txBody>
      </p:sp>
    </p:spTree>
    <p:extLst>
      <p:ext uri="{BB962C8B-B14F-4D97-AF65-F5344CB8AC3E}">
        <p14:creationId xmlns:p14="http://schemas.microsoft.com/office/powerpoint/2010/main" val="28016031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64</a:t>
            </a:fld>
            <a:endParaRPr lang="en-US"/>
          </a:p>
        </p:txBody>
      </p:sp>
    </p:spTree>
    <p:extLst>
      <p:ext uri="{BB962C8B-B14F-4D97-AF65-F5344CB8AC3E}">
        <p14:creationId xmlns:p14="http://schemas.microsoft.com/office/powerpoint/2010/main" val="35381259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762000" y="228600"/>
            <a:ext cx="7772400" cy="1143000"/>
          </a:xfrm>
        </p:spPr>
        <p:txBody>
          <a:bodyPr/>
          <a:lstStyle/>
          <a:p>
            <a:r>
              <a:rPr lang="en-GB" sz="3600" b="1">
                <a:latin typeface="Tahoma" pitchFamily="34" charset="0"/>
              </a:rPr>
              <a:t>RADIAL HEIGHT</a:t>
            </a:r>
            <a:endParaRPr lang="en-US" sz="3600" b="1">
              <a:latin typeface="Tahoma" pitchFamily="34" charset="0"/>
            </a:endParaRPr>
          </a:p>
        </p:txBody>
      </p:sp>
      <p:sp>
        <p:nvSpPr>
          <p:cNvPr id="14339" name="Rectangle 3"/>
          <p:cNvSpPr>
            <a:spLocks noGrp="1" noChangeArrowheads="1"/>
          </p:cNvSpPr>
          <p:nvPr>
            <p:ph type="body" sz="half" idx="2"/>
          </p:nvPr>
        </p:nvSpPr>
        <p:spPr>
          <a:xfrm>
            <a:off x="4648200" y="1447800"/>
            <a:ext cx="3810000" cy="4114800"/>
          </a:xfrm>
        </p:spPr>
        <p:txBody>
          <a:bodyPr/>
          <a:lstStyle/>
          <a:p>
            <a:pPr marL="0" indent="0">
              <a:lnSpc>
                <a:spcPct val="90000"/>
              </a:lnSpc>
              <a:buNone/>
            </a:pPr>
            <a:endParaRPr lang="en-US" dirty="0">
              <a:latin typeface="Tahoma" pitchFamily="34" charset="0"/>
            </a:endParaRPr>
          </a:p>
        </p:txBody>
      </p:sp>
      <p:pic>
        <p:nvPicPr>
          <p:cNvPr id="14340" name="Picture 4"/>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a:stretch>
            <a:fillRect/>
          </a:stretch>
        </p:blipFill>
        <p:spPr>
          <a:xfrm>
            <a:off x="1371600" y="1447800"/>
            <a:ext cx="3035300" cy="4114800"/>
          </a:xfrm>
          <a:noFill/>
          <a:ln w="38100">
            <a:solidFill>
              <a:schemeClr val="tx1"/>
            </a:solidFill>
            <a:miter lim="800000"/>
            <a:headEnd/>
            <a:tailEnd/>
          </a:ln>
        </p:spPr>
      </p:pic>
      <p:sp>
        <p:nvSpPr>
          <p:cNvPr id="2" name="Slide Number Placeholder 1"/>
          <p:cNvSpPr>
            <a:spLocks noGrp="1"/>
          </p:cNvSpPr>
          <p:nvPr>
            <p:ph type="sldNum" sz="quarter" idx="12"/>
          </p:nvPr>
        </p:nvSpPr>
        <p:spPr/>
        <p:txBody>
          <a:bodyPr/>
          <a:lstStyle/>
          <a:p>
            <a:fld id="{56C2D2BA-1757-463C-B3FC-91FF85C2B2B8}" type="slidenum">
              <a:rPr lang="en-US" smtClean="0"/>
              <a:pPr/>
              <a:t>65</a:t>
            </a:fld>
            <a:endParaRPr lang="en-US"/>
          </a:p>
        </p:txBody>
      </p:sp>
    </p:spTree>
    <p:extLst>
      <p:ext uri="{BB962C8B-B14F-4D97-AF65-F5344CB8AC3E}">
        <p14:creationId xmlns:p14="http://schemas.microsoft.com/office/powerpoint/2010/main" val="32917002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66</a:t>
            </a:fld>
            <a:endParaRPr lang="en-US"/>
          </a:p>
        </p:txBody>
      </p:sp>
    </p:spTree>
    <p:extLst>
      <p:ext uri="{BB962C8B-B14F-4D97-AF65-F5344CB8AC3E}">
        <p14:creationId xmlns:p14="http://schemas.microsoft.com/office/powerpoint/2010/main" val="13244714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84163"/>
            <a:ext cx="8229600" cy="657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4EF06A2-D62D-4E9C-8E1C-95683CE3371C}" type="slidenum">
              <a:rPr lang="en-US" smtClean="0"/>
              <a:pPr eaLnBrk="1" hangingPunct="1"/>
              <a:t>67</a:t>
            </a:fld>
            <a:endParaRPr lang="en-US"/>
          </a:p>
        </p:txBody>
      </p:sp>
    </p:spTree>
    <p:extLst>
      <p:ext uri="{BB962C8B-B14F-4D97-AF65-F5344CB8AC3E}">
        <p14:creationId xmlns:p14="http://schemas.microsoft.com/office/powerpoint/2010/main" val="7360030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68</a:t>
            </a:fld>
            <a:endParaRPr lang="en-US"/>
          </a:p>
        </p:txBody>
      </p:sp>
      <p:pic>
        <p:nvPicPr>
          <p:cNvPr id="3" name="Picture 4" descr="PAH1 177"/>
          <p:cNvPicPr>
            <a:picLocks noChangeAspect="1" noChangeArrowheads="1"/>
          </p:cNvPicPr>
          <p:nvPr/>
        </p:nvPicPr>
        <p:blipFill rotWithShape="1">
          <a:blip r:embed="rId2">
            <a:extLst>
              <a:ext uri="{28A0092B-C50C-407E-A947-70E740481C1C}">
                <a14:useLocalDpi xmlns:a14="http://schemas.microsoft.com/office/drawing/2010/main" val="0"/>
              </a:ext>
            </a:extLst>
          </a:blip>
          <a:srcRect l="17630" t="22403" r="15714" b="26479"/>
          <a:stretch/>
        </p:blipFill>
        <p:spPr bwMode="auto">
          <a:xfrm>
            <a:off x="10510" y="0"/>
            <a:ext cx="6085489" cy="349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Copy of PAH1 012"/>
          <p:cNvPicPr>
            <a:picLocks noChangeAspect="1" noChangeArrowheads="1"/>
          </p:cNvPicPr>
          <p:nvPr/>
        </p:nvPicPr>
        <p:blipFill rotWithShape="1">
          <a:blip r:embed="rId3">
            <a:extLst>
              <a:ext uri="{28A0092B-C50C-407E-A947-70E740481C1C}">
                <a14:useLocalDpi xmlns:a14="http://schemas.microsoft.com/office/drawing/2010/main" val="0"/>
              </a:ext>
            </a:extLst>
          </a:blip>
          <a:srcRect t="39268" b="13146"/>
          <a:stretch/>
        </p:blipFill>
        <p:spPr bwMode="auto">
          <a:xfrm>
            <a:off x="10510" y="3657600"/>
            <a:ext cx="8128000" cy="290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6574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8980227" cy="683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69</a:t>
            </a:fld>
            <a:endParaRPr lang="en-US"/>
          </a:p>
        </p:txBody>
      </p:sp>
    </p:spTree>
    <p:extLst>
      <p:ext uri="{BB962C8B-B14F-4D97-AF65-F5344CB8AC3E}">
        <p14:creationId xmlns:p14="http://schemas.microsoft.com/office/powerpoint/2010/main" val="4199256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4"/>
          <p:cNvGraphicFramePr>
            <a:graphicFrameLocks noChangeAspect="1"/>
          </p:cNvGraphicFramePr>
          <p:nvPr/>
        </p:nvGraphicFramePr>
        <p:xfrm>
          <a:off x="-304800" y="0"/>
          <a:ext cx="9448800" cy="6972300"/>
        </p:xfrm>
        <a:graphic>
          <a:graphicData uri="http://schemas.openxmlformats.org/presentationml/2006/ole">
            <mc:AlternateContent xmlns:mc="http://schemas.openxmlformats.org/markup-compatibility/2006">
              <mc:Choice xmlns:v="urn:schemas-microsoft-com:vml" Requires="v">
                <p:oleObj spid="_x0000_s1025" name="Slide" r:id="rId3" imgW="4572000" imgH="3429000" progId="PowerPoint.Slide.8">
                  <p:embed/>
                </p:oleObj>
              </mc:Choice>
              <mc:Fallback>
                <p:oleObj name="Slide" r:id="rId3" imgW="4572000" imgH="3429000" progId="PowerPoint.Slide.8">
                  <p:embed/>
                  <p:pic>
                    <p:nvPicPr>
                      <p:cNvPr id="39938" name="Object 4"/>
                      <p:cNvPicPr>
                        <a:picLocks noChangeAspect="1" noChangeArrowheads="1"/>
                      </p:cNvPicPr>
                      <p:nvPr/>
                    </p:nvPicPr>
                    <p:blipFill>
                      <a:blip r:embed="rId4">
                        <a:extLst>
                          <a:ext uri="{28A0092B-C50C-407E-A947-70E740481C1C}">
                            <a14:useLocalDpi xmlns:a14="http://schemas.microsoft.com/office/drawing/2010/main" val="0"/>
                          </a:ext>
                        </a:extLst>
                      </a:blip>
                      <a:srcRect l="6122" r="2040"/>
                      <a:stretch>
                        <a:fillRect/>
                      </a:stretch>
                    </p:blipFill>
                    <p:spPr bwMode="auto">
                      <a:xfrm>
                        <a:off x="-304800" y="0"/>
                        <a:ext cx="9448800" cy="697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39"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A5CB638-AE47-4003-96E1-827B3F1B6A5E}" type="slidenum">
              <a:rPr lang="en-US" smtClean="0"/>
              <a:pPr eaLnBrk="1" hangingPunct="1"/>
              <a:t>7</a:t>
            </a:fld>
            <a:endParaRPr lang="en-US"/>
          </a:p>
        </p:txBody>
      </p:sp>
    </p:spTree>
    <p:extLst>
      <p:ext uri="{BB962C8B-B14F-4D97-AF65-F5344CB8AC3E}">
        <p14:creationId xmlns:p14="http://schemas.microsoft.com/office/powerpoint/2010/main" val="2325218185"/>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4638"/>
            <a:ext cx="8229600" cy="228600"/>
          </a:xfrm>
        </p:spPr>
        <p:txBody>
          <a:bodyPr>
            <a:normAutofit fontScale="90000"/>
          </a:bodyPr>
          <a:lstStyle/>
          <a:p>
            <a:endParaRPr lang="en-US"/>
          </a:p>
        </p:txBody>
      </p:sp>
      <p:sp>
        <p:nvSpPr>
          <p:cNvPr id="17411" name="Rectangle 3"/>
          <p:cNvSpPr>
            <a:spLocks noGrp="1" noChangeArrowheads="1"/>
          </p:cNvSpPr>
          <p:nvPr>
            <p:ph type="body" sz="half" idx="1"/>
          </p:nvPr>
        </p:nvSpPr>
        <p:spPr>
          <a:xfrm>
            <a:off x="457200" y="762000"/>
            <a:ext cx="3886200" cy="5334000"/>
          </a:xfrm>
        </p:spPr>
        <p:txBody>
          <a:bodyPr/>
          <a:lstStyle/>
          <a:p>
            <a:pPr marL="533400" indent="-533400">
              <a:buFontTx/>
              <a:buNone/>
            </a:pPr>
            <a:r>
              <a:rPr lang="en-ZA" dirty="0">
                <a:latin typeface="Tahoma" pitchFamily="34" charset="0"/>
              </a:rPr>
              <a:t> OA </a:t>
            </a:r>
            <a:r>
              <a:rPr lang="en-GB" dirty="0">
                <a:latin typeface="Tahoma" pitchFamily="34" charset="0"/>
                <a:cs typeface="Times New Roman" pitchFamily="18" charset="0"/>
              </a:rPr>
              <a:t>classification</a:t>
            </a:r>
          </a:p>
          <a:p>
            <a:pPr marL="914400" lvl="1" indent="-457200">
              <a:buFontTx/>
              <a:buAutoNum type="arabicPeriod"/>
            </a:pPr>
            <a:r>
              <a:rPr lang="en-GB" dirty="0">
                <a:latin typeface="Tahoma" pitchFamily="34" charset="0"/>
                <a:cs typeface="Times New Roman" pitchFamily="18" charset="0"/>
              </a:rPr>
              <a:t>Type A </a:t>
            </a:r>
            <a:r>
              <a:rPr lang="en-GB" dirty="0">
                <a:latin typeface="Tahoma" pitchFamily="34" charset="0"/>
              </a:rPr>
              <a:t> – Extra </a:t>
            </a:r>
            <a:r>
              <a:rPr lang="en-GB" dirty="0" err="1">
                <a:latin typeface="Tahoma" pitchFamily="34" charset="0"/>
              </a:rPr>
              <a:t>articularType</a:t>
            </a:r>
            <a:r>
              <a:rPr lang="en-GB" dirty="0">
                <a:latin typeface="Tahoma" pitchFamily="34" charset="0"/>
              </a:rPr>
              <a:t> </a:t>
            </a:r>
          </a:p>
          <a:p>
            <a:pPr marL="914400" lvl="1" indent="-457200">
              <a:buFontTx/>
              <a:buAutoNum type="arabicPeriod"/>
            </a:pPr>
            <a:endParaRPr lang="en-GB" dirty="0">
              <a:latin typeface="Tahoma" pitchFamily="34" charset="0"/>
            </a:endParaRPr>
          </a:p>
          <a:p>
            <a:pPr marL="914400" lvl="1" indent="-457200">
              <a:buFontTx/>
              <a:buAutoNum type="arabicPeriod"/>
            </a:pPr>
            <a:r>
              <a:rPr lang="en-GB" dirty="0">
                <a:latin typeface="Tahoma" pitchFamily="34" charset="0"/>
                <a:cs typeface="Times New Roman" pitchFamily="18" charset="0"/>
              </a:rPr>
              <a:t>Type</a:t>
            </a:r>
            <a:r>
              <a:rPr lang="en-GB" dirty="0">
                <a:latin typeface="Tahoma" pitchFamily="34" charset="0"/>
              </a:rPr>
              <a:t> B – Partial </a:t>
            </a:r>
            <a:r>
              <a:rPr lang="en-GB" dirty="0" err="1">
                <a:latin typeface="Tahoma" pitchFamily="34" charset="0"/>
              </a:rPr>
              <a:t>articularType</a:t>
            </a:r>
            <a:r>
              <a:rPr lang="en-GB" dirty="0">
                <a:latin typeface="Tahoma" pitchFamily="34" charset="0"/>
              </a:rPr>
              <a:t> </a:t>
            </a:r>
          </a:p>
          <a:p>
            <a:pPr marL="914400" lvl="1" indent="-457200">
              <a:buFontTx/>
              <a:buAutoNum type="arabicPeriod"/>
            </a:pPr>
            <a:endParaRPr lang="en-GB" dirty="0">
              <a:latin typeface="Tahoma" pitchFamily="34" charset="0"/>
            </a:endParaRPr>
          </a:p>
          <a:p>
            <a:pPr marL="914400" lvl="1" indent="-457200">
              <a:buFontTx/>
              <a:buAutoNum type="arabicPeriod"/>
            </a:pPr>
            <a:r>
              <a:rPr lang="en-GB" dirty="0">
                <a:latin typeface="Tahoma" pitchFamily="34" charset="0"/>
                <a:cs typeface="Times New Roman" pitchFamily="18" charset="0"/>
              </a:rPr>
              <a:t>Type</a:t>
            </a:r>
            <a:r>
              <a:rPr lang="en-GB" dirty="0">
                <a:latin typeface="Tahoma" pitchFamily="34" charset="0"/>
              </a:rPr>
              <a:t> C – Complete /   complex articular</a:t>
            </a:r>
          </a:p>
          <a:p>
            <a:pPr marL="533400" indent="-533400">
              <a:buClr>
                <a:schemeClr val="tx2"/>
              </a:buClr>
              <a:buFont typeface="Wingdings" pitchFamily="2" charset="2"/>
              <a:buChar char="v"/>
            </a:pPr>
            <a:endParaRPr lang="en-GB" sz="2800" dirty="0">
              <a:latin typeface="Tahoma" pitchFamily="34" charset="0"/>
              <a:cs typeface="Times New Roman" pitchFamily="18" charset="0"/>
            </a:endParaRPr>
          </a:p>
          <a:p>
            <a:pPr marL="914400" lvl="1" indent="-457200"/>
            <a:endParaRPr lang="en-US" dirty="0">
              <a:latin typeface="Tahoma" pitchFamily="34" charset="0"/>
              <a:cs typeface="Times New Roman" pitchFamily="18" charset="0"/>
            </a:endParaRPr>
          </a:p>
        </p:txBody>
      </p:sp>
      <p:pic>
        <p:nvPicPr>
          <p:cNvPr id="17412" name="Picture 4" descr="Graphic"/>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495800" y="1295400"/>
            <a:ext cx="4191000" cy="3962400"/>
          </a:xfr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BA1C3553-CADC-48AF-B985-DCE6B9ACA8F7}" type="slidenum">
              <a:rPr lang="en-US" smtClean="0"/>
              <a:pPr/>
              <a:t>70</a:t>
            </a:fld>
            <a:endParaRPr lang="en-US"/>
          </a:p>
        </p:txBody>
      </p:sp>
    </p:spTree>
    <p:extLst>
      <p:ext uri="{BB962C8B-B14F-4D97-AF65-F5344CB8AC3E}">
        <p14:creationId xmlns:p14="http://schemas.microsoft.com/office/powerpoint/2010/main" val="10568800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2286000" y="152400"/>
            <a:ext cx="2520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tx2"/>
                </a:solidFill>
              </a:rPr>
              <a:t>AO/ OTA Classification</a:t>
            </a:r>
          </a:p>
        </p:txBody>
      </p:sp>
      <p:graphicFrame>
        <p:nvGraphicFramePr>
          <p:cNvPr id="40963" name="Object 5"/>
          <p:cNvGraphicFramePr>
            <a:graphicFrameLocks noChangeAspect="1"/>
          </p:cNvGraphicFramePr>
          <p:nvPr/>
        </p:nvGraphicFramePr>
        <p:xfrm>
          <a:off x="1447800" y="0"/>
          <a:ext cx="4572000" cy="6802438"/>
        </p:xfrm>
        <a:graphic>
          <a:graphicData uri="http://schemas.openxmlformats.org/presentationml/2006/ole">
            <mc:AlternateContent xmlns:mc="http://schemas.openxmlformats.org/markup-compatibility/2006">
              <mc:Choice xmlns:v="urn:schemas-microsoft-com:vml" Requires="v">
                <p:oleObj spid="_x0000_s2049" name="Photo Editor Photo" r:id="rId3" imgW="3635055" imgH="5768840" progId="MSPhotoEd.3">
                  <p:embed/>
                </p:oleObj>
              </mc:Choice>
              <mc:Fallback>
                <p:oleObj name="Photo Editor Photo" r:id="rId3" imgW="3635055" imgH="5768840" progId="MSPhotoEd.3">
                  <p:embed/>
                  <p:pic>
                    <p:nvPicPr>
                      <p:cNvPr id="40963" name="Object 5"/>
                      <p:cNvPicPr>
                        <a:picLocks noChangeAspect="1" noChangeArrowheads="1"/>
                      </p:cNvPicPr>
                      <p:nvPr/>
                    </p:nvPicPr>
                    <p:blipFill>
                      <a:blip r:embed="rId4">
                        <a:extLst>
                          <a:ext uri="{28A0092B-C50C-407E-A947-70E740481C1C}">
                            <a14:useLocalDpi xmlns:a14="http://schemas.microsoft.com/office/drawing/2010/main" val="0"/>
                          </a:ext>
                        </a:extLst>
                      </a:blip>
                      <a:srcRect t="1128" b="5090"/>
                      <a:stretch>
                        <a:fillRect/>
                      </a:stretch>
                    </p:blipFill>
                    <p:spPr bwMode="auto">
                      <a:xfrm>
                        <a:off x="1447800" y="0"/>
                        <a:ext cx="4572000" cy="680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964"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3672253-56D1-4A06-BED7-1B13303CCE2C}" type="slidenum">
              <a:rPr lang="en-US" smtClean="0"/>
              <a:pPr eaLnBrk="1" hangingPunct="1"/>
              <a:t>71</a:t>
            </a:fld>
            <a:endParaRPr lang="en-US"/>
          </a:p>
        </p:txBody>
      </p:sp>
    </p:spTree>
    <p:extLst>
      <p:ext uri="{BB962C8B-B14F-4D97-AF65-F5344CB8AC3E}">
        <p14:creationId xmlns:p14="http://schemas.microsoft.com/office/powerpoint/2010/main" val="36220354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endParaRPr lang="en-US"/>
          </a:p>
        </p:txBody>
      </p:sp>
      <p:sp>
        <p:nvSpPr>
          <p:cNvPr id="62467" name="Rectangle 3"/>
          <p:cNvSpPr>
            <a:spLocks noGrp="1" noChangeArrowheads="1"/>
          </p:cNvSpPr>
          <p:nvPr>
            <p:ph type="body" idx="1"/>
          </p:nvPr>
        </p:nvSpPr>
        <p:spPr/>
        <p:txBody>
          <a:bodyPr/>
          <a:lstStyle/>
          <a:p>
            <a:pPr eaLnBrk="1" hangingPunct="1"/>
            <a:endParaRPr lang="en-US"/>
          </a:p>
        </p:txBody>
      </p:sp>
      <p:pic>
        <p:nvPicPr>
          <p:cNvPr id="62468" name="Picture 4" descr="DSC00363"/>
          <p:cNvPicPr>
            <a:picLocks noChangeAspect="1" noChangeArrowheads="1"/>
          </p:cNvPicPr>
          <p:nvPr/>
        </p:nvPicPr>
        <p:blipFill rotWithShape="1">
          <a:blip r:embed="rId2">
            <a:extLst>
              <a:ext uri="{28A0092B-C50C-407E-A947-70E740481C1C}">
                <a14:useLocalDpi xmlns:a14="http://schemas.microsoft.com/office/drawing/2010/main" val="0"/>
              </a:ext>
            </a:extLst>
          </a:blip>
          <a:srcRect l="26813" t="12807" r="23006"/>
          <a:stretch/>
        </p:blipFill>
        <p:spPr bwMode="auto">
          <a:xfrm>
            <a:off x="1752600" y="76200"/>
            <a:ext cx="5029200" cy="655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72</a:t>
            </a:fld>
            <a:endParaRPr lang="en-US"/>
          </a:p>
        </p:txBody>
      </p:sp>
    </p:spTree>
    <p:extLst>
      <p:ext uri="{BB962C8B-B14F-4D97-AF65-F5344CB8AC3E}">
        <p14:creationId xmlns:p14="http://schemas.microsoft.com/office/powerpoint/2010/main" val="11534488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1676400"/>
            <a:ext cx="9181020" cy="5153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73</a:t>
            </a:fld>
            <a:endParaRPr lang="en-US"/>
          </a:p>
        </p:txBody>
      </p:sp>
    </p:spTree>
    <p:extLst>
      <p:ext uri="{BB962C8B-B14F-4D97-AF65-F5344CB8AC3E}">
        <p14:creationId xmlns:p14="http://schemas.microsoft.com/office/powerpoint/2010/main" val="27250435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C:\Users\siekei\Desktop\Bone photos\20150126_1741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9ECC603-E0A6-427D-9240-BC3BB9101633}" type="slidenum">
              <a:rPr lang="en-US" smtClean="0"/>
              <a:pPr eaLnBrk="1" hangingPunct="1"/>
              <a:t>74</a:t>
            </a:fld>
            <a:endParaRPr lang="en-US"/>
          </a:p>
        </p:txBody>
      </p:sp>
    </p:spTree>
    <p:extLst>
      <p:ext uri="{BB962C8B-B14F-4D97-AF65-F5344CB8AC3E}">
        <p14:creationId xmlns:p14="http://schemas.microsoft.com/office/powerpoint/2010/main" val="8459813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8" y="533400"/>
            <a:ext cx="9178193" cy="4881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75</a:t>
            </a:fld>
            <a:endParaRPr lang="en-US"/>
          </a:p>
        </p:txBody>
      </p:sp>
    </p:spTree>
    <p:extLst>
      <p:ext uri="{BB962C8B-B14F-4D97-AF65-F5344CB8AC3E}">
        <p14:creationId xmlns:p14="http://schemas.microsoft.com/office/powerpoint/2010/main" val="2974472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228600"/>
            <a:ext cx="9192228" cy="6601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76</a:t>
            </a:fld>
            <a:endParaRPr lang="en-US"/>
          </a:p>
        </p:txBody>
      </p:sp>
    </p:spTree>
    <p:extLst>
      <p:ext uri="{BB962C8B-B14F-4D97-AF65-F5344CB8AC3E}">
        <p14:creationId xmlns:p14="http://schemas.microsoft.com/office/powerpoint/2010/main" val="13028495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GB" sz="3600" b="1">
                <a:latin typeface="Tahoma" pitchFamily="34" charset="0"/>
              </a:rPr>
              <a:t>EXTRA ARTICULAR CRITERIA</a:t>
            </a:r>
            <a:endParaRPr lang="en-US" sz="3600" b="1">
              <a:latin typeface="Tahoma" pitchFamily="34" charset="0"/>
            </a:endParaRPr>
          </a:p>
        </p:txBody>
      </p:sp>
      <p:sp>
        <p:nvSpPr>
          <p:cNvPr id="25603" name="Rectangle 3"/>
          <p:cNvSpPr>
            <a:spLocks noGrp="1" noChangeArrowheads="1"/>
          </p:cNvSpPr>
          <p:nvPr>
            <p:ph type="body" idx="1"/>
          </p:nvPr>
        </p:nvSpPr>
        <p:spPr/>
        <p:txBody>
          <a:bodyPr/>
          <a:lstStyle/>
          <a:p>
            <a:pPr>
              <a:buClr>
                <a:schemeClr val="tx2"/>
              </a:buClr>
              <a:buFont typeface="Wingdings" pitchFamily="2" charset="2"/>
              <a:buChar char="v"/>
            </a:pPr>
            <a:r>
              <a:rPr lang="en-GB" sz="3600">
                <a:latin typeface="Tahoma" pitchFamily="34" charset="0"/>
              </a:rPr>
              <a:t>Radial inclination</a:t>
            </a:r>
          </a:p>
          <a:p>
            <a:pPr>
              <a:buClr>
                <a:schemeClr val="tx2"/>
              </a:buClr>
              <a:buFont typeface="Wingdings" pitchFamily="2" charset="2"/>
              <a:buChar char="v"/>
            </a:pPr>
            <a:r>
              <a:rPr lang="en-GB" sz="3600">
                <a:latin typeface="Tahoma" pitchFamily="34" charset="0"/>
              </a:rPr>
              <a:t>Radial height</a:t>
            </a:r>
          </a:p>
          <a:p>
            <a:pPr>
              <a:buClr>
                <a:schemeClr val="tx2"/>
              </a:buClr>
              <a:buFont typeface="Wingdings" pitchFamily="2" charset="2"/>
              <a:buChar char="v"/>
            </a:pPr>
            <a:r>
              <a:rPr lang="en-GB" sz="3600">
                <a:latin typeface="Tahoma" pitchFamily="34" charset="0"/>
              </a:rPr>
              <a:t>Volar tilt</a:t>
            </a:r>
          </a:p>
          <a:p>
            <a:pPr>
              <a:buClr>
                <a:schemeClr val="tx2"/>
              </a:buClr>
              <a:buFont typeface="Wingdings" pitchFamily="2" charset="2"/>
              <a:buChar char="v"/>
            </a:pPr>
            <a:r>
              <a:rPr lang="en-GB" sz="3600">
                <a:latin typeface="Tahoma" pitchFamily="34" charset="0"/>
              </a:rPr>
              <a:t>Radio-ulnar joint</a:t>
            </a:r>
            <a:endParaRPr lang="en-US" sz="3600">
              <a:latin typeface="Tahoma" pitchFamily="34"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77</a:t>
            </a:fld>
            <a:endParaRPr lang="en-US"/>
          </a:p>
        </p:txBody>
      </p:sp>
    </p:spTree>
    <p:extLst>
      <p:ext uri="{BB962C8B-B14F-4D97-AF65-F5344CB8AC3E}">
        <p14:creationId xmlns:p14="http://schemas.microsoft.com/office/powerpoint/2010/main" val="26471991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01958" cy="5999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78</a:t>
            </a:fld>
            <a:endParaRPr lang="en-US"/>
          </a:p>
        </p:txBody>
      </p:sp>
    </p:spTree>
    <p:extLst>
      <p:ext uri="{BB962C8B-B14F-4D97-AF65-F5344CB8AC3E}">
        <p14:creationId xmlns:p14="http://schemas.microsoft.com/office/powerpoint/2010/main" val="1895291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42" name="Picture 2" descr="C:\Users\siekei\Documents\Dr.T.S.Mogire-ORTHOPAEDICS\medical photos\Forearm Fractures\PAH1 014.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879" b="21234"/>
          <a:stretch/>
        </p:blipFill>
        <p:spPr bwMode="auto">
          <a:xfrm rot="16200000">
            <a:off x="113070" y="2133801"/>
            <a:ext cx="6034617" cy="28914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siekei\Documents\Dr.T.S.Mogire-ORTHOPAEDICS\medical photos\Forearm Fractures\PAH1 015.jpg"/>
          <p:cNvPicPr>
            <a:picLocks noChangeAspect="1" noChangeArrowheads="1"/>
          </p:cNvPicPr>
          <p:nvPr/>
        </p:nvPicPr>
        <p:blipFill rotWithShape="1">
          <a:blip r:embed="rId3">
            <a:extLst>
              <a:ext uri="{28A0092B-C50C-407E-A947-70E740481C1C}">
                <a14:useLocalDpi xmlns:a14="http://schemas.microsoft.com/office/drawing/2010/main" val="0"/>
              </a:ext>
            </a:extLst>
          </a:blip>
          <a:srcRect t="14607" b="6218"/>
          <a:stretch/>
        </p:blipFill>
        <p:spPr bwMode="auto">
          <a:xfrm rot="16200000">
            <a:off x="3350541" y="1758979"/>
            <a:ext cx="6034617" cy="358346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79</a:t>
            </a:fld>
            <a:endParaRPr lang="en-US"/>
          </a:p>
        </p:txBody>
      </p:sp>
    </p:spTree>
    <p:extLst>
      <p:ext uri="{BB962C8B-B14F-4D97-AF65-F5344CB8AC3E}">
        <p14:creationId xmlns:p14="http://schemas.microsoft.com/office/powerpoint/2010/main" val="4196708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1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09600"/>
            <a:ext cx="6172200" cy="65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28714433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Object 4"/>
          <p:cNvGraphicFramePr>
            <a:graphicFrameLocks noChangeAspect="1"/>
          </p:cNvGraphicFramePr>
          <p:nvPr/>
        </p:nvGraphicFramePr>
        <p:xfrm>
          <a:off x="5943600" y="381000"/>
          <a:ext cx="2927350" cy="5486400"/>
        </p:xfrm>
        <a:graphic>
          <a:graphicData uri="http://schemas.openxmlformats.org/presentationml/2006/ole">
            <mc:AlternateContent xmlns:mc="http://schemas.openxmlformats.org/markup-compatibility/2006">
              <mc:Choice xmlns:v="urn:schemas-microsoft-com:vml" Requires="v">
                <p:oleObj spid="_x0000_s3073" name="HP Deskscan" r:id="rId3" imgW="3024390" imgH="11292683" progId="HP.DeskScan.2">
                  <p:embed/>
                </p:oleObj>
              </mc:Choice>
              <mc:Fallback>
                <p:oleObj name="HP Deskscan" r:id="rId3" imgW="3024390" imgH="11292683" progId="HP.DeskScan.2">
                  <p:embed/>
                  <p:pic>
                    <p:nvPicPr>
                      <p:cNvPr id="49154" name="Object 4"/>
                      <p:cNvPicPr>
                        <a:picLocks noChangeAspect="1" noChangeArrowheads="1"/>
                      </p:cNvPicPr>
                      <p:nvPr/>
                    </p:nvPicPr>
                    <p:blipFill>
                      <a:blip r:embed="rId4">
                        <a:extLst>
                          <a:ext uri="{28A0092B-C50C-407E-A947-70E740481C1C}">
                            <a14:useLocalDpi xmlns:a14="http://schemas.microsoft.com/office/drawing/2010/main" val="0"/>
                          </a:ext>
                        </a:extLst>
                      </a:blip>
                      <a:srcRect t="49786"/>
                      <a:stretch>
                        <a:fillRect/>
                      </a:stretch>
                    </p:blipFill>
                    <p:spPr bwMode="auto">
                      <a:xfrm>
                        <a:off x="5943600" y="381000"/>
                        <a:ext cx="2927350" cy="548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55" name="Object 5"/>
          <p:cNvGraphicFramePr>
            <a:graphicFrameLocks noChangeAspect="1"/>
          </p:cNvGraphicFramePr>
          <p:nvPr/>
        </p:nvGraphicFramePr>
        <p:xfrm>
          <a:off x="228600" y="1752600"/>
          <a:ext cx="5562600" cy="2755900"/>
        </p:xfrm>
        <a:graphic>
          <a:graphicData uri="http://schemas.openxmlformats.org/presentationml/2006/ole">
            <mc:AlternateContent xmlns:mc="http://schemas.openxmlformats.org/markup-compatibility/2006">
              <mc:Choice xmlns:v="urn:schemas-microsoft-com:vml" Requires="v">
                <p:oleObj spid="_x0000_s3074" name="HP Deskscan" r:id="rId5" imgW="5853659" imgH="2902439" progId="HP.DeskScan.2">
                  <p:embed/>
                </p:oleObj>
              </mc:Choice>
              <mc:Fallback>
                <p:oleObj name="HP Deskscan" r:id="rId5" imgW="5853659" imgH="2902439" progId="HP.DeskScan.2">
                  <p:embed/>
                  <p:pic>
                    <p:nvPicPr>
                      <p:cNvPr id="4915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752600"/>
                        <a:ext cx="5562600" cy="275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156"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6D65883-B891-42DF-A494-C34781640E11}" type="slidenum">
              <a:rPr lang="en-US" smtClean="0"/>
              <a:pPr eaLnBrk="1" hangingPunct="1"/>
              <a:t>80</a:t>
            </a:fld>
            <a:endParaRPr lang="en-US"/>
          </a:p>
        </p:txBody>
      </p:sp>
    </p:spTree>
    <p:extLst>
      <p:ext uri="{BB962C8B-B14F-4D97-AF65-F5344CB8AC3E}">
        <p14:creationId xmlns:p14="http://schemas.microsoft.com/office/powerpoint/2010/main" val="6059494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title"/>
          </p:nvPr>
        </p:nvSpPr>
        <p:spPr/>
        <p:txBody>
          <a:bodyPr/>
          <a:lstStyle/>
          <a:p>
            <a:pPr eaLnBrk="1" hangingPunct="1"/>
            <a:endParaRPr lang="en-US" dirty="0"/>
          </a:p>
        </p:txBody>
      </p:sp>
      <p:graphicFrame>
        <p:nvGraphicFramePr>
          <p:cNvPr id="60419" name="Object 3"/>
          <p:cNvGraphicFramePr>
            <a:graphicFrameLocks noGrp="1" noChangeAspect="1"/>
          </p:cNvGraphicFramePr>
          <p:nvPr>
            <p:ph idx="1"/>
            <p:extLst>
              <p:ext uri="{D42A27DB-BD31-4B8C-83A1-F6EECF244321}">
                <p14:modId xmlns:p14="http://schemas.microsoft.com/office/powerpoint/2010/main" val="3473548770"/>
              </p:ext>
            </p:extLst>
          </p:nvPr>
        </p:nvGraphicFramePr>
        <p:xfrm>
          <a:off x="381000" y="76200"/>
          <a:ext cx="8648700" cy="6486525"/>
        </p:xfrm>
        <a:graphic>
          <a:graphicData uri="http://schemas.openxmlformats.org/presentationml/2006/ole">
            <mc:AlternateContent xmlns:mc="http://schemas.openxmlformats.org/markup-compatibility/2006">
              <mc:Choice xmlns:v="urn:schemas-microsoft-com:vml" Requires="v">
                <p:oleObj spid="_x0000_s4097" name="Slide" r:id="rId3" imgW="4838700" imgH="3629025" progId="PowerPoint.Slide.8">
                  <p:embed/>
                </p:oleObj>
              </mc:Choice>
              <mc:Fallback>
                <p:oleObj name="Slide" r:id="rId3" imgW="4838700" imgH="3629025" progId="PowerPoint.Slide.8">
                  <p:embed/>
                  <p:pic>
                    <p:nvPicPr>
                      <p:cNvPr id="6041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76200"/>
                        <a:ext cx="8648700" cy="6486525"/>
                      </a:xfrm>
                      <a:prstGeom prst="rect">
                        <a:avLst/>
                      </a:prstGeom>
                      <a:noFill/>
                      <a:ln>
                        <a:noFill/>
                      </a:ln>
                      <a:effectLst/>
                    </p:spPr>
                  </p:pic>
                </p:oleObj>
              </mc:Fallback>
            </mc:AlternateContent>
          </a:graphicData>
        </a:graphic>
      </p:graphicFrame>
      <p:sp>
        <p:nvSpPr>
          <p:cNvPr id="2" name="Slide Number Placeholder 1"/>
          <p:cNvSpPr>
            <a:spLocks noGrp="1"/>
          </p:cNvSpPr>
          <p:nvPr>
            <p:ph type="sldNum" sz="quarter" idx="12"/>
          </p:nvPr>
        </p:nvSpPr>
        <p:spPr/>
        <p:txBody>
          <a:bodyPr/>
          <a:lstStyle/>
          <a:p>
            <a:fld id="{B6F15528-21DE-4FAA-801E-634DDDAF4B2B}" type="slidenum">
              <a:rPr lang="en-US" smtClean="0"/>
              <a:pPr/>
              <a:t>81</a:t>
            </a:fld>
            <a:endParaRPr lang="en-US"/>
          </a:p>
        </p:txBody>
      </p:sp>
    </p:spTree>
    <p:extLst>
      <p:ext uri="{BB962C8B-B14F-4D97-AF65-F5344CB8AC3E}">
        <p14:creationId xmlns:p14="http://schemas.microsoft.com/office/powerpoint/2010/main" val="2663053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post op ap"/>
          <p:cNvPicPr>
            <a:picLocks noChangeAspect="1" noChangeArrowheads="1"/>
          </p:cNvPicPr>
          <p:nvPr/>
        </p:nvPicPr>
        <p:blipFill>
          <a:blip r:embed="rId2">
            <a:extLst>
              <a:ext uri="{28A0092B-C50C-407E-A947-70E740481C1C}">
                <a14:useLocalDpi xmlns:a14="http://schemas.microsoft.com/office/drawing/2010/main" val="0"/>
              </a:ext>
            </a:extLst>
          </a:blip>
          <a:srcRect l="4893" r="3772"/>
          <a:stretch>
            <a:fillRect/>
          </a:stretch>
        </p:blipFill>
        <p:spPr bwMode="auto">
          <a:xfrm>
            <a:off x="762000" y="609600"/>
            <a:ext cx="388778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5" descr="post  op lat 1"/>
          <p:cNvPicPr>
            <a:picLocks noChangeAspect="1" noChangeArrowheads="1"/>
          </p:cNvPicPr>
          <p:nvPr/>
        </p:nvPicPr>
        <p:blipFill>
          <a:blip r:embed="rId3">
            <a:extLst>
              <a:ext uri="{28A0092B-C50C-407E-A947-70E740481C1C}">
                <a14:useLocalDpi xmlns:a14="http://schemas.microsoft.com/office/drawing/2010/main" val="0"/>
              </a:ext>
            </a:extLst>
          </a:blip>
          <a:srcRect l="8229"/>
          <a:stretch>
            <a:fillRect/>
          </a:stretch>
        </p:blipFill>
        <p:spPr bwMode="auto">
          <a:xfrm>
            <a:off x="5340350" y="609600"/>
            <a:ext cx="31940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48FEDAC-4DE3-451B-AF70-125A49B7974B}" type="slidenum">
              <a:rPr lang="en-US" smtClean="0"/>
              <a:pPr eaLnBrk="1" hangingPunct="1"/>
              <a:t>82</a:t>
            </a:fld>
            <a:endParaRPr lang="en-US"/>
          </a:p>
        </p:txBody>
      </p:sp>
    </p:spTree>
    <p:extLst>
      <p:ext uri="{BB962C8B-B14F-4D97-AF65-F5344CB8AC3E}">
        <p14:creationId xmlns:p14="http://schemas.microsoft.com/office/powerpoint/2010/main" val="14249632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4" y="0"/>
            <a:ext cx="5035341"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063240"/>
            <a:ext cx="5943600" cy="356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83</a:t>
            </a:fld>
            <a:endParaRPr lang="en-US"/>
          </a:p>
        </p:txBody>
      </p:sp>
    </p:spTree>
    <p:extLst>
      <p:ext uri="{BB962C8B-B14F-4D97-AF65-F5344CB8AC3E}">
        <p14:creationId xmlns:p14="http://schemas.microsoft.com/office/powerpoint/2010/main" val="31178606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20782"/>
            <a:ext cx="5594684" cy="386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771" y="3886200"/>
            <a:ext cx="4534829" cy="2957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84</a:t>
            </a:fld>
            <a:endParaRPr lang="en-US"/>
          </a:p>
        </p:txBody>
      </p:sp>
    </p:spTree>
    <p:extLst>
      <p:ext uri="{BB962C8B-B14F-4D97-AF65-F5344CB8AC3E}">
        <p14:creationId xmlns:p14="http://schemas.microsoft.com/office/powerpoint/2010/main" val="36356611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03088" cy="6165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85</a:t>
            </a:fld>
            <a:endParaRPr lang="en-US"/>
          </a:p>
        </p:txBody>
      </p:sp>
    </p:spTree>
    <p:extLst>
      <p:ext uri="{BB962C8B-B14F-4D97-AF65-F5344CB8AC3E}">
        <p14:creationId xmlns:p14="http://schemas.microsoft.com/office/powerpoint/2010/main" val="19137939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12" y="1219200"/>
            <a:ext cx="9187962"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86</a:t>
            </a:fld>
            <a:endParaRPr lang="en-US"/>
          </a:p>
        </p:txBody>
      </p:sp>
    </p:spTree>
    <p:extLst>
      <p:ext uri="{BB962C8B-B14F-4D97-AF65-F5344CB8AC3E}">
        <p14:creationId xmlns:p14="http://schemas.microsoft.com/office/powerpoint/2010/main" val="10742867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88" y="1981200"/>
            <a:ext cx="8876647" cy="470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87</a:t>
            </a:fld>
            <a:endParaRPr lang="en-US"/>
          </a:p>
        </p:txBody>
      </p:sp>
    </p:spTree>
    <p:extLst>
      <p:ext uri="{BB962C8B-B14F-4D97-AF65-F5344CB8AC3E}">
        <p14:creationId xmlns:p14="http://schemas.microsoft.com/office/powerpoint/2010/main" val="19581189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b200154"/>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209800" y="68476"/>
            <a:ext cx="3810000" cy="6486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32CE8213-D375-4879-B4EA-51027F2EF2FC}" type="slidenum">
              <a:rPr lang="en-US" smtClean="0"/>
              <a:pPr>
                <a:defRPr/>
              </a:pPr>
              <a:t>88</a:t>
            </a:fld>
            <a:endParaRPr lang="en-US"/>
          </a:p>
        </p:txBody>
      </p:sp>
    </p:spTree>
    <p:extLst>
      <p:ext uri="{BB962C8B-B14F-4D97-AF65-F5344CB8AC3E}">
        <p14:creationId xmlns:p14="http://schemas.microsoft.com/office/powerpoint/2010/main" val="22110218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943" y="914400"/>
            <a:ext cx="8821057"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89</a:t>
            </a:fld>
            <a:endParaRPr lang="en-US"/>
          </a:p>
        </p:txBody>
      </p:sp>
    </p:spTree>
    <p:extLst>
      <p:ext uri="{BB962C8B-B14F-4D97-AF65-F5344CB8AC3E}">
        <p14:creationId xmlns:p14="http://schemas.microsoft.com/office/powerpoint/2010/main" val="2167233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en-US"/>
          </a:p>
        </p:txBody>
      </p:sp>
      <p:pic>
        <p:nvPicPr>
          <p:cNvPr id="7171"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17503" t="11491" r="20259" b="13866"/>
          <a:stretch>
            <a:fillRect/>
          </a:stretch>
        </p:blipFill>
        <p:spPr>
          <a:xfrm rot="16200000">
            <a:off x="1385552" y="-1156951"/>
            <a:ext cx="6372897" cy="9144000"/>
          </a:xfrm>
          <a:ln w="228600" cap="sq" cmpd="thickThin">
            <a:solidFill>
              <a:srgbClr val="000000"/>
            </a:solidFill>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196"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F6357CE-43F7-4C2D-A260-982F1DE342BF}" type="slidenum">
              <a:rPr lang="en-US" smtClean="0"/>
              <a:pPr eaLnBrk="1" hangingPunct="1"/>
              <a:t>9</a:t>
            </a:fld>
            <a:endParaRPr lang="en-US"/>
          </a:p>
        </p:txBody>
      </p:sp>
    </p:spTree>
    <p:extLst>
      <p:ext uri="{BB962C8B-B14F-4D97-AF65-F5344CB8AC3E}">
        <p14:creationId xmlns:p14="http://schemas.microsoft.com/office/powerpoint/2010/main" val="3146532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19" y="0"/>
            <a:ext cx="9174581" cy="623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90</a:t>
            </a:fld>
            <a:endParaRPr lang="en-US"/>
          </a:p>
        </p:txBody>
      </p:sp>
    </p:spTree>
    <p:extLst>
      <p:ext uri="{BB962C8B-B14F-4D97-AF65-F5344CB8AC3E}">
        <p14:creationId xmlns:p14="http://schemas.microsoft.com/office/powerpoint/2010/main" val="1332208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descr="C:\Users\siekei\Documents\Dr.T.S.Mogire-ORTHOPAEDICS\medical photos\Forearm Fractures\PAH1 17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91</a:t>
            </a:fld>
            <a:endParaRPr lang="en-US"/>
          </a:p>
        </p:txBody>
      </p:sp>
    </p:spTree>
    <p:extLst>
      <p:ext uri="{BB962C8B-B14F-4D97-AF65-F5344CB8AC3E}">
        <p14:creationId xmlns:p14="http://schemas.microsoft.com/office/powerpoint/2010/main" val="36676624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074" name="Picture 2" descr="C:\Users\siekei\Documents\Dr.T.S.Mogire-ORTHOPAEDICS\medical photos\Forearm Fractures\PAH1 17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92</a:t>
            </a:fld>
            <a:endParaRPr lang="en-US"/>
          </a:p>
        </p:txBody>
      </p:sp>
    </p:spTree>
    <p:extLst>
      <p:ext uri="{BB962C8B-B14F-4D97-AF65-F5344CB8AC3E}">
        <p14:creationId xmlns:p14="http://schemas.microsoft.com/office/powerpoint/2010/main" val="32136523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5A0769A-9F18-4334-8656-50543F4EABFE}" type="slidenum">
              <a:rPr lang="en-US" smtClean="0"/>
              <a:pPr eaLnBrk="1" hangingPunct="1"/>
              <a:t>93</a:t>
            </a:fld>
            <a:endParaRPr lang="en-US"/>
          </a:p>
        </p:txBody>
      </p:sp>
      <p:pic>
        <p:nvPicPr>
          <p:cNvPr id="56324" name="Picture 4" descr="PAH1 1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92698" y="713718"/>
            <a:ext cx="5541579" cy="41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AH1 1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466114" y="713717"/>
            <a:ext cx="5541580" cy="415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1099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057968"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94</a:t>
            </a:fld>
            <a:endParaRPr lang="en-US"/>
          </a:p>
        </p:txBody>
      </p:sp>
    </p:spTree>
    <p:extLst>
      <p:ext uri="{BB962C8B-B14F-4D97-AF65-F5344CB8AC3E}">
        <p14:creationId xmlns:p14="http://schemas.microsoft.com/office/powerpoint/2010/main" val="13166756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1531"/>
            <a:ext cx="419100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726" y="2581170"/>
            <a:ext cx="7208693" cy="4325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95</a:t>
            </a:fld>
            <a:endParaRPr lang="en-US"/>
          </a:p>
        </p:txBody>
      </p:sp>
    </p:spTree>
    <p:extLst>
      <p:ext uri="{BB962C8B-B14F-4D97-AF65-F5344CB8AC3E}">
        <p14:creationId xmlns:p14="http://schemas.microsoft.com/office/powerpoint/2010/main" val="9511574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8892209"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96</a:t>
            </a:fld>
            <a:endParaRPr lang="en-US"/>
          </a:p>
        </p:txBody>
      </p:sp>
    </p:spTree>
    <p:extLst>
      <p:ext uri="{BB962C8B-B14F-4D97-AF65-F5344CB8AC3E}">
        <p14:creationId xmlns:p14="http://schemas.microsoft.com/office/powerpoint/2010/main" val="28955556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18309"/>
            <a:ext cx="9144001" cy="583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97</a:t>
            </a:fld>
            <a:endParaRPr lang="en-US"/>
          </a:p>
        </p:txBody>
      </p:sp>
    </p:spTree>
    <p:extLst>
      <p:ext uri="{BB962C8B-B14F-4D97-AF65-F5344CB8AC3E}">
        <p14:creationId xmlns:p14="http://schemas.microsoft.com/office/powerpoint/2010/main" val="9109008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0382"/>
            <a:ext cx="9144000" cy="6213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98</a:t>
            </a:fld>
            <a:endParaRPr lang="en-US"/>
          </a:p>
        </p:txBody>
      </p:sp>
    </p:spTree>
    <p:extLst>
      <p:ext uri="{BB962C8B-B14F-4D97-AF65-F5344CB8AC3E}">
        <p14:creationId xmlns:p14="http://schemas.microsoft.com/office/powerpoint/2010/main" val="26723703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endParaRPr lang="en-US"/>
          </a:p>
        </p:txBody>
      </p:sp>
      <p:sp>
        <p:nvSpPr>
          <p:cNvPr id="54275" name="Rectangle 3"/>
          <p:cNvSpPr>
            <a:spLocks noGrp="1" noChangeArrowheads="1"/>
          </p:cNvSpPr>
          <p:nvPr>
            <p:ph type="body" idx="1"/>
          </p:nvPr>
        </p:nvSpPr>
        <p:spPr/>
        <p:txBody>
          <a:bodyPr/>
          <a:lstStyle/>
          <a:p>
            <a:endParaRPr lang="en-US"/>
          </a:p>
        </p:txBody>
      </p:sp>
      <p:pic>
        <p:nvPicPr>
          <p:cNvPr id="54276" name="Picture 4" descr="Copy of PAH1 011"/>
          <p:cNvPicPr>
            <a:picLocks noChangeAspect="1" noChangeArrowheads="1"/>
          </p:cNvPicPr>
          <p:nvPr/>
        </p:nvPicPr>
        <p:blipFill rotWithShape="1">
          <a:blip r:embed="rId2">
            <a:extLst>
              <a:ext uri="{28A0092B-C50C-407E-A947-70E740481C1C}">
                <a14:useLocalDpi xmlns:a14="http://schemas.microsoft.com/office/drawing/2010/main" val="0"/>
              </a:ext>
            </a:extLst>
          </a:blip>
          <a:srcRect t="18577" b="13147"/>
          <a:stretch/>
        </p:blipFill>
        <p:spPr bwMode="auto">
          <a:xfrm flipV="1">
            <a:off x="34159" y="838200"/>
            <a:ext cx="9020849" cy="461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962889D-703F-4632-BC0E-D9CC843F69E0}" type="slidenum">
              <a:rPr lang="en-US" smtClean="0"/>
              <a:pPr eaLnBrk="1" hangingPunct="1"/>
              <a:t>99</a:t>
            </a:fld>
            <a:endParaRPr lang="en-US"/>
          </a:p>
        </p:txBody>
      </p:sp>
    </p:spTree>
    <p:extLst>
      <p:ext uri="{BB962C8B-B14F-4D97-AF65-F5344CB8AC3E}">
        <p14:creationId xmlns:p14="http://schemas.microsoft.com/office/powerpoint/2010/main" val="34041051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2337</TotalTime>
  <Words>376</Words>
  <Application>Microsoft Office PowerPoint</Application>
  <PresentationFormat>On-screen Show (4:3)</PresentationFormat>
  <Paragraphs>160</Paragraphs>
  <Slides>113</Slides>
  <Notes>7</Notes>
  <HiddenSlides>2</HiddenSlides>
  <MMClips>0</MMClips>
  <ScaleCrop>false</ScaleCrop>
  <HeadingPairs>
    <vt:vector size="4" baseType="variant">
      <vt:variant>
        <vt:lpstr>Theme</vt:lpstr>
      </vt:variant>
      <vt:variant>
        <vt:i4>1</vt:i4>
      </vt:variant>
      <vt:variant>
        <vt:lpstr>Slide Titles</vt:lpstr>
      </vt:variant>
      <vt:variant>
        <vt:i4>113</vt:i4>
      </vt:variant>
    </vt:vector>
  </HeadingPairs>
  <TitlesOfParts>
    <vt:vector size="114" baseType="lpstr">
      <vt:lpstr>Office Theme</vt:lpstr>
      <vt:lpstr>Radius and ulnar fractures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Radial Head Fractures-Simple  Partial Articular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Alignment –Radiocapitellar 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VOLAR TILT</vt:lpstr>
      <vt:lpstr>PowerPoint Presentation</vt:lpstr>
      <vt:lpstr>RADIAL INCLINATION</vt:lpstr>
      <vt:lpstr>PowerPoint Presentation</vt:lpstr>
      <vt:lpstr>RADIAL HEIGHT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 ARTICULAR CRITERIA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Forearm injuries</dc:title>
  <dc:creator>tom mogire</dc:creator>
  <cp:lastModifiedBy>Unknown User</cp:lastModifiedBy>
  <cp:revision>64</cp:revision>
  <dcterms:created xsi:type="dcterms:W3CDTF">2006-08-16T00:00:00Z</dcterms:created>
  <dcterms:modified xsi:type="dcterms:W3CDTF">2021-02-01T10:15:56Z</dcterms:modified>
</cp:coreProperties>
</file>