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3E9B-23A7-478A-B730-9947F083EF3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EF1C-3F1A-49DA-8D4C-B339F0CC9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2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3E9B-23A7-478A-B730-9947F083EF3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EF1C-3F1A-49DA-8D4C-B339F0CC9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7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3E9B-23A7-478A-B730-9947F083EF3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EF1C-3F1A-49DA-8D4C-B339F0CC9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3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3E9B-23A7-478A-B730-9947F083EF3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EF1C-3F1A-49DA-8D4C-B339F0CC9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48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3E9B-23A7-478A-B730-9947F083EF3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EF1C-3F1A-49DA-8D4C-B339F0CC9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3E9B-23A7-478A-B730-9947F083EF3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EF1C-3F1A-49DA-8D4C-B339F0CC9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3E9B-23A7-478A-B730-9947F083EF3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EF1C-3F1A-49DA-8D4C-B339F0CC9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3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3E9B-23A7-478A-B730-9947F083EF3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EF1C-3F1A-49DA-8D4C-B339F0CC9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4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3E9B-23A7-478A-B730-9947F083EF3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EF1C-3F1A-49DA-8D4C-B339F0CC9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3E9B-23A7-478A-B730-9947F083EF3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EF1C-3F1A-49DA-8D4C-B339F0CC9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97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3E9B-23A7-478A-B730-9947F083EF3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EF1C-3F1A-49DA-8D4C-B339F0CC9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0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C3E9B-23A7-478A-B730-9947F083EF3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3EF1C-3F1A-49DA-8D4C-B339F0CC9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7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4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46" y="405658"/>
            <a:ext cx="10937996" cy="55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2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85" y="953806"/>
            <a:ext cx="11272538" cy="47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4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46" y="1120836"/>
            <a:ext cx="10825895" cy="4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3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76" y="606668"/>
            <a:ext cx="9765832" cy="524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" y="711282"/>
            <a:ext cx="11449050" cy="50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6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89" y="1116419"/>
            <a:ext cx="10685260" cy="449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2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21" y="521293"/>
            <a:ext cx="9976125" cy="56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1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harvirsinghsehmi@gmail.com</dc:creator>
  <cp:lastModifiedBy>harvirsinghsehmi@gmail.com</cp:lastModifiedBy>
  <cp:revision>5</cp:revision>
  <dcterms:created xsi:type="dcterms:W3CDTF">2021-01-11T11:46:47Z</dcterms:created>
  <dcterms:modified xsi:type="dcterms:W3CDTF">2021-01-11T13:14:50Z</dcterms:modified>
</cp:coreProperties>
</file>