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1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4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8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6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7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7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0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6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7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78067-52AA-45B8-9BDB-834DB5C49D0F}" type="datetimeFigureOut">
              <a:rPr lang="en-US" smtClean="0"/>
              <a:t>04-Apr-21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1DBC-9689-415A-8774-AAE522E7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1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9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45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29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64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Shabir</dc:creator>
  <cp:lastModifiedBy>Shabir</cp:lastModifiedBy>
  <cp:revision>1</cp:revision>
  <dcterms:created xsi:type="dcterms:W3CDTF">2021-04-04T16:14:41Z</dcterms:created>
  <dcterms:modified xsi:type="dcterms:W3CDTF">2021-04-04T16:20:18Z</dcterms:modified>
</cp:coreProperties>
</file>