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6"/>
  </p:notesMasterIdLst>
  <p:sldIdLst>
    <p:sldId id="256" r:id="rId5"/>
    <p:sldId id="257" r:id="rId6"/>
    <p:sldId id="553" r:id="rId7"/>
    <p:sldId id="259" r:id="rId8"/>
    <p:sldId id="552" r:id="rId9"/>
    <p:sldId id="551" r:id="rId10"/>
    <p:sldId id="550" r:id="rId11"/>
    <p:sldId id="549" r:id="rId12"/>
    <p:sldId id="548" r:id="rId13"/>
    <p:sldId id="352" r:id="rId14"/>
    <p:sldId id="520" r:id="rId15"/>
    <p:sldId id="523" r:id="rId16"/>
    <p:sldId id="547" r:id="rId17"/>
    <p:sldId id="522" r:id="rId18"/>
    <p:sldId id="524" r:id="rId19"/>
    <p:sldId id="537" r:id="rId20"/>
    <p:sldId id="525" r:id="rId21"/>
    <p:sldId id="526" r:id="rId22"/>
    <p:sldId id="527" r:id="rId23"/>
    <p:sldId id="528" r:id="rId24"/>
    <p:sldId id="545" r:id="rId25"/>
    <p:sldId id="536" r:id="rId26"/>
    <p:sldId id="530" r:id="rId27"/>
    <p:sldId id="531" r:id="rId28"/>
    <p:sldId id="546" r:id="rId29"/>
    <p:sldId id="533" r:id="rId30"/>
    <p:sldId id="534" r:id="rId31"/>
    <p:sldId id="535" r:id="rId32"/>
    <p:sldId id="554" r:id="rId33"/>
    <p:sldId id="262" r:id="rId34"/>
    <p:sldId id="465" r:id="rId3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4660"/>
  </p:normalViewPr>
  <p:slideViewPr>
    <p:cSldViewPr snapToGrid="0">
      <p:cViewPr varScale="1">
        <p:scale>
          <a:sx n="81" d="100"/>
          <a:sy n="81" d="100"/>
        </p:scale>
        <p:origin x="3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BC632-58DF-41BD-AF9F-9F9AB089A3A5}" type="doc">
      <dgm:prSet loTypeId="urn:microsoft.com/office/officeart/2005/8/layout/hierarchy4#1" loCatId="list" qsTypeId="urn:microsoft.com/office/officeart/2005/8/quickstyle/simple1" qsCatId="simple" csTypeId="urn:microsoft.com/office/officeart/2005/8/colors/accent1_2" csCatId="accent1" phldr="1"/>
      <dgm:spPr/>
      <dgm:t>
        <a:bodyPr/>
        <a:lstStyle/>
        <a:p>
          <a:endParaRPr lang="x-none"/>
        </a:p>
      </dgm:t>
    </dgm:pt>
    <dgm:pt modelId="{5126F89C-DD93-4988-A2CD-8C1DB9388800}">
      <dgm:prSet phldrT="[Text]" custT="1"/>
      <dgm:spPr/>
      <dgm:t>
        <a:bodyPr/>
        <a:lstStyle/>
        <a:p>
          <a:r>
            <a:rPr lang="en-US" sz="2800" b="1" u="sng" dirty="0"/>
            <a:t>DSM5 Somatic Symptom &amp; Related Disorder</a:t>
          </a:r>
          <a:endParaRPr lang="x-none" sz="2800" b="1" u="sng" dirty="0"/>
        </a:p>
      </dgm:t>
    </dgm:pt>
    <dgm:pt modelId="{D09D0F7F-8A05-4886-B805-5314DCD25FBA}" type="parTrans" cxnId="{4375CAE8-5C56-4A5F-895E-E5CFD64586EC}">
      <dgm:prSet/>
      <dgm:spPr/>
      <dgm:t>
        <a:bodyPr/>
        <a:lstStyle/>
        <a:p>
          <a:endParaRPr lang="x-none"/>
        </a:p>
      </dgm:t>
    </dgm:pt>
    <dgm:pt modelId="{8FECC916-2DD7-454D-88C2-F7534012C45E}" type="sibTrans" cxnId="{4375CAE8-5C56-4A5F-895E-E5CFD64586EC}">
      <dgm:prSet/>
      <dgm:spPr/>
      <dgm:t>
        <a:bodyPr/>
        <a:lstStyle/>
        <a:p>
          <a:endParaRPr lang="x-none"/>
        </a:p>
      </dgm:t>
    </dgm:pt>
    <dgm:pt modelId="{E4269059-2D13-4DBC-B792-5968D8031A33}">
      <dgm:prSet phldrT="[Text]" custT="1"/>
      <dgm:spPr/>
      <dgm:t>
        <a:bodyPr/>
        <a:lstStyle/>
        <a:p>
          <a:r>
            <a:rPr lang="en-US" sz="2000" dirty="0"/>
            <a:t>Somatic symptoms[s] disrupting daily life</a:t>
          </a:r>
          <a:endParaRPr lang="x-none" sz="2000" dirty="0"/>
        </a:p>
      </dgm:t>
    </dgm:pt>
    <dgm:pt modelId="{ED0FB677-63CE-475B-B5D1-10DB3B24D020}" type="parTrans" cxnId="{E2D303F5-4241-4A21-BD55-4E28992B7A95}">
      <dgm:prSet/>
      <dgm:spPr/>
      <dgm:t>
        <a:bodyPr/>
        <a:lstStyle/>
        <a:p>
          <a:endParaRPr lang="x-none"/>
        </a:p>
      </dgm:t>
    </dgm:pt>
    <dgm:pt modelId="{B69BC2B9-44F3-4424-B306-13986BE95A96}" type="sibTrans" cxnId="{E2D303F5-4241-4A21-BD55-4E28992B7A95}">
      <dgm:prSet/>
      <dgm:spPr/>
      <dgm:t>
        <a:bodyPr/>
        <a:lstStyle/>
        <a:p>
          <a:endParaRPr lang="x-none"/>
        </a:p>
      </dgm:t>
    </dgm:pt>
    <dgm:pt modelId="{20B0230D-73AC-46B9-A29E-98AE8CD38BCB}">
      <dgm:prSet phldrT="[Text]"/>
      <dgm:spPr/>
      <dgm:t>
        <a:bodyPr/>
        <a:lstStyle/>
        <a:p>
          <a:r>
            <a:rPr lang="en-US" dirty="0"/>
            <a:t>High health related anxiety</a:t>
          </a:r>
          <a:endParaRPr lang="x-none" dirty="0"/>
        </a:p>
      </dgm:t>
    </dgm:pt>
    <dgm:pt modelId="{08ED6FBC-1DD3-4AA4-9C67-93FFF18EAE09}" type="parTrans" cxnId="{8F3B945B-2A2F-4AC1-BAF1-FF30559A8FF5}">
      <dgm:prSet/>
      <dgm:spPr/>
      <dgm:t>
        <a:bodyPr/>
        <a:lstStyle/>
        <a:p>
          <a:endParaRPr lang="x-none"/>
        </a:p>
      </dgm:t>
    </dgm:pt>
    <dgm:pt modelId="{F57AA158-1CCB-47EE-B589-AB82E5E94B67}" type="sibTrans" cxnId="{8F3B945B-2A2F-4AC1-BAF1-FF30559A8FF5}">
      <dgm:prSet/>
      <dgm:spPr/>
      <dgm:t>
        <a:bodyPr/>
        <a:lstStyle/>
        <a:p>
          <a:endParaRPr lang="x-none"/>
        </a:p>
      </dgm:t>
    </dgm:pt>
    <dgm:pt modelId="{8772A988-8B3E-4055-9D03-531641A5C3C9}">
      <dgm:prSet phldrT="[Text]"/>
      <dgm:spPr/>
      <dgm:t>
        <a:bodyPr/>
        <a:lstStyle/>
        <a:p>
          <a:r>
            <a:rPr lang="en-US" dirty="0"/>
            <a:t>Disproportionate persistent concerns of medical seriousness of one’s symptoms</a:t>
          </a:r>
          <a:endParaRPr lang="x-none" dirty="0"/>
        </a:p>
      </dgm:t>
    </dgm:pt>
    <dgm:pt modelId="{9D39AA1B-1B9A-4B74-B2B2-EA2DF2D23202}" type="parTrans" cxnId="{B399CF5C-C7D9-4AD8-AAC6-9A67A67A116A}">
      <dgm:prSet/>
      <dgm:spPr/>
      <dgm:t>
        <a:bodyPr/>
        <a:lstStyle/>
        <a:p>
          <a:endParaRPr lang="x-none"/>
        </a:p>
      </dgm:t>
    </dgm:pt>
    <dgm:pt modelId="{2449E35A-595C-4EE7-A015-0436504C2A62}" type="sibTrans" cxnId="{B399CF5C-C7D9-4AD8-AAC6-9A67A67A116A}">
      <dgm:prSet/>
      <dgm:spPr/>
      <dgm:t>
        <a:bodyPr/>
        <a:lstStyle/>
        <a:p>
          <a:endParaRPr lang="x-none"/>
        </a:p>
      </dgm:t>
    </dgm:pt>
    <dgm:pt modelId="{290ECD33-687F-4339-ACBA-10DF750C18DB}">
      <dgm:prSet phldrT="[Text]" custT="1"/>
      <dgm:spPr/>
      <dgm:t>
        <a:bodyPr/>
        <a:lstStyle/>
        <a:p>
          <a:r>
            <a:rPr lang="en-US" sz="2000" dirty="0"/>
            <a:t>Somatic symptom[s]               last &gt; 6/12</a:t>
          </a:r>
          <a:endParaRPr lang="x-none" sz="2000" dirty="0"/>
        </a:p>
      </dgm:t>
    </dgm:pt>
    <dgm:pt modelId="{8697C851-EBF0-446F-9BFC-B956C9406665}" type="parTrans" cxnId="{F3C85D10-96DE-4E3D-BCC3-C20ADFA1DE50}">
      <dgm:prSet/>
      <dgm:spPr/>
      <dgm:t>
        <a:bodyPr/>
        <a:lstStyle/>
        <a:p>
          <a:endParaRPr lang="x-none"/>
        </a:p>
      </dgm:t>
    </dgm:pt>
    <dgm:pt modelId="{5F5B4C7D-97DC-45ED-A4A2-6ABAF08ED361}" type="sibTrans" cxnId="{F3C85D10-96DE-4E3D-BCC3-C20ADFA1DE50}">
      <dgm:prSet/>
      <dgm:spPr/>
      <dgm:t>
        <a:bodyPr/>
        <a:lstStyle/>
        <a:p>
          <a:endParaRPr lang="x-none"/>
        </a:p>
      </dgm:t>
    </dgm:pt>
    <dgm:pt modelId="{646CEC66-7E39-45C1-B414-130681EFDD12}">
      <dgm:prSet phldrT="[Text]"/>
      <dgm:spPr/>
      <dgm:t>
        <a:bodyPr/>
        <a:lstStyle/>
        <a:p>
          <a:r>
            <a:rPr lang="en-US" dirty="0"/>
            <a:t>Excessive time &amp; energy devoted to these symptoms or health concerns</a:t>
          </a:r>
          <a:endParaRPr lang="x-none" dirty="0"/>
        </a:p>
      </dgm:t>
    </dgm:pt>
    <dgm:pt modelId="{1F585F88-2ADC-4EE9-A41F-CC881AA886B2}" type="parTrans" cxnId="{F7124582-1015-4327-A551-1BED2C2D26FE}">
      <dgm:prSet/>
      <dgm:spPr/>
      <dgm:t>
        <a:bodyPr/>
        <a:lstStyle/>
        <a:p>
          <a:endParaRPr lang="x-none"/>
        </a:p>
      </dgm:t>
    </dgm:pt>
    <dgm:pt modelId="{8926EE5B-18E4-4B11-A09A-D383DF49999E}" type="sibTrans" cxnId="{F7124582-1015-4327-A551-1BED2C2D26FE}">
      <dgm:prSet/>
      <dgm:spPr/>
      <dgm:t>
        <a:bodyPr/>
        <a:lstStyle/>
        <a:p>
          <a:endParaRPr lang="x-none"/>
        </a:p>
      </dgm:t>
    </dgm:pt>
    <dgm:pt modelId="{EE9B68C6-7199-4F79-8DCF-8D2CFDC73F67}" type="pres">
      <dgm:prSet presAssocID="{987BC632-58DF-41BD-AF9F-9F9AB089A3A5}" presName="Name0" presStyleCnt="0">
        <dgm:presLayoutVars>
          <dgm:chPref val="1"/>
          <dgm:dir/>
          <dgm:animOne val="branch"/>
          <dgm:animLvl val="lvl"/>
          <dgm:resizeHandles/>
        </dgm:presLayoutVars>
      </dgm:prSet>
      <dgm:spPr/>
      <dgm:t>
        <a:bodyPr/>
        <a:lstStyle/>
        <a:p>
          <a:endParaRPr lang="en-US"/>
        </a:p>
      </dgm:t>
    </dgm:pt>
    <dgm:pt modelId="{2DC7FFF4-688E-4754-ACE9-1EB127FEA139}" type="pres">
      <dgm:prSet presAssocID="{5126F89C-DD93-4988-A2CD-8C1DB9388800}" presName="vertOne" presStyleCnt="0"/>
      <dgm:spPr/>
    </dgm:pt>
    <dgm:pt modelId="{DB672932-5F72-4A33-BC62-A432343FA6BE}" type="pres">
      <dgm:prSet presAssocID="{5126F89C-DD93-4988-A2CD-8C1DB9388800}" presName="txOne" presStyleLbl="node0" presStyleIdx="0" presStyleCnt="1" custScaleY="43560" custLinFactNeighborX="0" custLinFactNeighborY="3044">
        <dgm:presLayoutVars>
          <dgm:chPref val="3"/>
        </dgm:presLayoutVars>
      </dgm:prSet>
      <dgm:spPr/>
      <dgm:t>
        <a:bodyPr/>
        <a:lstStyle/>
        <a:p>
          <a:endParaRPr lang="en-US"/>
        </a:p>
      </dgm:t>
    </dgm:pt>
    <dgm:pt modelId="{CDA97CE2-E0F7-4E35-AC44-ECDF83414EC2}" type="pres">
      <dgm:prSet presAssocID="{5126F89C-DD93-4988-A2CD-8C1DB9388800}" presName="parTransOne" presStyleCnt="0"/>
      <dgm:spPr/>
    </dgm:pt>
    <dgm:pt modelId="{7BE7CC1B-BCDF-42B8-8E5A-B6F83F903D3C}" type="pres">
      <dgm:prSet presAssocID="{5126F89C-DD93-4988-A2CD-8C1DB9388800}" presName="horzOne" presStyleCnt="0"/>
      <dgm:spPr/>
    </dgm:pt>
    <dgm:pt modelId="{C3D4CBC2-749A-44E9-864A-0E6F5334D9FE}" type="pres">
      <dgm:prSet presAssocID="{E4269059-2D13-4DBC-B792-5968D8031A33}" presName="vertTwo" presStyleCnt="0"/>
      <dgm:spPr/>
    </dgm:pt>
    <dgm:pt modelId="{EC5B604A-5DC6-4886-A1FD-DEA3505DFD13}" type="pres">
      <dgm:prSet presAssocID="{E4269059-2D13-4DBC-B792-5968D8031A33}" presName="txTwo" presStyleLbl="node2" presStyleIdx="0" presStyleCnt="2" custScaleY="43945" custLinFactNeighborX="-383" custLinFactNeighborY="-42266">
        <dgm:presLayoutVars>
          <dgm:chPref val="3"/>
        </dgm:presLayoutVars>
      </dgm:prSet>
      <dgm:spPr/>
      <dgm:t>
        <a:bodyPr/>
        <a:lstStyle/>
        <a:p>
          <a:endParaRPr lang="en-US"/>
        </a:p>
      </dgm:t>
    </dgm:pt>
    <dgm:pt modelId="{3BD263C9-D294-4C7F-A5AD-5320D7A8372B}" type="pres">
      <dgm:prSet presAssocID="{E4269059-2D13-4DBC-B792-5968D8031A33}" presName="parTransTwo" presStyleCnt="0"/>
      <dgm:spPr/>
    </dgm:pt>
    <dgm:pt modelId="{DB9A848E-514D-4F51-B969-AB59316D2D15}" type="pres">
      <dgm:prSet presAssocID="{E4269059-2D13-4DBC-B792-5968D8031A33}" presName="horzTwo" presStyleCnt="0"/>
      <dgm:spPr/>
    </dgm:pt>
    <dgm:pt modelId="{1E55204B-AFA2-411A-956B-95F45475A8C6}" type="pres">
      <dgm:prSet presAssocID="{20B0230D-73AC-46B9-A29E-98AE8CD38BCB}" presName="vertThree" presStyleCnt="0"/>
      <dgm:spPr/>
    </dgm:pt>
    <dgm:pt modelId="{D9BB983E-71D2-46B2-BDF1-62F4488A0CB4}" type="pres">
      <dgm:prSet presAssocID="{20B0230D-73AC-46B9-A29E-98AE8CD38BCB}" presName="txThree" presStyleLbl="node3" presStyleIdx="0" presStyleCnt="3" custScaleY="75319" custLinFactNeighborX="-1131" custLinFactNeighborY="27767">
        <dgm:presLayoutVars>
          <dgm:chPref val="3"/>
        </dgm:presLayoutVars>
      </dgm:prSet>
      <dgm:spPr/>
      <dgm:t>
        <a:bodyPr/>
        <a:lstStyle/>
        <a:p>
          <a:endParaRPr lang="en-US"/>
        </a:p>
      </dgm:t>
    </dgm:pt>
    <dgm:pt modelId="{F152B382-A841-4B04-B00A-910686636852}" type="pres">
      <dgm:prSet presAssocID="{20B0230D-73AC-46B9-A29E-98AE8CD38BCB}" presName="horzThree" presStyleCnt="0"/>
      <dgm:spPr/>
    </dgm:pt>
    <dgm:pt modelId="{F0E0FE7A-1DDD-418C-9B6C-834694C28740}" type="pres">
      <dgm:prSet presAssocID="{F57AA158-1CCB-47EE-B589-AB82E5E94B67}" presName="sibSpaceThree" presStyleCnt="0"/>
      <dgm:spPr/>
    </dgm:pt>
    <dgm:pt modelId="{AEE90E72-2C81-46D2-AAD2-8D766F7757CD}" type="pres">
      <dgm:prSet presAssocID="{8772A988-8B3E-4055-9D03-531641A5C3C9}" presName="vertThree" presStyleCnt="0"/>
      <dgm:spPr/>
    </dgm:pt>
    <dgm:pt modelId="{03C4827F-1CE0-4E6B-8503-BB288BA5AFE7}" type="pres">
      <dgm:prSet presAssocID="{8772A988-8B3E-4055-9D03-531641A5C3C9}" presName="txThree" presStyleLbl="node3" presStyleIdx="1" presStyleCnt="3" custScaleY="68538" custLinFactNeighborX="967" custLinFactNeighborY="23633">
        <dgm:presLayoutVars>
          <dgm:chPref val="3"/>
        </dgm:presLayoutVars>
      </dgm:prSet>
      <dgm:spPr/>
      <dgm:t>
        <a:bodyPr/>
        <a:lstStyle/>
        <a:p>
          <a:endParaRPr lang="en-US"/>
        </a:p>
      </dgm:t>
    </dgm:pt>
    <dgm:pt modelId="{289F7B85-9E19-4AF5-ADA0-64E6FBD77B2A}" type="pres">
      <dgm:prSet presAssocID="{8772A988-8B3E-4055-9D03-531641A5C3C9}" presName="horzThree" presStyleCnt="0"/>
      <dgm:spPr/>
    </dgm:pt>
    <dgm:pt modelId="{B7AE9D9A-BEED-419F-B24D-5822A2A4F111}" type="pres">
      <dgm:prSet presAssocID="{B69BC2B9-44F3-4424-B306-13986BE95A96}" presName="sibSpaceTwo" presStyleCnt="0"/>
      <dgm:spPr/>
    </dgm:pt>
    <dgm:pt modelId="{9DF46A35-D99D-407B-B648-063639AE898F}" type="pres">
      <dgm:prSet presAssocID="{290ECD33-687F-4339-ACBA-10DF750C18DB}" presName="vertTwo" presStyleCnt="0"/>
      <dgm:spPr/>
    </dgm:pt>
    <dgm:pt modelId="{6A6CCEA1-6120-4105-9CB3-4211F4806E6E}" type="pres">
      <dgm:prSet presAssocID="{290ECD33-687F-4339-ACBA-10DF750C18DB}" presName="txTwo" presStyleLbl="node2" presStyleIdx="1" presStyleCnt="2" custScaleX="94437" custScaleY="44404" custLinFactNeighborX="2636" custLinFactNeighborY="-70055">
        <dgm:presLayoutVars>
          <dgm:chPref val="3"/>
        </dgm:presLayoutVars>
      </dgm:prSet>
      <dgm:spPr/>
      <dgm:t>
        <a:bodyPr/>
        <a:lstStyle/>
        <a:p>
          <a:endParaRPr lang="en-US"/>
        </a:p>
      </dgm:t>
    </dgm:pt>
    <dgm:pt modelId="{D0A95A15-3F46-4618-BA68-6C6C4AEBE5A4}" type="pres">
      <dgm:prSet presAssocID="{290ECD33-687F-4339-ACBA-10DF750C18DB}" presName="parTransTwo" presStyleCnt="0"/>
      <dgm:spPr/>
    </dgm:pt>
    <dgm:pt modelId="{C3F3284A-6C7A-407B-93E5-88D2D6965E56}" type="pres">
      <dgm:prSet presAssocID="{290ECD33-687F-4339-ACBA-10DF750C18DB}" presName="horzTwo" presStyleCnt="0"/>
      <dgm:spPr/>
    </dgm:pt>
    <dgm:pt modelId="{D40EE533-A58B-4EA7-9569-ADBD60BE5149}" type="pres">
      <dgm:prSet presAssocID="{646CEC66-7E39-45C1-B414-130681EFDD12}" presName="vertThree" presStyleCnt="0"/>
      <dgm:spPr/>
    </dgm:pt>
    <dgm:pt modelId="{887FC3CD-2AB3-4FC5-8309-E511B4CFB343}" type="pres">
      <dgm:prSet presAssocID="{646CEC66-7E39-45C1-B414-130681EFDD12}" presName="txThree" presStyleLbl="node3" presStyleIdx="2" presStyleCnt="3" custScaleY="61670" custLinFactNeighborX="879" custLinFactNeighborY="9228">
        <dgm:presLayoutVars>
          <dgm:chPref val="3"/>
        </dgm:presLayoutVars>
      </dgm:prSet>
      <dgm:spPr/>
      <dgm:t>
        <a:bodyPr/>
        <a:lstStyle/>
        <a:p>
          <a:endParaRPr lang="en-US"/>
        </a:p>
      </dgm:t>
    </dgm:pt>
    <dgm:pt modelId="{AF92BE5D-86D0-494F-B327-D61BEC27AC9B}" type="pres">
      <dgm:prSet presAssocID="{646CEC66-7E39-45C1-B414-130681EFDD12}" presName="horzThree" presStyleCnt="0"/>
      <dgm:spPr/>
    </dgm:pt>
  </dgm:ptLst>
  <dgm:cxnLst>
    <dgm:cxn modelId="{F32EE319-BDC3-43C5-B318-A4B1C3205A7B}" type="presOf" srcId="{646CEC66-7E39-45C1-B414-130681EFDD12}" destId="{887FC3CD-2AB3-4FC5-8309-E511B4CFB343}" srcOrd="0" destOrd="0" presId="urn:microsoft.com/office/officeart/2005/8/layout/hierarchy4#1"/>
    <dgm:cxn modelId="{8F3B945B-2A2F-4AC1-BAF1-FF30559A8FF5}" srcId="{E4269059-2D13-4DBC-B792-5968D8031A33}" destId="{20B0230D-73AC-46B9-A29E-98AE8CD38BCB}" srcOrd="0" destOrd="0" parTransId="{08ED6FBC-1DD3-4AA4-9C67-93FFF18EAE09}" sibTransId="{F57AA158-1CCB-47EE-B589-AB82E5E94B67}"/>
    <dgm:cxn modelId="{E2D303F5-4241-4A21-BD55-4E28992B7A95}" srcId="{5126F89C-DD93-4988-A2CD-8C1DB9388800}" destId="{E4269059-2D13-4DBC-B792-5968D8031A33}" srcOrd="0" destOrd="0" parTransId="{ED0FB677-63CE-475B-B5D1-10DB3B24D020}" sibTransId="{B69BC2B9-44F3-4424-B306-13986BE95A96}"/>
    <dgm:cxn modelId="{4B1A636B-C66A-44D1-BE74-2A2A20A2B9A6}" type="presOf" srcId="{E4269059-2D13-4DBC-B792-5968D8031A33}" destId="{EC5B604A-5DC6-4886-A1FD-DEA3505DFD13}" srcOrd="0" destOrd="0" presId="urn:microsoft.com/office/officeart/2005/8/layout/hierarchy4#1"/>
    <dgm:cxn modelId="{4375CAE8-5C56-4A5F-895E-E5CFD64586EC}" srcId="{987BC632-58DF-41BD-AF9F-9F9AB089A3A5}" destId="{5126F89C-DD93-4988-A2CD-8C1DB9388800}" srcOrd="0" destOrd="0" parTransId="{D09D0F7F-8A05-4886-B805-5314DCD25FBA}" sibTransId="{8FECC916-2DD7-454D-88C2-F7534012C45E}"/>
    <dgm:cxn modelId="{F3C85D10-96DE-4E3D-BCC3-C20ADFA1DE50}" srcId="{5126F89C-DD93-4988-A2CD-8C1DB9388800}" destId="{290ECD33-687F-4339-ACBA-10DF750C18DB}" srcOrd="1" destOrd="0" parTransId="{8697C851-EBF0-446F-9BFC-B956C9406665}" sibTransId="{5F5B4C7D-97DC-45ED-A4A2-6ABAF08ED361}"/>
    <dgm:cxn modelId="{B399CF5C-C7D9-4AD8-AAC6-9A67A67A116A}" srcId="{E4269059-2D13-4DBC-B792-5968D8031A33}" destId="{8772A988-8B3E-4055-9D03-531641A5C3C9}" srcOrd="1" destOrd="0" parTransId="{9D39AA1B-1B9A-4B74-B2B2-EA2DF2D23202}" sibTransId="{2449E35A-595C-4EE7-A015-0436504C2A62}"/>
    <dgm:cxn modelId="{F7124582-1015-4327-A551-1BED2C2D26FE}" srcId="{290ECD33-687F-4339-ACBA-10DF750C18DB}" destId="{646CEC66-7E39-45C1-B414-130681EFDD12}" srcOrd="0" destOrd="0" parTransId="{1F585F88-2ADC-4EE9-A41F-CC881AA886B2}" sibTransId="{8926EE5B-18E4-4B11-A09A-D383DF49999E}"/>
    <dgm:cxn modelId="{9BC246F1-F3F4-4A76-BA2B-F1A3BA119209}" type="presOf" srcId="{290ECD33-687F-4339-ACBA-10DF750C18DB}" destId="{6A6CCEA1-6120-4105-9CB3-4211F4806E6E}" srcOrd="0" destOrd="0" presId="urn:microsoft.com/office/officeart/2005/8/layout/hierarchy4#1"/>
    <dgm:cxn modelId="{67ACEF06-D420-4E5A-B536-F271724CD16A}" type="presOf" srcId="{5126F89C-DD93-4988-A2CD-8C1DB9388800}" destId="{DB672932-5F72-4A33-BC62-A432343FA6BE}" srcOrd="0" destOrd="0" presId="urn:microsoft.com/office/officeart/2005/8/layout/hierarchy4#1"/>
    <dgm:cxn modelId="{2E2C1538-AEDB-40D3-BA10-C3F2C02C8D12}" type="presOf" srcId="{987BC632-58DF-41BD-AF9F-9F9AB089A3A5}" destId="{EE9B68C6-7199-4F79-8DCF-8D2CFDC73F67}" srcOrd="0" destOrd="0" presId="urn:microsoft.com/office/officeart/2005/8/layout/hierarchy4#1"/>
    <dgm:cxn modelId="{C93903B0-25E4-45F4-BB3E-BF5F8E6F3C5D}" type="presOf" srcId="{8772A988-8B3E-4055-9D03-531641A5C3C9}" destId="{03C4827F-1CE0-4E6B-8503-BB288BA5AFE7}" srcOrd="0" destOrd="0" presId="urn:microsoft.com/office/officeart/2005/8/layout/hierarchy4#1"/>
    <dgm:cxn modelId="{9F201D7B-DC02-4FC6-85B5-C4FC0D295998}" type="presOf" srcId="{20B0230D-73AC-46B9-A29E-98AE8CD38BCB}" destId="{D9BB983E-71D2-46B2-BDF1-62F4488A0CB4}" srcOrd="0" destOrd="0" presId="urn:microsoft.com/office/officeart/2005/8/layout/hierarchy4#1"/>
    <dgm:cxn modelId="{7DDC5E65-B545-4322-9436-DEA7BF12183E}" type="presParOf" srcId="{EE9B68C6-7199-4F79-8DCF-8D2CFDC73F67}" destId="{2DC7FFF4-688E-4754-ACE9-1EB127FEA139}" srcOrd="0" destOrd="0" presId="urn:microsoft.com/office/officeart/2005/8/layout/hierarchy4#1"/>
    <dgm:cxn modelId="{2BBA9A6B-2B68-4B8C-A597-7AD2F46ABEF1}" type="presParOf" srcId="{2DC7FFF4-688E-4754-ACE9-1EB127FEA139}" destId="{DB672932-5F72-4A33-BC62-A432343FA6BE}" srcOrd="0" destOrd="0" presId="urn:microsoft.com/office/officeart/2005/8/layout/hierarchy4#1"/>
    <dgm:cxn modelId="{2F9150B4-3340-4772-A343-0482BF37D355}" type="presParOf" srcId="{2DC7FFF4-688E-4754-ACE9-1EB127FEA139}" destId="{CDA97CE2-E0F7-4E35-AC44-ECDF83414EC2}" srcOrd="1" destOrd="0" presId="urn:microsoft.com/office/officeart/2005/8/layout/hierarchy4#1"/>
    <dgm:cxn modelId="{28344C91-123E-4C72-8CDD-C5BB69AC33DF}" type="presParOf" srcId="{2DC7FFF4-688E-4754-ACE9-1EB127FEA139}" destId="{7BE7CC1B-BCDF-42B8-8E5A-B6F83F903D3C}" srcOrd="2" destOrd="0" presId="urn:microsoft.com/office/officeart/2005/8/layout/hierarchy4#1"/>
    <dgm:cxn modelId="{6284E3B8-2E6E-41EC-B25B-1D24A728C350}" type="presParOf" srcId="{7BE7CC1B-BCDF-42B8-8E5A-B6F83F903D3C}" destId="{C3D4CBC2-749A-44E9-864A-0E6F5334D9FE}" srcOrd="0" destOrd="0" presId="urn:microsoft.com/office/officeart/2005/8/layout/hierarchy4#1"/>
    <dgm:cxn modelId="{24380F1A-D250-4B2D-9178-5E25AA44336C}" type="presParOf" srcId="{C3D4CBC2-749A-44E9-864A-0E6F5334D9FE}" destId="{EC5B604A-5DC6-4886-A1FD-DEA3505DFD13}" srcOrd="0" destOrd="0" presId="urn:microsoft.com/office/officeart/2005/8/layout/hierarchy4#1"/>
    <dgm:cxn modelId="{0CB04B6F-2D4D-43DC-A449-8A6EB6426D28}" type="presParOf" srcId="{C3D4CBC2-749A-44E9-864A-0E6F5334D9FE}" destId="{3BD263C9-D294-4C7F-A5AD-5320D7A8372B}" srcOrd="1" destOrd="0" presId="urn:microsoft.com/office/officeart/2005/8/layout/hierarchy4#1"/>
    <dgm:cxn modelId="{EDC82E37-B19E-4640-9F77-2D2640C053F7}" type="presParOf" srcId="{C3D4CBC2-749A-44E9-864A-0E6F5334D9FE}" destId="{DB9A848E-514D-4F51-B969-AB59316D2D15}" srcOrd="2" destOrd="0" presId="urn:microsoft.com/office/officeart/2005/8/layout/hierarchy4#1"/>
    <dgm:cxn modelId="{DFC6964B-DA46-40E6-8327-61DF2ECCDE13}" type="presParOf" srcId="{DB9A848E-514D-4F51-B969-AB59316D2D15}" destId="{1E55204B-AFA2-411A-956B-95F45475A8C6}" srcOrd="0" destOrd="0" presId="urn:microsoft.com/office/officeart/2005/8/layout/hierarchy4#1"/>
    <dgm:cxn modelId="{CC393C94-BD38-4043-8890-8F4EE47A71B6}" type="presParOf" srcId="{1E55204B-AFA2-411A-956B-95F45475A8C6}" destId="{D9BB983E-71D2-46B2-BDF1-62F4488A0CB4}" srcOrd="0" destOrd="0" presId="urn:microsoft.com/office/officeart/2005/8/layout/hierarchy4#1"/>
    <dgm:cxn modelId="{FAA3FC3D-1C15-4614-8B02-1E59D889615A}" type="presParOf" srcId="{1E55204B-AFA2-411A-956B-95F45475A8C6}" destId="{F152B382-A841-4B04-B00A-910686636852}" srcOrd="1" destOrd="0" presId="urn:microsoft.com/office/officeart/2005/8/layout/hierarchy4#1"/>
    <dgm:cxn modelId="{BB231A8C-BD64-439B-919C-0BE703EE64F7}" type="presParOf" srcId="{DB9A848E-514D-4F51-B969-AB59316D2D15}" destId="{F0E0FE7A-1DDD-418C-9B6C-834694C28740}" srcOrd="1" destOrd="0" presId="urn:microsoft.com/office/officeart/2005/8/layout/hierarchy4#1"/>
    <dgm:cxn modelId="{32F7BE46-60CE-4EBC-98F7-E5DF165F7EEF}" type="presParOf" srcId="{DB9A848E-514D-4F51-B969-AB59316D2D15}" destId="{AEE90E72-2C81-46D2-AAD2-8D766F7757CD}" srcOrd="2" destOrd="0" presId="urn:microsoft.com/office/officeart/2005/8/layout/hierarchy4#1"/>
    <dgm:cxn modelId="{92E4A328-A2FE-491F-9841-7940EA6B4BFC}" type="presParOf" srcId="{AEE90E72-2C81-46D2-AAD2-8D766F7757CD}" destId="{03C4827F-1CE0-4E6B-8503-BB288BA5AFE7}" srcOrd="0" destOrd="0" presId="urn:microsoft.com/office/officeart/2005/8/layout/hierarchy4#1"/>
    <dgm:cxn modelId="{BDC12DFC-DBAF-402D-9FED-822CE1497E75}" type="presParOf" srcId="{AEE90E72-2C81-46D2-AAD2-8D766F7757CD}" destId="{289F7B85-9E19-4AF5-ADA0-64E6FBD77B2A}" srcOrd="1" destOrd="0" presId="urn:microsoft.com/office/officeart/2005/8/layout/hierarchy4#1"/>
    <dgm:cxn modelId="{29A44114-1FA1-4B7D-9E1D-6B722599DFF6}" type="presParOf" srcId="{7BE7CC1B-BCDF-42B8-8E5A-B6F83F903D3C}" destId="{B7AE9D9A-BEED-419F-B24D-5822A2A4F111}" srcOrd="1" destOrd="0" presId="urn:microsoft.com/office/officeart/2005/8/layout/hierarchy4#1"/>
    <dgm:cxn modelId="{DA249DA6-2ECD-42B3-AFCE-F7F538F551F2}" type="presParOf" srcId="{7BE7CC1B-BCDF-42B8-8E5A-B6F83F903D3C}" destId="{9DF46A35-D99D-407B-B648-063639AE898F}" srcOrd="2" destOrd="0" presId="urn:microsoft.com/office/officeart/2005/8/layout/hierarchy4#1"/>
    <dgm:cxn modelId="{3E71B263-CDF1-44B1-BBB9-A943625B6571}" type="presParOf" srcId="{9DF46A35-D99D-407B-B648-063639AE898F}" destId="{6A6CCEA1-6120-4105-9CB3-4211F4806E6E}" srcOrd="0" destOrd="0" presId="urn:microsoft.com/office/officeart/2005/8/layout/hierarchy4#1"/>
    <dgm:cxn modelId="{1CFA7DA1-DA59-4EEF-9BDD-C440157216F2}" type="presParOf" srcId="{9DF46A35-D99D-407B-B648-063639AE898F}" destId="{D0A95A15-3F46-4618-BA68-6C6C4AEBE5A4}" srcOrd="1" destOrd="0" presId="urn:microsoft.com/office/officeart/2005/8/layout/hierarchy4#1"/>
    <dgm:cxn modelId="{51841F8C-DBD7-4C05-93D1-B551FBA2D9C3}" type="presParOf" srcId="{9DF46A35-D99D-407B-B648-063639AE898F}" destId="{C3F3284A-6C7A-407B-93E5-88D2D6965E56}" srcOrd="2" destOrd="0" presId="urn:microsoft.com/office/officeart/2005/8/layout/hierarchy4#1"/>
    <dgm:cxn modelId="{9D1E51CE-C148-4DA0-AFB5-AE11F9531C43}" type="presParOf" srcId="{C3F3284A-6C7A-407B-93E5-88D2D6965E56}" destId="{D40EE533-A58B-4EA7-9569-ADBD60BE5149}" srcOrd="0" destOrd="0" presId="urn:microsoft.com/office/officeart/2005/8/layout/hierarchy4#1"/>
    <dgm:cxn modelId="{7ECF35DC-2D17-4EFF-80BA-D3D452B1984E}" type="presParOf" srcId="{D40EE533-A58B-4EA7-9569-ADBD60BE5149}" destId="{887FC3CD-2AB3-4FC5-8309-E511B4CFB343}" srcOrd="0" destOrd="0" presId="urn:microsoft.com/office/officeart/2005/8/layout/hierarchy4#1"/>
    <dgm:cxn modelId="{B9E267B1-B2D1-4EE3-830B-38047342EC47}" type="presParOf" srcId="{D40EE533-A58B-4EA7-9569-ADBD60BE5149}" destId="{AF92BE5D-86D0-494F-B327-D61BEC27AC9B}" srcOrd="1" destOrd="0" presId="urn:microsoft.com/office/officeart/2005/8/layout/hierarchy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11B89-9B54-44A6-B91D-AB6D6F6B59B0}" type="doc">
      <dgm:prSet loTypeId="urn:microsoft.com/office/officeart/2005/8/layout/chevron2" loCatId="list" qsTypeId="urn:microsoft.com/office/officeart/2005/8/quickstyle/simple5" qsCatId="simple" csTypeId="urn:microsoft.com/office/officeart/2005/8/colors/colorful5" csCatId="colorful" phldr="1"/>
      <dgm:spPr/>
      <dgm:t>
        <a:bodyPr/>
        <a:lstStyle/>
        <a:p>
          <a:endParaRPr lang="x-none"/>
        </a:p>
      </dgm:t>
    </dgm:pt>
    <dgm:pt modelId="{348F74A7-2C69-422E-8D38-BC99755279F2}">
      <dgm:prSet phldrT="[Text]"/>
      <dgm:spPr/>
      <dgm:t>
        <a:bodyPr/>
        <a:lstStyle/>
        <a:p>
          <a:r>
            <a:rPr lang="en-US" b="1" dirty="0"/>
            <a:t>BATHE</a:t>
          </a:r>
          <a:endParaRPr lang="x-none" b="1" dirty="0"/>
        </a:p>
      </dgm:t>
    </dgm:pt>
    <dgm:pt modelId="{1B5938C3-F551-4AFF-A3C2-315D5A715CB4}" type="parTrans" cxnId="{EDD6ECB8-BA64-4341-A713-F088BBD6D972}">
      <dgm:prSet/>
      <dgm:spPr/>
      <dgm:t>
        <a:bodyPr/>
        <a:lstStyle/>
        <a:p>
          <a:endParaRPr lang="x-none"/>
        </a:p>
      </dgm:t>
    </dgm:pt>
    <dgm:pt modelId="{6277E6D0-691C-4EC8-8C48-181FF47536B3}" type="sibTrans" cxnId="{EDD6ECB8-BA64-4341-A713-F088BBD6D972}">
      <dgm:prSet/>
      <dgm:spPr/>
      <dgm:t>
        <a:bodyPr/>
        <a:lstStyle/>
        <a:p>
          <a:endParaRPr lang="x-none"/>
        </a:p>
      </dgm:t>
    </dgm:pt>
    <dgm:pt modelId="{4954A6E0-01DC-4276-A975-87E28873D4CC}">
      <dgm:prSet phldrT="[Text]" custT="1"/>
      <dgm:spPr/>
      <dgm:t>
        <a:bodyPr/>
        <a:lstStyle/>
        <a:p>
          <a:pPr>
            <a:buFont typeface="Wingdings" panose="05000000000000000000" pitchFamily="2" charset="2"/>
            <a:buChar char="Ø"/>
          </a:pPr>
          <a:r>
            <a:rPr lang="en-US" sz="2000" dirty="0"/>
            <a:t>Quick exploration of psychosocial stressors</a:t>
          </a:r>
          <a:endParaRPr lang="x-none" sz="2000" dirty="0"/>
        </a:p>
      </dgm:t>
    </dgm:pt>
    <dgm:pt modelId="{7BE0B361-3C0D-45AB-A7D3-6BBCCDC2281A}" type="parTrans" cxnId="{7BD83E8E-FA56-423B-A3A2-9BD41F6A48A4}">
      <dgm:prSet/>
      <dgm:spPr/>
      <dgm:t>
        <a:bodyPr/>
        <a:lstStyle/>
        <a:p>
          <a:endParaRPr lang="x-none"/>
        </a:p>
      </dgm:t>
    </dgm:pt>
    <dgm:pt modelId="{DD7ED96D-926C-42D3-9469-F1765BBAE758}" type="sibTrans" cxnId="{7BD83E8E-FA56-423B-A3A2-9BD41F6A48A4}">
      <dgm:prSet/>
      <dgm:spPr/>
      <dgm:t>
        <a:bodyPr/>
        <a:lstStyle/>
        <a:p>
          <a:endParaRPr lang="x-none"/>
        </a:p>
      </dgm:t>
    </dgm:pt>
    <dgm:pt modelId="{290FCBD5-A378-4429-985F-92FBA01A4D3C}">
      <dgm:prSet phldrT="[Text]"/>
      <dgm:spPr/>
      <dgm:t>
        <a:bodyPr/>
        <a:lstStyle/>
        <a:p>
          <a:r>
            <a:rPr lang="en-US" dirty="0"/>
            <a:t>B</a:t>
          </a:r>
          <a:endParaRPr lang="x-none" dirty="0"/>
        </a:p>
      </dgm:t>
    </dgm:pt>
    <dgm:pt modelId="{CDF0A691-97C8-4100-92D4-66A5E3B32C88}" type="parTrans" cxnId="{A306B951-4E26-4A57-AD22-A41934A8FECF}">
      <dgm:prSet/>
      <dgm:spPr/>
      <dgm:t>
        <a:bodyPr/>
        <a:lstStyle/>
        <a:p>
          <a:endParaRPr lang="x-none"/>
        </a:p>
      </dgm:t>
    </dgm:pt>
    <dgm:pt modelId="{8ACF6B6B-6B73-4F4D-9D5A-D229870CEE03}" type="sibTrans" cxnId="{A306B951-4E26-4A57-AD22-A41934A8FECF}">
      <dgm:prSet/>
      <dgm:spPr/>
      <dgm:t>
        <a:bodyPr/>
        <a:lstStyle/>
        <a:p>
          <a:endParaRPr lang="x-none"/>
        </a:p>
      </dgm:t>
    </dgm:pt>
    <dgm:pt modelId="{B0329179-275A-4A61-B789-BCEE22CA1DEF}">
      <dgm:prSet phldrT="[Text]" custT="1"/>
      <dgm:spPr/>
      <dgm:t>
        <a:bodyPr/>
        <a:lstStyle/>
        <a:p>
          <a:r>
            <a:rPr lang="en-US" sz="2000" b="1" dirty="0"/>
            <a:t>B</a:t>
          </a:r>
          <a:r>
            <a:rPr lang="en-US" sz="2000" dirty="0"/>
            <a:t>ackground: ‘what is going on in your life?’</a:t>
          </a:r>
          <a:endParaRPr lang="x-none" sz="2000" dirty="0"/>
        </a:p>
      </dgm:t>
    </dgm:pt>
    <dgm:pt modelId="{57662E78-6C0D-4889-9015-1953AD238EEF}" type="parTrans" cxnId="{5DC22B41-DC14-4CEC-9A55-6FC90B75EB31}">
      <dgm:prSet/>
      <dgm:spPr/>
      <dgm:t>
        <a:bodyPr/>
        <a:lstStyle/>
        <a:p>
          <a:endParaRPr lang="x-none"/>
        </a:p>
      </dgm:t>
    </dgm:pt>
    <dgm:pt modelId="{D6C23646-106E-4573-AF51-E9210E7FB1D0}" type="sibTrans" cxnId="{5DC22B41-DC14-4CEC-9A55-6FC90B75EB31}">
      <dgm:prSet/>
      <dgm:spPr/>
      <dgm:t>
        <a:bodyPr/>
        <a:lstStyle/>
        <a:p>
          <a:endParaRPr lang="x-none"/>
        </a:p>
      </dgm:t>
    </dgm:pt>
    <dgm:pt modelId="{A47D7655-524B-4CE0-8EE2-5EA0B3E246F0}">
      <dgm:prSet phldrT="[Text]"/>
      <dgm:spPr/>
      <dgm:t>
        <a:bodyPr/>
        <a:lstStyle/>
        <a:p>
          <a:r>
            <a:rPr lang="en-US" dirty="0"/>
            <a:t>A</a:t>
          </a:r>
          <a:endParaRPr lang="x-none" dirty="0"/>
        </a:p>
      </dgm:t>
    </dgm:pt>
    <dgm:pt modelId="{C6C802B9-C032-4BD8-98E5-6FAB2BAB934D}" type="parTrans" cxnId="{852CD48B-8406-4AFD-BCB2-B24213D2A386}">
      <dgm:prSet/>
      <dgm:spPr/>
      <dgm:t>
        <a:bodyPr/>
        <a:lstStyle/>
        <a:p>
          <a:endParaRPr lang="x-none"/>
        </a:p>
      </dgm:t>
    </dgm:pt>
    <dgm:pt modelId="{132216B8-16CA-48EA-9BA6-B388A473D7AC}" type="sibTrans" cxnId="{852CD48B-8406-4AFD-BCB2-B24213D2A386}">
      <dgm:prSet/>
      <dgm:spPr/>
      <dgm:t>
        <a:bodyPr/>
        <a:lstStyle/>
        <a:p>
          <a:endParaRPr lang="x-none"/>
        </a:p>
      </dgm:t>
    </dgm:pt>
    <dgm:pt modelId="{BF8A21D5-FA45-4986-8A70-024A868EC18A}">
      <dgm:prSet phldrT="[Text]" custT="1"/>
      <dgm:spPr/>
      <dgm:t>
        <a:bodyPr/>
        <a:lstStyle/>
        <a:p>
          <a:r>
            <a:rPr lang="en-US" sz="2000" b="1" dirty="0"/>
            <a:t>A</a:t>
          </a:r>
          <a:r>
            <a:rPr lang="en-US" sz="2000" dirty="0"/>
            <a:t>ffect: ‘How do you feel about it?’</a:t>
          </a:r>
          <a:endParaRPr lang="x-none" sz="2000" dirty="0"/>
        </a:p>
      </dgm:t>
    </dgm:pt>
    <dgm:pt modelId="{354931C9-3A47-4F32-9DDA-61E662BB31C1}" type="parTrans" cxnId="{4618B48A-62FC-4F7A-AF85-75785671472D}">
      <dgm:prSet/>
      <dgm:spPr/>
      <dgm:t>
        <a:bodyPr/>
        <a:lstStyle/>
        <a:p>
          <a:endParaRPr lang="x-none"/>
        </a:p>
      </dgm:t>
    </dgm:pt>
    <dgm:pt modelId="{C51F20D9-4E5D-4971-96EC-2313110ED091}" type="sibTrans" cxnId="{4618B48A-62FC-4F7A-AF85-75785671472D}">
      <dgm:prSet/>
      <dgm:spPr/>
      <dgm:t>
        <a:bodyPr/>
        <a:lstStyle/>
        <a:p>
          <a:endParaRPr lang="x-none"/>
        </a:p>
      </dgm:t>
    </dgm:pt>
    <dgm:pt modelId="{69DCB118-A86D-42EB-A9E8-01A751A6E69F}">
      <dgm:prSet/>
      <dgm:spPr/>
      <dgm:t>
        <a:bodyPr/>
        <a:lstStyle/>
        <a:p>
          <a:r>
            <a:rPr lang="en-US" dirty="0"/>
            <a:t>T</a:t>
          </a:r>
          <a:endParaRPr lang="x-none" dirty="0"/>
        </a:p>
      </dgm:t>
    </dgm:pt>
    <dgm:pt modelId="{929F8D28-7CFE-4192-BF4B-CD8F3E010DDD}" type="parTrans" cxnId="{FE20754B-1199-4573-B19F-33A8C8377EA4}">
      <dgm:prSet/>
      <dgm:spPr/>
      <dgm:t>
        <a:bodyPr/>
        <a:lstStyle/>
        <a:p>
          <a:endParaRPr lang="x-none"/>
        </a:p>
      </dgm:t>
    </dgm:pt>
    <dgm:pt modelId="{6A5377FB-F4C9-4288-AE87-30EF6DD68E83}" type="sibTrans" cxnId="{FE20754B-1199-4573-B19F-33A8C8377EA4}">
      <dgm:prSet/>
      <dgm:spPr/>
      <dgm:t>
        <a:bodyPr/>
        <a:lstStyle/>
        <a:p>
          <a:endParaRPr lang="x-none"/>
        </a:p>
      </dgm:t>
    </dgm:pt>
    <dgm:pt modelId="{161DDFCA-6ADC-4F75-AAA6-BC8F9F80F0FE}">
      <dgm:prSet/>
      <dgm:spPr/>
      <dgm:t>
        <a:bodyPr/>
        <a:lstStyle/>
        <a:p>
          <a:r>
            <a:rPr lang="en-US" dirty="0"/>
            <a:t>H</a:t>
          </a:r>
          <a:endParaRPr lang="x-none" dirty="0"/>
        </a:p>
      </dgm:t>
    </dgm:pt>
    <dgm:pt modelId="{56DA2801-E821-46E4-A594-56F3EDCF19AB}" type="parTrans" cxnId="{C26A1AB5-CB68-439A-9590-1AFACA334431}">
      <dgm:prSet/>
      <dgm:spPr/>
      <dgm:t>
        <a:bodyPr/>
        <a:lstStyle/>
        <a:p>
          <a:endParaRPr lang="x-none"/>
        </a:p>
      </dgm:t>
    </dgm:pt>
    <dgm:pt modelId="{C12ACBD2-4E35-4D34-87EA-A1387D2157FF}" type="sibTrans" cxnId="{C26A1AB5-CB68-439A-9590-1AFACA334431}">
      <dgm:prSet/>
      <dgm:spPr/>
      <dgm:t>
        <a:bodyPr/>
        <a:lstStyle/>
        <a:p>
          <a:endParaRPr lang="x-none"/>
        </a:p>
      </dgm:t>
    </dgm:pt>
    <dgm:pt modelId="{792AA8BC-6879-4E8F-B11A-B957B6B89BFA}">
      <dgm:prSet/>
      <dgm:spPr/>
      <dgm:t>
        <a:bodyPr/>
        <a:lstStyle/>
        <a:p>
          <a:r>
            <a:rPr lang="en-US" dirty="0"/>
            <a:t>E</a:t>
          </a:r>
          <a:endParaRPr lang="x-none" dirty="0"/>
        </a:p>
      </dgm:t>
    </dgm:pt>
    <dgm:pt modelId="{8351827E-F7A9-4D2D-A2F8-CD0743F73A23}" type="parTrans" cxnId="{AC62B99C-2F05-447A-A6E0-0D26FAD6A747}">
      <dgm:prSet/>
      <dgm:spPr/>
      <dgm:t>
        <a:bodyPr/>
        <a:lstStyle/>
        <a:p>
          <a:endParaRPr lang="x-none"/>
        </a:p>
      </dgm:t>
    </dgm:pt>
    <dgm:pt modelId="{7C417913-EDE4-4FC6-B056-0355F674E9B2}" type="sibTrans" cxnId="{AC62B99C-2F05-447A-A6E0-0D26FAD6A747}">
      <dgm:prSet/>
      <dgm:spPr/>
      <dgm:t>
        <a:bodyPr/>
        <a:lstStyle/>
        <a:p>
          <a:endParaRPr lang="x-none"/>
        </a:p>
      </dgm:t>
    </dgm:pt>
    <dgm:pt modelId="{51663502-A2CA-48B6-B39C-9C8A9AD2D133}">
      <dgm:prSet custT="1"/>
      <dgm:spPr/>
      <dgm:t>
        <a:bodyPr/>
        <a:lstStyle/>
        <a:p>
          <a:r>
            <a:rPr lang="en-US" sz="2000" b="1" dirty="0"/>
            <a:t>E</a:t>
          </a:r>
          <a:r>
            <a:rPr lang="en-US" sz="2000" dirty="0"/>
            <a:t>mpathy: this a tough situation to be in. Your reaction makes sense to me</a:t>
          </a:r>
          <a:endParaRPr lang="x-none" sz="2000" dirty="0"/>
        </a:p>
      </dgm:t>
    </dgm:pt>
    <dgm:pt modelId="{1961BC00-5C53-4D85-9CAF-1B569C3DB356}" type="parTrans" cxnId="{60931B0F-C5B3-43F3-BC3D-6FA380B982E4}">
      <dgm:prSet/>
      <dgm:spPr/>
      <dgm:t>
        <a:bodyPr/>
        <a:lstStyle/>
        <a:p>
          <a:endParaRPr lang="x-none"/>
        </a:p>
      </dgm:t>
    </dgm:pt>
    <dgm:pt modelId="{7E0971CB-1564-4889-925C-05D753731081}" type="sibTrans" cxnId="{60931B0F-C5B3-43F3-BC3D-6FA380B982E4}">
      <dgm:prSet/>
      <dgm:spPr/>
      <dgm:t>
        <a:bodyPr/>
        <a:lstStyle/>
        <a:p>
          <a:endParaRPr lang="x-none"/>
        </a:p>
      </dgm:t>
    </dgm:pt>
    <dgm:pt modelId="{95B164F3-E7CE-4BCC-8C24-08C46A2E5516}">
      <dgm:prSet custT="1"/>
      <dgm:spPr/>
      <dgm:t>
        <a:bodyPr/>
        <a:lstStyle/>
        <a:p>
          <a:r>
            <a:rPr lang="en-US" sz="2000" b="1" dirty="0"/>
            <a:t>H</a:t>
          </a:r>
          <a:r>
            <a:rPr lang="en-US" sz="2000" dirty="0"/>
            <a:t>andle: ‘what helps you handle that?’</a:t>
          </a:r>
          <a:endParaRPr lang="x-none" sz="2000" dirty="0"/>
        </a:p>
      </dgm:t>
    </dgm:pt>
    <dgm:pt modelId="{4BE40C79-E00E-40E5-89F8-92BD5E15A7F9}" type="parTrans" cxnId="{07C1ABB0-DF96-4A32-88B7-6032B0C08413}">
      <dgm:prSet/>
      <dgm:spPr/>
      <dgm:t>
        <a:bodyPr/>
        <a:lstStyle/>
        <a:p>
          <a:endParaRPr lang="x-none"/>
        </a:p>
      </dgm:t>
    </dgm:pt>
    <dgm:pt modelId="{5A4EE1EB-5F16-4059-A94A-5D29E0D7420A}" type="sibTrans" cxnId="{07C1ABB0-DF96-4A32-88B7-6032B0C08413}">
      <dgm:prSet/>
      <dgm:spPr/>
      <dgm:t>
        <a:bodyPr/>
        <a:lstStyle/>
        <a:p>
          <a:endParaRPr lang="x-none"/>
        </a:p>
      </dgm:t>
    </dgm:pt>
    <dgm:pt modelId="{B469F866-2616-4266-9F8A-04F1B99AD6E2}">
      <dgm:prSet custT="1"/>
      <dgm:spPr/>
      <dgm:t>
        <a:bodyPr/>
        <a:lstStyle/>
        <a:p>
          <a:r>
            <a:rPr lang="en-US" sz="2000" b="1" dirty="0"/>
            <a:t>T</a:t>
          </a:r>
          <a:r>
            <a:rPr lang="en-US" sz="2000" dirty="0"/>
            <a:t>rouble: ‘what troubles you most about that situation?’</a:t>
          </a:r>
          <a:endParaRPr lang="x-none" sz="2000" dirty="0"/>
        </a:p>
      </dgm:t>
    </dgm:pt>
    <dgm:pt modelId="{D2464805-7773-4B70-A0FB-7B8202AEFEB0}" type="parTrans" cxnId="{C570DC74-36BE-4E9B-82FF-2C5B948BA763}">
      <dgm:prSet/>
      <dgm:spPr/>
      <dgm:t>
        <a:bodyPr/>
        <a:lstStyle/>
        <a:p>
          <a:endParaRPr lang="x-none"/>
        </a:p>
      </dgm:t>
    </dgm:pt>
    <dgm:pt modelId="{2C63443A-54C1-4011-8DE7-A086344379A5}" type="sibTrans" cxnId="{C570DC74-36BE-4E9B-82FF-2C5B948BA763}">
      <dgm:prSet/>
      <dgm:spPr/>
      <dgm:t>
        <a:bodyPr/>
        <a:lstStyle/>
        <a:p>
          <a:endParaRPr lang="x-none"/>
        </a:p>
      </dgm:t>
    </dgm:pt>
    <dgm:pt modelId="{DFB3C0C6-D806-4FD2-A9F1-23D5BD2531D8}">
      <dgm:prSet phldrT="[Text]" custT="1"/>
      <dgm:spPr/>
      <dgm:t>
        <a:bodyPr/>
        <a:lstStyle/>
        <a:p>
          <a:r>
            <a:rPr lang="en-US" sz="2000" b="1" dirty="0"/>
            <a:t>BATHE </a:t>
          </a:r>
          <a:r>
            <a:rPr lang="en-US" sz="2000" dirty="0"/>
            <a:t>technique:</a:t>
          </a:r>
          <a:endParaRPr lang="x-none" sz="2000" dirty="0"/>
        </a:p>
      </dgm:t>
    </dgm:pt>
    <dgm:pt modelId="{04924833-9958-4455-BF02-C791340A0A81}" type="parTrans" cxnId="{03CDA3FE-2C8E-4254-8468-65343F32A61F}">
      <dgm:prSet/>
      <dgm:spPr/>
      <dgm:t>
        <a:bodyPr/>
        <a:lstStyle/>
        <a:p>
          <a:endParaRPr lang="x-none"/>
        </a:p>
      </dgm:t>
    </dgm:pt>
    <dgm:pt modelId="{279C68CF-5D87-4AB0-9752-010B27DB25FF}" type="sibTrans" cxnId="{03CDA3FE-2C8E-4254-8468-65343F32A61F}">
      <dgm:prSet/>
      <dgm:spPr/>
      <dgm:t>
        <a:bodyPr/>
        <a:lstStyle/>
        <a:p>
          <a:endParaRPr lang="x-none"/>
        </a:p>
      </dgm:t>
    </dgm:pt>
    <dgm:pt modelId="{C0F0F683-A05C-428B-937C-4A1CBD6A7E73}">
      <dgm:prSet phldrT="[Text]" custT="1"/>
      <dgm:spPr/>
      <dgm:t>
        <a:bodyPr/>
        <a:lstStyle/>
        <a:p>
          <a:pPr>
            <a:buFont typeface="Wingdings" panose="05000000000000000000" pitchFamily="2" charset="2"/>
            <a:buChar char="Ø"/>
          </a:pPr>
          <a:r>
            <a:rPr lang="en-US" sz="2000" dirty="0"/>
            <a:t>Ask open ended questions</a:t>
          </a:r>
          <a:endParaRPr lang="x-none" sz="2000" dirty="0"/>
        </a:p>
      </dgm:t>
    </dgm:pt>
    <dgm:pt modelId="{1B5F1961-0AD9-4A82-89EE-8271F3747CB9}" type="sibTrans" cxnId="{F83202E4-16D2-4080-B9DA-D4A8C583DB6F}">
      <dgm:prSet/>
      <dgm:spPr/>
      <dgm:t>
        <a:bodyPr/>
        <a:lstStyle/>
        <a:p>
          <a:endParaRPr lang="x-none"/>
        </a:p>
      </dgm:t>
    </dgm:pt>
    <dgm:pt modelId="{A2ECB21C-2D87-4E1B-B424-82D88B5B300A}" type="parTrans" cxnId="{F83202E4-16D2-4080-B9DA-D4A8C583DB6F}">
      <dgm:prSet/>
      <dgm:spPr/>
      <dgm:t>
        <a:bodyPr/>
        <a:lstStyle/>
        <a:p>
          <a:endParaRPr lang="x-none"/>
        </a:p>
      </dgm:t>
    </dgm:pt>
    <dgm:pt modelId="{67F7D1FC-3B0C-4200-9F66-DECA9009E92B}" type="pres">
      <dgm:prSet presAssocID="{3AC11B89-9B54-44A6-B91D-AB6D6F6B59B0}" presName="linearFlow" presStyleCnt="0">
        <dgm:presLayoutVars>
          <dgm:dir/>
          <dgm:animLvl val="lvl"/>
          <dgm:resizeHandles val="exact"/>
        </dgm:presLayoutVars>
      </dgm:prSet>
      <dgm:spPr/>
      <dgm:t>
        <a:bodyPr/>
        <a:lstStyle/>
        <a:p>
          <a:endParaRPr lang="en-US"/>
        </a:p>
      </dgm:t>
    </dgm:pt>
    <dgm:pt modelId="{ED7D806B-5C35-416F-9F28-B103CDBD5FD1}" type="pres">
      <dgm:prSet presAssocID="{348F74A7-2C69-422E-8D38-BC99755279F2}" presName="composite" presStyleCnt="0"/>
      <dgm:spPr/>
    </dgm:pt>
    <dgm:pt modelId="{981F3E1A-58F3-45B4-AAEC-3738AB7CAC31}" type="pres">
      <dgm:prSet presAssocID="{348F74A7-2C69-422E-8D38-BC99755279F2}" presName="parentText" presStyleLbl="alignNode1" presStyleIdx="0" presStyleCnt="6">
        <dgm:presLayoutVars>
          <dgm:chMax val="1"/>
          <dgm:bulletEnabled val="1"/>
        </dgm:presLayoutVars>
      </dgm:prSet>
      <dgm:spPr/>
      <dgm:t>
        <a:bodyPr/>
        <a:lstStyle/>
        <a:p>
          <a:endParaRPr lang="en-US"/>
        </a:p>
      </dgm:t>
    </dgm:pt>
    <dgm:pt modelId="{87373573-E811-4D2D-B3B2-F9B135B58ABA}" type="pres">
      <dgm:prSet presAssocID="{348F74A7-2C69-422E-8D38-BC99755279F2}" presName="descendantText" presStyleLbl="alignAcc1" presStyleIdx="0" presStyleCnt="6" custAng="21387138" custScaleX="79637" custScaleY="194181" custLinFactNeighborX="-5667" custLinFactNeighborY="-11182">
        <dgm:presLayoutVars>
          <dgm:bulletEnabled val="1"/>
        </dgm:presLayoutVars>
      </dgm:prSet>
      <dgm:spPr/>
      <dgm:t>
        <a:bodyPr/>
        <a:lstStyle/>
        <a:p>
          <a:endParaRPr lang="en-US"/>
        </a:p>
      </dgm:t>
    </dgm:pt>
    <dgm:pt modelId="{6A749911-A76B-4C12-A747-A584E9256F3A}" type="pres">
      <dgm:prSet presAssocID="{6277E6D0-691C-4EC8-8C48-181FF47536B3}" presName="sp" presStyleCnt="0"/>
      <dgm:spPr/>
    </dgm:pt>
    <dgm:pt modelId="{E02203F9-E096-4E49-A87C-008D8506FC33}" type="pres">
      <dgm:prSet presAssocID="{290FCBD5-A378-4429-985F-92FBA01A4D3C}" presName="composite" presStyleCnt="0"/>
      <dgm:spPr/>
    </dgm:pt>
    <dgm:pt modelId="{B72EB6DE-8D27-4F51-B7DF-CCD400870027}" type="pres">
      <dgm:prSet presAssocID="{290FCBD5-A378-4429-985F-92FBA01A4D3C}" presName="parentText" presStyleLbl="alignNode1" presStyleIdx="1" presStyleCnt="6" custLinFactNeighborX="0" custLinFactNeighborY="10651">
        <dgm:presLayoutVars>
          <dgm:chMax val="1"/>
          <dgm:bulletEnabled val="1"/>
        </dgm:presLayoutVars>
      </dgm:prSet>
      <dgm:spPr/>
      <dgm:t>
        <a:bodyPr/>
        <a:lstStyle/>
        <a:p>
          <a:endParaRPr lang="en-US"/>
        </a:p>
      </dgm:t>
    </dgm:pt>
    <dgm:pt modelId="{0CF98194-5DB4-4DA9-BA47-A373B56E2D32}" type="pres">
      <dgm:prSet presAssocID="{290FCBD5-A378-4429-985F-92FBA01A4D3C}" presName="descendantText" presStyleLbl="alignAcc1" presStyleIdx="1" presStyleCnt="6" custLinFactNeighborX="0" custLinFactNeighborY="62994">
        <dgm:presLayoutVars>
          <dgm:bulletEnabled val="1"/>
        </dgm:presLayoutVars>
      </dgm:prSet>
      <dgm:spPr/>
      <dgm:t>
        <a:bodyPr/>
        <a:lstStyle/>
        <a:p>
          <a:endParaRPr lang="en-US"/>
        </a:p>
      </dgm:t>
    </dgm:pt>
    <dgm:pt modelId="{349D2225-E60C-4DC8-85E6-A758926FA361}" type="pres">
      <dgm:prSet presAssocID="{8ACF6B6B-6B73-4F4D-9D5A-D229870CEE03}" presName="sp" presStyleCnt="0"/>
      <dgm:spPr/>
    </dgm:pt>
    <dgm:pt modelId="{63BF90DC-EC72-40B9-A5F0-ADEC3FAD0DFA}" type="pres">
      <dgm:prSet presAssocID="{A47D7655-524B-4CE0-8EE2-5EA0B3E246F0}" presName="composite" presStyleCnt="0"/>
      <dgm:spPr/>
    </dgm:pt>
    <dgm:pt modelId="{7870DF7D-4011-4DA7-B940-ACAF1E07687D}" type="pres">
      <dgm:prSet presAssocID="{A47D7655-524B-4CE0-8EE2-5EA0B3E246F0}" presName="parentText" presStyleLbl="alignNode1" presStyleIdx="2" presStyleCnt="6">
        <dgm:presLayoutVars>
          <dgm:chMax val="1"/>
          <dgm:bulletEnabled val="1"/>
        </dgm:presLayoutVars>
      </dgm:prSet>
      <dgm:spPr/>
      <dgm:t>
        <a:bodyPr/>
        <a:lstStyle/>
        <a:p>
          <a:endParaRPr lang="en-US"/>
        </a:p>
      </dgm:t>
    </dgm:pt>
    <dgm:pt modelId="{0F01EDAC-C38E-47FC-B076-F24FEBFD7BCE}" type="pres">
      <dgm:prSet presAssocID="{A47D7655-524B-4CE0-8EE2-5EA0B3E246F0}" presName="descendantText" presStyleLbl="alignAcc1" presStyleIdx="2" presStyleCnt="6">
        <dgm:presLayoutVars>
          <dgm:bulletEnabled val="1"/>
        </dgm:presLayoutVars>
      </dgm:prSet>
      <dgm:spPr/>
      <dgm:t>
        <a:bodyPr/>
        <a:lstStyle/>
        <a:p>
          <a:endParaRPr lang="en-US"/>
        </a:p>
      </dgm:t>
    </dgm:pt>
    <dgm:pt modelId="{9BAEC5B4-E5B9-4BD6-9D25-7B3F0DA8F77E}" type="pres">
      <dgm:prSet presAssocID="{132216B8-16CA-48EA-9BA6-B388A473D7AC}" presName="sp" presStyleCnt="0"/>
      <dgm:spPr/>
    </dgm:pt>
    <dgm:pt modelId="{B1E1A8CE-0DEC-47CB-B1B9-6AB521ADFE63}" type="pres">
      <dgm:prSet presAssocID="{69DCB118-A86D-42EB-A9E8-01A751A6E69F}" presName="composite" presStyleCnt="0"/>
      <dgm:spPr/>
    </dgm:pt>
    <dgm:pt modelId="{BA63B447-0A2C-4AD6-924E-041B07E4FEEB}" type="pres">
      <dgm:prSet presAssocID="{69DCB118-A86D-42EB-A9E8-01A751A6E69F}" presName="parentText" presStyleLbl="alignNode1" presStyleIdx="3" presStyleCnt="6" custLinFactNeighborX="0" custLinFactNeighborY="-5480">
        <dgm:presLayoutVars>
          <dgm:chMax val="1"/>
          <dgm:bulletEnabled val="1"/>
        </dgm:presLayoutVars>
      </dgm:prSet>
      <dgm:spPr/>
      <dgm:t>
        <a:bodyPr/>
        <a:lstStyle/>
        <a:p>
          <a:endParaRPr lang="en-US"/>
        </a:p>
      </dgm:t>
    </dgm:pt>
    <dgm:pt modelId="{992B7F3B-266D-4F4D-B104-AB459EBDC559}" type="pres">
      <dgm:prSet presAssocID="{69DCB118-A86D-42EB-A9E8-01A751A6E69F}" presName="descendantText" presStyleLbl="alignAcc1" presStyleIdx="3" presStyleCnt="6">
        <dgm:presLayoutVars>
          <dgm:bulletEnabled val="1"/>
        </dgm:presLayoutVars>
      </dgm:prSet>
      <dgm:spPr/>
      <dgm:t>
        <a:bodyPr/>
        <a:lstStyle/>
        <a:p>
          <a:endParaRPr lang="en-US"/>
        </a:p>
      </dgm:t>
    </dgm:pt>
    <dgm:pt modelId="{3AD84CC9-4E20-492A-AA40-E48D8BA973FA}" type="pres">
      <dgm:prSet presAssocID="{6A5377FB-F4C9-4288-AE87-30EF6DD68E83}" presName="sp" presStyleCnt="0"/>
      <dgm:spPr/>
    </dgm:pt>
    <dgm:pt modelId="{56E2E1D6-36A3-4FF5-A067-9B5AF084DF76}" type="pres">
      <dgm:prSet presAssocID="{161DDFCA-6ADC-4F75-AAA6-BC8F9F80F0FE}" presName="composite" presStyleCnt="0"/>
      <dgm:spPr/>
    </dgm:pt>
    <dgm:pt modelId="{1929C5A3-8989-4A40-8A4F-64DC0277238C}" type="pres">
      <dgm:prSet presAssocID="{161DDFCA-6ADC-4F75-AAA6-BC8F9F80F0FE}" presName="parentText" presStyleLbl="alignNode1" presStyleIdx="4" presStyleCnt="6">
        <dgm:presLayoutVars>
          <dgm:chMax val="1"/>
          <dgm:bulletEnabled val="1"/>
        </dgm:presLayoutVars>
      </dgm:prSet>
      <dgm:spPr/>
      <dgm:t>
        <a:bodyPr/>
        <a:lstStyle/>
        <a:p>
          <a:endParaRPr lang="en-US"/>
        </a:p>
      </dgm:t>
    </dgm:pt>
    <dgm:pt modelId="{135C34C4-1B36-455B-995A-4DB485BE0786}" type="pres">
      <dgm:prSet presAssocID="{161DDFCA-6ADC-4F75-AAA6-BC8F9F80F0FE}" presName="descendantText" presStyleLbl="alignAcc1" presStyleIdx="4" presStyleCnt="6" custLinFactNeighborX="0" custLinFactNeighborY="0">
        <dgm:presLayoutVars>
          <dgm:bulletEnabled val="1"/>
        </dgm:presLayoutVars>
      </dgm:prSet>
      <dgm:spPr/>
      <dgm:t>
        <a:bodyPr/>
        <a:lstStyle/>
        <a:p>
          <a:endParaRPr lang="en-US"/>
        </a:p>
      </dgm:t>
    </dgm:pt>
    <dgm:pt modelId="{CDA0CFE9-9597-448A-802A-A14076505D29}" type="pres">
      <dgm:prSet presAssocID="{C12ACBD2-4E35-4D34-87EA-A1387D2157FF}" presName="sp" presStyleCnt="0"/>
      <dgm:spPr/>
    </dgm:pt>
    <dgm:pt modelId="{0B154570-7ABB-4BAC-B6D6-2563A57C1DC2}" type="pres">
      <dgm:prSet presAssocID="{792AA8BC-6879-4E8F-B11A-B957B6B89BFA}" presName="composite" presStyleCnt="0"/>
      <dgm:spPr/>
    </dgm:pt>
    <dgm:pt modelId="{FD40C2B8-164E-4B0A-8EC4-029372C3886A}" type="pres">
      <dgm:prSet presAssocID="{792AA8BC-6879-4E8F-B11A-B957B6B89BFA}" presName="parentText" presStyleLbl="alignNode1" presStyleIdx="5" presStyleCnt="6" custLinFactNeighborX="0" custLinFactNeighborY="-3653">
        <dgm:presLayoutVars>
          <dgm:chMax val="1"/>
          <dgm:bulletEnabled val="1"/>
        </dgm:presLayoutVars>
      </dgm:prSet>
      <dgm:spPr/>
      <dgm:t>
        <a:bodyPr/>
        <a:lstStyle/>
        <a:p>
          <a:endParaRPr lang="en-US"/>
        </a:p>
      </dgm:t>
    </dgm:pt>
    <dgm:pt modelId="{A3D72A8E-AB2E-4C8A-9B98-D031EE245B04}" type="pres">
      <dgm:prSet presAssocID="{792AA8BC-6879-4E8F-B11A-B957B6B89BFA}" presName="descendantText" presStyleLbl="alignAcc1" presStyleIdx="5" presStyleCnt="6" custLinFactNeighborX="0" custLinFactNeighborY="-2810">
        <dgm:presLayoutVars>
          <dgm:bulletEnabled val="1"/>
        </dgm:presLayoutVars>
      </dgm:prSet>
      <dgm:spPr/>
      <dgm:t>
        <a:bodyPr/>
        <a:lstStyle/>
        <a:p>
          <a:endParaRPr lang="en-US"/>
        </a:p>
      </dgm:t>
    </dgm:pt>
  </dgm:ptLst>
  <dgm:cxnLst>
    <dgm:cxn modelId="{1ED0FDB2-5BC1-4219-BEB8-60E6E70FD39A}" type="presOf" srcId="{4954A6E0-01DC-4276-A975-87E28873D4CC}" destId="{87373573-E811-4D2D-B3B2-F9B135B58ABA}" srcOrd="0" destOrd="1" presId="urn:microsoft.com/office/officeart/2005/8/layout/chevron2"/>
    <dgm:cxn modelId="{5DC22B41-DC14-4CEC-9A55-6FC90B75EB31}" srcId="{290FCBD5-A378-4429-985F-92FBA01A4D3C}" destId="{B0329179-275A-4A61-B789-BCEE22CA1DEF}" srcOrd="0" destOrd="0" parTransId="{57662E78-6C0D-4889-9015-1953AD238EEF}" sibTransId="{D6C23646-106E-4573-AF51-E9210E7FB1D0}"/>
    <dgm:cxn modelId="{F0F503CE-EC2C-486B-A1CD-5551690DE2DB}" type="presOf" srcId="{95B164F3-E7CE-4BCC-8C24-08C46A2E5516}" destId="{135C34C4-1B36-455B-995A-4DB485BE0786}" srcOrd="0" destOrd="0" presId="urn:microsoft.com/office/officeart/2005/8/layout/chevron2"/>
    <dgm:cxn modelId="{F83202E4-16D2-4080-B9DA-D4A8C583DB6F}" srcId="{DFB3C0C6-D806-4FD2-A9F1-23D5BD2531D8}" destId="{C0F0F683-A05C-428B-937C-4A1CBD6A7E73}" srcOrd="1" destOrd="0" parTransId="{A2ECB21C-2D87-4E1B-B424-82D88B5B300A}" sibTransId="{1B5F1961-0AD9-4A82-89EE-8271F3747CB9}"/>
    <dgm:cxn modelId="{4618B48A-62FC-4F7A-AF85-75785671472D}" srcId="{A47D7655-524B-4CE0-8EE2-5EA0B3E246F0}" destId="{BF8A21D5-FA45-4986-8A70-024A868EC18A}" srcOrd="0" destOrd="0" parTransId="{354931C9-3A47-4F32-9DDA-61E662BB31C1}" sibTransId="{C51F20D9-4E5D-4971-96EC-2313110ED091}"/>
    <dgm:cxn modelId="{7BD83E8E-FA56-423B-A3A2-9BD41F6A48A4}" srcId="{DFB3C0C6-D806-4FD2-A9F1-23D5BD2531D8}" destId="{4954A6E0-01DC-4276-A975-87E28873D4CC}" srcOrd="0" destOrd="0" parTransId="{7BE0B361-3C0D-45AB-A7D3-6BBCCDC2281A}" sibTransId="{DD7ED96D-926C-42D3-9469-F1765BBAE758}"/>
    <dgm:cxn modelId="{EDD6ECB8-BA64-4341-A713-F088BBD6D972}" srcId="{3AC11B89-9B54-44A6-B91D-AB6D6F6B59B0}" destId="{348F74A7-2C69-422E-8D38-BC99755279F2}" srcOrd="0" destOrd="0" parTransId="{1B5938C3-F551-4AFF-A3C2-315D5A715CB4}" sibTransId="{6277E6D0-691C-4EC8-8C48-181FF47536B3}"/>
    <dgm:cxn modelId="{60931B0F-C5B3-43F3-BC3D-6FA380B982E4}" srcId="{792AA8BC-6879-4E8F-B11A-B957B6B89BFA}" destId="{51663502-A2CA-48B6-B39C-9C8A9AD2D133}" srcOrd="0" destOrd="0" parTransId="{1961BC00-5C53-4D85-9CAF-1B569C3DB356}" sibTransId="{7E0971CB-1564-4889-925C-05D753731081}"/>
    <dgm:cxn modelId="{480D3CB5-7B14-44DB-90E7-917DBFAAE7AD}" type="presOf" srcId="{3AC11B89-9B54-44A6-B91D-AB6D6F6B59B0}" destId="{67F7D1FC-3B0C-4200-9F66-DECA9009E92B}" srcOrd="0" destOrd="0" presId="urn:microsoft.com/office/officeart/2005/8/layout/chevron2"/>
    <dgm:cxn modelId="{C26A1AB5-CB68-439A-9590-1AFACA334431}" srcId="{3AC11B89-9B54-44A6-B91D-AB6D6F6B59B0}" destId="{161DDFCA-6ADC-4F75-AAA6-BC8F9F80F0FE}" srcOrd="4" destOrd="0" parTransId="{56DA2801-E821-46E4-A594-56F3EDCF19AB}" sibTransId="{C12ACBD2-4E35-4D34-87EA-A1387D2157FF}"/>
    <dgm:cxn modelId="{03CDA3FE-2C8E-4254-8468-65343F32A61F}" srcId="{348F74A7-2C69-422E-8D38-BC99755279F2}" destId="{DFB3C0C6-D806-4FD2-A9F1-23D5BD2531D8}" srcOrd="0" destOrd="0" parTransId="{04924833-9958-4455-BF02-C791340A0A81}" sibTransId="{279C68CF-5D87-4AB0-9752-010B27DB25FF}"/>
    <dgm:cxn modelId="{A74F0605-8BCA-4950-8BA0-EA9D2034C22A}" type="presOf" srcId="{51663502-A2CA-48B6-B39C-9C8A9AD2D133}" destId="{A3D72A8E-AB2E-4C8A-9B98-D031EE245B04}" srcOrd="0" destOrd="0" presId="urn:microsoft.com/office/officeart/2005/8/layout/chevron2"/>
    <dgm:cxn modelId="{5402FF5E-8273-4F90-BCE6-3F040D9ACA0D}" type="presOf" srcId="{B0329179-275A-4A61-B789-BCEE22CA1DEF}" destId="{0CF98194-5DB4-4DA9-BA47-A373B56E2D32}" srcOrd="0" destOrd="0" presId="urn:microsoft.com/office/officeart/2005/8/layout/chevron2"/>
    <dgm:cxn modelId="{C2E43C02-76FA-435F-B188-D2C1009F4F2F}" type="presOf" srcId="{B469F866-2616-4266-9F8A-04F1B99AD6E2}" destId="{992B7F3B-266D-4F4D-B104-AB459EBDC559}" srcOrd="0" destOrd="0" presId="urn:microsoft.com/office/officeart/2005/8/layout/chevron2"/>
    <dgm:cxn modelId="{3D310838-D6D4-4B53-95A7-9F827DB66D08}" type="presOf" srcId="{BF8A21D5-FA45-4986-8A70-024A868EC18A}" destId="{0F01EDAC-C38E-47FC-B076-F24FEBFD7BCE}" srcOrd="0" destOrd="0" presId="urn:microsoft.com/office/officeart/2005/8/layout/chevron2"/>
    <dgm:cxn modelId="{C570DC74-36BE-4E9B-82FF-2C5B948BA763}" srcId="{69DCB118-A86D-42EB-A9E8-01A751A6E69F}" destId="{B469F866-2616-4266-9F8A-04F1B99AD6E2}" srcOrd="0" destOrd="0" parTransId="{D2464805-7773-4B70-A0FB-7B8202AEFEB0}" sibTransId="{2C63443A-54C1-4011-8DE7-A086344379A5}"/>
    <dgm:cxn modelId="{915C288E-BFE3-4FB2-8BE8-B0F01D25AD73}" type="presOf" srcId="{C0F0F683-A05C-428B-937C-4A1CBD6A7E73}" destId="{87373573-E811-4D2D-B3B2-F9B135B58ABA}" srcOrd="0" destOrd="2" presId="urn:microsoft.com/office/officeart/2005/8/layout/chevron2"/>
    <dgm:cxn modelId="{A306B951-4E26-4A57-AD22-A41934A8FECF}" srcId="{3AC11B89-9B54-44A6-B91D-AB6D6F6B59B0}" destId="{290FCBD5-A378-4429-985F-92FBA01A4D3C}" srcOrd="1" destOrd="0" parTransId="{CDF0A691-97C8-4100-92D4-66A5E3B32C88}" sibTransId="{8ACF6B6B-6B73-4F4D-9D5A-D229870CEE03}"/>
    <dgm:cxn modelId="{A6A99DC5-3C22-432A-A4F2-EC1C4B188A97}" type="presOf" srcId="{290FCBD5-A378-4429-985F-92FBA01A4D3C}" destId="{B72EB6DE-8D27-4F51-B7DF-CCD400870027}" srcOrd="0" destOrd="0" presId="urn:microsoft.com/office/officeart/2005/8/layout/chevron2"/>
    <dgm:cxn modelId="{13E7C3EB-3A4C-4BEE-9BBF-EF169433CDAA}" type="presOf" srcId="{161DDFCA-6ADC-4F75-AAA6-BC8F9F80F0FE}" destId="{1929C5A3-8989-4A40-8A4F-64DC0277238C}" srcOrd="0" destOrd="0" presId="urn:microsoft.com/office/officeart/2005/8/layout/chevron2"/>
    <dgm:cxn modelId="{4A5E8D3E-62B2-44DB-A92B-5E73DA6E4F29}" type="presOf" srcId="{348F74A7-2C69-422E-8D38-BC99755279F2}" destId="{981F3E1A-58F3-45B4-AAEC-3738AB7CAC31}" srcOrd="0" destOrd="0" presId="urn:microsoft.com/office/officeart/2005/8/layout/chevron2"/>
    <dgm:cxn modelId="{7E8B263F-C9A2-48BD-A4D0-145617715203}" type="presOf" srcId="{A47D7655-524B-4CE0-8EE2-5EA0B3E246F0}" destId="{7870DF7D-4011-4DA7-B940-ACAF1E07687D}" srcOrd="0" destOrd="0" presId="urn:microsoft.com/office/officeart/2005/8/layout/chevron2"/>
    <dgm:cxn modelId="{FE20754B-1199-4573-B19F-33A8C8377EA4}" srcId="{3AC11B89-9B54-44A6-B91D-AB6D6F6B59B0}" destId="{69DCB118-A86D-42EB-A9E8-01A751A6E69F}" srcOrd="3" destOrd="0" parTransId="{929F8D28-7CFE-4192-BF4B-CD8F3E010DDD}" sibTransId="{6A5377FB-F4C9-4288-AE87-30EF6DD68E83}"/>
    <dgm:cxn modelId="{C1458388-5A55-4AF1-BFB7-E94FAEEF851A}" type="presOf" srcId="{792AA8BC-6879-4E8F-B11A-B957B6B89BFA}" destId="{FD40C2B8-164E-4B0A-8EC4-029372C3886A}" srcOrd="0" destOrd="0" presId="urn:microsoft.com/office/officeart/2005/8/layout/chevron2"/>
    <dgm:cxn modelId="{852CD48B-8406-4AFD-BCB2-B24213D2A386}" srcId="{3AC11B89-9B54-44A6-B91D-AB6D6F6B59B0}" destId="{A47D7655-524B-4CE0-8EE2-5EA0B3E246F0}" srcOrd="2" destOrd="0" parTransId="{C6C802B9-C032-4BD8-98E5-6FAB2BAB934D}" sibTransId="{132216B8-16CA-48EA-9BA6-B388A473D7AC}"/>
    <dgm:cxn modelId="{EB05D95A-B0B1-401F-9828-0419BE2DA462}" type="presOf" srcId="{DFB3C0C6-D806-4FD2-A9F1-23D5BD2531D8}" destId="{87373573-E811-4D2D-B3B2-F9B135B58ABA}" srcOrd="0" destOrd="0" presId="urn:microsoft.com/office/officeart/2005/8/layout/chevron2"/>
    <dgm:cxn modelId="{AC62B99C-2F05-447A-A6E0-0D26FAD6A747}" srcId="{3AC11B89-9B54-44A6-B91D-AB6D6F6B59B0}" destId="{792AA8BC-6879-4E8F-B11A-B957B6B89BFA}" srcOrd="5" destOrd="0" parTransId="{8351827E-F7A9-4D2D-A2F8-CD0743F73A23}" sibTransId="{7C417913-EDE4-4FC6-B056-0355F674E9B2}"/>
    <dgm:cxn modelId="{07C1ABB0-DF96-4A32-88B7-6032B0C08413}" srcId="{161DDFCA-6ADC-4F75-AAA6-BC8F9F80F0FE}" destId="{95B164F3-E7CE-4BCC-8C24-08C46A2E5516}" srcOrd="0" destOrd="0" parTransId="{4BE40C79-E00E-40E5-89F8-92BD5E15A7F9}" sibTransId="{5A4EE1EB-5F16-4059-A94A-5D29E0D7420A}"/>
    <dgm:cxn modelId="{95731B91-A103-4DFA-92BC-3FBE874FA3AF}" type="presOf" srcId="{69DCB118-A86D-42EB-A9E8-01A751A6E69F}" destId="{BA63B447-0A2C-4AD6-924E-041B07E4FEEB}" srcOrd="0" destOrd="0" presId="urn:microsoft.com/office/officeart/2005/8/layout/chevron2"/>
    <dgm:cxn modelId="{9F24AE66-6D9E-405F-B7B6-52B3478C6723}" type="presParOf" srcId="{67F7D1FC-3B0C-4200-9F66-DECA9009E92B}" destId="{ED7D806B-5C35-416F-9F28-B103CDBD5FD1}" srcOrd="0" destOrd="0" presId="urn:microsoft.com/office/officeart/2005/8/layout/chevron2"/>
    <dgm:cxn modelId="{D258E6E7-F7AC-4321-A023-5A225D960BB3}" type="presParOf" srcId="{ED7D806B-5C35-416F-9F28-B103CDBD5FD1}" destId="{981F3E1A-58F3-45B4-AAEC-3738AB7CAC31}" srcOrd="0" destOrd="0" presId="urn:microsoft.com/office/officeart/2005/8/layout/chevron2"/>
    <dgm:cxn modelId="{7DA1D6BA-2A62-483B-9132-18ABE356DCE0}" type="presParOf" srcId="{ED7D806B-5C35-416F-9F28-B103CDBD5FD1}" destId="{87373573-E811-4D2D-B3B2-F9B135B58ABA}" srcOrd="1" destOrd="0" presId="urn:microsoft.com/office/officeart/2005/8/layout/chevron2"/>
    <dgm:cxn modelId="{AA531078-C26A-460B-B8D7-D35AB1CF5BE6}" type="presParOf" srcId="{67F7D1FC-3B0C-4200-9F66-DECA9009E92B}" destId="{6A749911-A76B-4C12-A747-A584E9256F3A}" srcOrd="1" destOrd="0" presId="urn:microsoft.com/office/officeart/2005/8/layout/chevron2"/>
    <dgm:cxn modelId="{9CAA5811-037A-4188-8CC0-58CD119CA947}" type="presParOf" srcId="{67F7D1FC-3B0C-4200-9F66-DECA9009E92B}" destId="{E02203F9-E096-4E49-A87C-008D8506FC33}" srcOrd="2" destOrd="0" presId="urn:microsoft.com/office/officeart/2005/8/layout/chevron2"/>
    <dgm:cxn modelId="{B2FACCF0-585C-417F-882E-DF7CBDE91E81}" type="presParOf" srcId="{E02203F9-E096-4E49-A87C-008D8506FC33}" destId="{B72EB6DE-8D27-4F51-B7DF-CCD400870027}" srcOrd="0" destOrd="0" presId="urn:microsoft.com/office/officeart/2005/8/layout/chevron2"/>
    <dgm:cxn modelId="{60FA0C74-E774-4E9B-A621-E79DBB16A6DF}" type="presParOf" srcId="{E02203F9-E096-4E49-A87C-008D8506FC33}" destId="{0CF98194-5DB4-4DA9-BA47-A373B56E2D32}" srcOrd="1" destOrd="0" presId="urn:microsoft.com/office/officeart/2005/8/layout/chevron2"/>
    <dgm:cxn modelId="{2A3F2B81-E018-44F0-A8E1-C8C6892D3A45}" type="presParOf" srcId="{67F7D1FC-3B0C-4200-9F66-DECA9009E92B}" destId="{349D2225-E60C-4DC8-85E6-A758926FA361}" srcOrd="3" destOrd="0" presId="urn:microsoft.com/office/officeart/2005/8/layout/chevron2"/>
    <dgm:cxn modelId="{79C7C715-9B8D-4AB3-828E-4080C1C8388A}" type="presParOf" srcId="{67F7D1FC-3B0C-4200-9F66-DECA9009E92B}" destId="{63BF90DC-EC72-40B9-A5F0-ADEC3FAD0DFA}" srcOrd="4" destOrd="0" presId="urn:microsoft.com/office/officeart/2005/8/layout/chevron2"/>
    <dgm:cxn modelId="{689656CB-574B-4F9E-9743-89D1A6AD585D}" type="presParOf" srcId="{63BF90DC-EC72-40B9-A5F0-ADEC3FAD0DFA}" destId="{7870DF7D-4011-4DA7-B940-ACAF1E07687D}" srcOrd="0" destOrd="0" presId="urn:microsoft.com/office/officeart/2005/8/layout/chevron2"/>
    <dgm:cxn modelId="{6ACF0558-4C87-4142-822E-1E6A3EE104C0}" type="presParOf" srcId="{63BF90DC-EC72-40B9-A5F0-ADEC3FAD0DFA}" destId="{0F01EDAC-C38E-47FC-B076-F24FEBFD7BCE}" srcOrd="1" destOrd="0" presId="urn:microsoft.com/office/officeart/2005/8/layout/chevron2"/>
    <dgm:cxn modelId="{A147D203-8337-4C0B-BE9D-CC669CC88727}" type="presParOf" srcId="{67F7D1FC-3B0C-4200-9F66-DECA9009E92B}" destId="{9BAEC5B4-E5B9-4BD6-9D25-7B3F0DA8F77E}" srcOrd="5" destOrd="0" presId="urn:microsoft.com/office/officeart/2005/8/layout/chevron2"/>
    <dgm:cxn modelId="{39A0018C-71E1-4BEE-8A1D-0ADFA52E3B5B}" type="presParOf" srcId="{67F7D1FC-3B0C-4200-9F66-DECA9009E92B}" destId="{B1E1A8CE-0DEC-47CB-B1B9-6AB521ADFE63}" srcOrd="6" destOrd="0" presId="urn:microsoft.com/office/officeart/2005/8/layout/chevron2"/>
    <dgm:cxn modelId="{02F5676A-2689-4CB3-9B16-DDFF169CD425}" type="presParOf" srcId="{B1E1A8CE-0DEC-47CB-B1B9-6AB521ADFE63}" destId="{BA63B447-0A2C-4AD6-924E-041B07E4FEEB}" srcOrd="0" destOrd="0" presId="urn:microsoft.com/office/officeart/2005/8/layout/chevron2"/>
    <dgm:cxn modelId="{542BDBD4-B22D-49B8-BB5D-23057EC08532}" type="presParOf" srcId="{B1E1A8CE-0DEC-47CB-B1B9-6AB521ADFE63}" destId="{992B7F3B-266D-4F4D-B104-AB459EBDC559}" srcOrd="1" destOrd="0" presId="urn:microsoft.com/office/officeart/2005/8/layout/chevron2"/>
    <dgm:cxn modelId="{5D3B6435-E05E-4DD2-8ED7-607659F4A8B2}" type="presParOf" srcId="{67F7D1FC-3B0C-4200-9F66-DECA9009E92B}" destId="{3AD84CC9-4E20-492A-AA40-E48D8BA973FA}" srcOrd="7" destOrd="0" presId="urn:microsoft.com/office/officeart/2005/8/layout/chevron2"/>
    <dgm:cxn modelId="{7AE3810D-BEE9-427A-A386-B8F7B80BCC43}" type="presParOf" srcId="{67F7D1FC-3B0C-4200-9F66-DECA9009E92B}" destId="{56E2E1D6-36A3-4FF5-A067-9B5AF084DF76}" srcOrd="8" destOrd="0" presId="urn:microsoft.com/office/officeart/2005/8/layout/chevron2"/>
    <dgm:cxn modelId="{5C02E93B-5400-4D43-9D72-E76E8AB2A8C0}" type="presParOf" srcId="{56E2E1D6-36A3-4FF5-A067-9B5AF084DF76}" destId="{1929C5A3-8989-4A40-8A4F-64DC0277238C}" srcOrd="0" destOrd="0" presId="urn:microsoft.com/office/officeart/2005/8/layout/chevron2"/>
    <dgm:cxn modelId="{72E4FD8B-EF13-4FE2-A37B-914119A88F4E}" type="presParOf" srcId="{56E2E1D6-36A3-4FF5-A067-9B5AF084DF76}" destId="{135C34C4-1B36-455B-995A-4DB485BE0786}" srcOrd="1" destOrd="0" presId="urn:microsoft.com/office/officeart/2005/8/layout/chevron2"/>
    <dgm:cxn modelId="{05316BA2-AAF2-49BC-8063-94D3925EED0C}" type="presParOf" srcId="{67F7D1FC-3B0C-4200-9F66-DECA9009E92B}" destId="{CDA0CFE9-9597-448A-802A-A14076505D29}" srcOrd="9" destOrd="0" presId="urn:microsoft.com/office/officeart/2005/8/layout/chevron2"/>
    <dgm:cxn modelId="{6FE7ECBF-F0D5-42AB-93D9-6D28368E1568}" type="presParOf" srcId="{67F7D1FC-3B0C-4200-9F66-DECA9009E92B}" destId="{0B154570-7ABB-4BAC-B6D6-2563A57C1DC2}" srcOrd="10" destOrd="0" presId="urn:microsoft.com/office/officeart/2005/8/layout/chevron2"/>
    <dgm:cxn modelId="{0724A66E-DB0B-4F7A-9A43-3CB8799F1821}" type="presParOf" srcId="{0B154570-7ABB-4BAC-B6D6-2563A57C1DC2}" destId="{FD40C2B8-164E-4B0A-8EC4-029372C3886A}" srcOrd="0" destOrd="0" presId="urn:microsoft.com/office/officeart/2005/8/layout/chevron2"/>
    <dgm:cxn modelId="{DB1AF400-804B-4DF7-A03A-BFD9B2D39A6A}" type="presParOf" srcId="{0B154570-7ABB-4BAC-B6D6-2563A57C1DC2}" destId="{A3D72A8E-AB2E-4C8A-9B98-D031EE245B0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63CE15-42DE-460D-9D03-1BFEBF91B3C8}"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x-none"/>
        </a:p>
      </dgm:t>
    </dgm:pt>
    <dgm:pt modelId="{5BEB0C53-44C9-4FE7-845E-D8746BE78BD9}">
      <dgm:prSet phldrT="[Text]" custT="1"/>
      <dgm:spPr/>
      <dgm:t>
        <a:bodyPr/>
        <a:lstStyle/>
        <a:p>
          <a:r>
            <a:rPr lang="en-US" sz="1600" b="1" dirty="0">
              <a:effectLst>
                <a:outerShdw blurRad="38100" dist="38100" dir="2700000" algn="tl">
                  <a:srgbClr val="000000">
                    <a:alpha val="43137"/>
                  </a:srgbClr>
                </a:outerShdw>
              </a:effectLst>
              <a:highlight>
                <a:srgbClr val="FFFF00"/>
              </a:highlight>
            </a:rPr>
            <a:t>Traditional View</a:t>
          </a:r>
          <a:endParaRPr lang="x-none" sz="1600" b="1" dirty="0">
            <a:effectLst>
              <a:outerShdw blurRad="38100" dist="38100" dir="2700000" algn="tl">
                <a:srgbClr val="000000">
                  <a:alpha val="43137"/>
                </a:srgbClr>
              </a:outerShdw>
            </a:effectLst>
            <a:highlight>
              <a:srgbClr val="FFFF00"/>
            </a:highlight>
          </a:endParaRPr>
        </a:p>
      </dgm:t>
    </dgm:pt>
    <dgm:pt modelId="{8D147E21-9A81-415C-AAC7-702D0A1D78E0}" type="parTrans" cxnId="{E64A6D42-CE9B-4422-A05D-B7FADE5FA173}">
      <dgm:prSet/>
      <dgm:spPr/>
      <dgm:t>
        <a:bodyPr/>
        <a:lstStyle/>
        <a:p>
          <a:endParaRPr lang="x-none"/>
        </a:p>
      </dgm:t>
    </dgm:pt>
    <dgm:pt modelId="{D576F266-E750-4379-A2C9-13D2067EF7E4}" type="sibTrans" cxnId="{E64A6D42-CE9B-4422-A05D-B7FADE5FA173}">
      <dgm:prSet/>
      <dgm:spPr/>
      <dgm:t>
        <a:bodyPr/>
        <a:lstStyle/>
        <a:p>
          <a:endParaRPr lang="x-none"/>
        </a:p>
      </dgm:t>
    </dgm:pt>
    <dgm:pt modelId="{9095C791-D544-4894-9269-7E2E8AF5D3CC}">
      <dgm:prSet phldrT="[Text]" custT="1"/>
      <dgm:spPr/>
      <dgm:t>
        <a:bodyPr/>
        <a:lstStyle/>
        <a:p>
          <a:r>
            <a:rPr lang="en-US" sz="1600" dirty="0"/>
            <a:t>Symptoms require objective confirmation</a:t>
          </a:r>
          <a:endParaRPr lang="x-none" sz="1600" dirty="0"/>
        </a:p>
      </dgm:t>
    </dgm:pt>
    <dgm:pt modelId="{C9F7B325-6C69-4CA3-B539-2DC07FAAEAB2}" type="parTrans" cxnId="{D145FE79-4A22-45CA-AD1C-E662EDAA5FA1}">
      <dgm:prSet/>
      <dgm:spPr/>
      <dgm:t>
        <a:bodyPr/>
        <a:lstStyle/>
        <a:p>
          <a:endParaRPr lang="x-none"/>
        </a:p>
      </dgm:t>
    </dgm:pt>
    <dgm:pt modelId="{03067031-3869-4222-8970-930AE91B8AD2}" type="sibTrans" cxnId="{D145FE79-4A22-45CA-AD1C-E662EDAA5FA1}">
      <dgm:prSet/>
      <dgm:spPr/>
      <dgm:t>
        <a:bodyPr/>
        <a:lstStyle/>
        <a:p>
          <a:endParaRPr lang="x-none"/>
        </a:p>
      </dgm:t>
    </dgm:pt>
    <dgm:pt modelId="{6C266038-650F-4809-9148-1F0378F6E7A4}">
      <dgm:prSet phldrT="[Text]" custT="1"/>
      <dgm:spPr/>
      <dgm:t>
        <a:bodyPr/>
        <a:lstStyle/>
        <a:p>
          <a:r>
            <a:rPr lang="en-US" sz="1500" b="1" dirty="0">
              <a:effectLst>
                <a:outerShdw blurRad="38100" dist="38100" dir="2700000" algn="tl">
                  <a:srgbClr val="000000">
                    <a:alpha val="43137"/>
                  </a:srgbClr>
                </a:outerShdw>
              </a:effectLst>
              <a:highlight>
                <a:srgbClr val="FFFF00"/>
              </a:highlight>
            </a:rPr>
            <a:t>Alternative View</a:t>
          </a:r>
          <a:endParaRPr lang="x-none" sz="1500" b="1" dirty="0">
            <a:effectLst>
              <a:outerShdw blurRad="38100" dist="38100" dir="2700000" algn="tl">
                <a:srgbClr val="000000">
                  <a:alpha val="43137"/>
                </a:srgbClr>
              </a:outerShdw>
            </a:effectLst>
            <a:highlight>
              <a:srgbClr val="FFFF00"/>
            </a:highlight>
          </a:endParaRPr>
        </a:p>
      </dgm:t>
    </dgm:pt>
    <dgm:pt modelId="{4B0B09FF-EE28-4481-BB47-ED0B2ACAC7EC}" type="parTrans" cxnId="{80DC71D1-544D-460F-A443-1EFB3828DC04}">
      <dgm:prSet/>
      <dgm:spPr/>
      <dgm:t>
        <a:bodyPr/>
        <a:lstStyle/>
        <a:p>
          <a:endParaRPr lang="x-none"/>
        </a:p>
      </dgm:t>
    </dgm:pt>
    <dgm:pt modelId="{7E11F71E-9C77-45BB-8166-58C4511CB642}" type="sibTrans" cxnId="{80DC71D1-544D-460F-A443-1EFB3828DC04}">
      <dgm:prSet/>
      <dgm:spPr/>
      <dgm:t>
        <a:bodyPr/>
        <a:lstStyle/>
        <a:p>
          <a:endParaRPr lang="x-none"/>
        </a:p>
      </dgm:t>
    </dgm:pt>
    <dgm:pt modelId="{DD5D26D6-B962-4A19-A7E3-700EAC2FAB86}">
      <dgm:prSet phldrT="[Text]" custT="1"/>
      <dgm:spPr/>
      <dgm:t>
        <a:bodyPr/>
        <a:lstStyle/>
        <a:p>
          <a:r>
            <a:rPr lang="en-US" sz="1500" dirty="0"/>
            <a:t>Symptoms are meaningful medical signs in themselves</a:t>
          </a:r>
          <a:endParaRPr lang="x-none" sz="1500" dirty="0"/>
        </a:p>
      </dgm:t>
    </dgm:pt>
    <dgm:pt modelId="{E7369232-925D-451D-B143-17D54A4898E5}" type="parTrans" cxnId="{815C8024-2A17-480B-AAFB-6A6A852FB356}">
      <dgm:prSet/>
      <dgm:spPr/>
      <dgm:t>
        <a:bodyPr/>
        <a:lstStyle/>
        <a:p>
          <a:endParaRPr lang="x-none"/>
        </a:p>
      </dgm:t>
    </dgm:pt>
    <dgm:pt modelId="{4CB9C9E2-DC3E-435D-BD88-D9B6F16E19E6}" type="sibTrans" cxnId="{815C8024-2A17-480B-AAFB-6A6A852FB356}">
      <dgm:prSet/>
      <dgm:spPr/>
      <dgm:t>
        <a:bodyPr/>
        <a:lstStyle/>
        <a:p>
          <a:endParaRPr lang="x-none"/>
        </a:p>
      </dgm:t>
    </dgm:pt>
    <dgm:pt modelId="{F66E9538-B565-4652-B345-CF7B45CFFE86}">
      <dgm:prSet phldrT="[Text]" custT="1"/>
      <dgm:spPr/>
      <dgm:t>
        <a:bodyPr/>
        <a:lstStyle/>
        <a:p>
          <a:r>
            <a:rPr lang="en-US" sz="1400" b="1" dirty="0">
              <a:effectLst>
                <a:outerShdw blurRad="38100" dist="38100" dir="2700000" algn="tl">
                  <a:srgbClr val="000000">
                    <a:alpha val="43137"/>
                  </a:srgbClr>
                </a:outerShdw>
              </a:effectLst>
              <a:highlight>
                <a:srgbClr val="FFFF00"/>
              </a:highlight>
            </a:rPr>
            <a:t>Strategy</a:t>
          </a:r>
          <a:endParaRPr lang="x-none" sz="1400" b="1" dirty="0">
            <a:effectLst>
              <a:outerShdw blurRad="38100" dist="38100" dir="2700000" algn="tl">
                <a:srgbClr val="000000">
                  <a:alpha val="43137"/>
                </a:srgbClr>
              </a:outerShdw>
            </a:effectLst>
            <a:highlight>
              <a:srgbClr val="FFFF00"/>
            </a:highlight>
          </a:endParaRPr>
        </a:p>
      </dgm:t>
    </dgm:pt>
    <dgm:pt modelId="{4E11FA15-CEF5-4E46-A2BC-9D1D029C3E52}" type="parTrans" cxnId="{581C2327-6CDF-4D09-BF8C-DDBCB9E081B9}">
      <dgm:prSet/>
      <dgm:spPr/>
      <dgm:t>
        <a:bodyPr/>
        <a:lstStyle/>
        <a:p>
          <a:endParaRPr lang="x-none"/>
        </a:p>
      </dgm:t>
    </dgm:pt>
    <dgm:pt modelId="{569D53DE-B5CA-4D2D-B097-3B5DEB39C3A4}" type="sibTrans" cxnId="{581C2327-6CDF-4D09-BF8C-DDBCB9E081B9}">
      <dgm:prSet/>
      <dgm:spPr/>
      <dgm:t>
        <a:bodyPr/>
        <a:lstStyle/>
        <a:p>
          <a:endParaRPr lang="x-none"/>
        </a:p>
      </dgm:t>
    </dgm:pt>
    <dgm:pt modelId="{6BE4CC98-00A6-4CA9-A4D5-95731BA43659}">
      <dgm:prSet phldrT="[Text]" custT="1"/>
      <dgm:spPr/>
      <dgm:t>
        <a:bodyPr/>
        <a:lstStyle/>
        <a:p>
          <a:r>
            <a:rPr lang="en-US" sz="1400" dirty="0"/>
            <a:t>Acknowledge the patient’s symptoms description and consider diverse interpretations</a:t>
          </a:r>
          <a:endParaRPr lang="x-none" sz="1400" dirty="0"/>
        </a:p>
      </dgm:t>
    </dgm:pt>
    <dgm:pt modelId="{E9C2D2B7-1A98-487F-BAC0-FF3CB7C077AD}" type="parTrans" cxnId="{C4F92074-DF85-49A3-B8C1-B1CA14AE3E52}">
      <dgm:prSet/>
      <dgm:spPr/>
      <dgm:t>
        <a:bodyPr/>
        <a:lstStyle/>
        <a:p>
          <a:endParaRPr lang="x-none"/>
        </a:p>
      </dgm:t>
    </dgm:pt>
    <dgm:pt modelId="{A52A0FE2-677B-43A3-9A82-BF9839BC42D3}" type="sibTrans" cxnId="{C4F92074-DF85-49A3-B8C1-B1CA14AE3E52}">
      <dgm:prSet/>
      <dgm:spPr/>
      <dgm:t>
        <a:bodyPr/>
        <a:lstStyle/>
        <a:p>
          <a:endParaRPr lang="x-none"/>
        </a:p>
      </dgm:t>
    </dgm:pt>
    <dgm:pt modelId="{B5AD6F05-5B96-4528-A20F-86DE8AB3E8D2}" type="pres">
      <dgm:prSet presAssocID="{1C63CE15-42DE-460D-9D03-1BFEBF91B3C8}" presName="Name0" presStyleCnt="0">
        <dgm:presLayoutVars>
          <dgm:dir/>
          <dgm:resizeHandles val="exact"/>
        </dgm:presLayoutVars>
      </dgm:prSet>
      <dgm:spPr/>
      <dgm:t>
        <a:bodyPr/>
        <a:lstStyle/>
        <a:p>
          <a:endParaRPr lang="en-US"/>
        </a:p>
      </dgm:t>
    </dgm:pt>
    <dgm:pt modelId="{15C60417-A398-4E89-8001-4F4360702F70}" type="pres">
      <dgm:prSet presAssocID="{5BEB0C53-44C9-4FE7-845E-D8746BE78BD9}" presName="composite" presStyleCnt="0"/>
      <dgm:spPr/>
    </dgm:pt>
    <dgm:pt modelId="{AF09CAB5-35BE-41CF-9257-B4FD46C9A4EC}" type="pres">
      <dgm:prSet presAssocID="{5BEB0C53-44C9-4FE7-845E-D8746BE78BD9}" presName="bgChev" presStyleLbl="node1" presStyleIdx="0" presStyleCnt="3"/>
      <dgm:spPr/>
    </dgm:pt>
    <dgm:pt modelId="{AAD20255-AD2D-4BA1-97E4-7E19C87B0AC6}" type="pres">
      <dgm:prSet presAssocID="{5BEB0C53-44C9-4FE7-845E-D8746BE78BD9}" presName="txNode" presStyleLbl="fgAcc1" presStyleIdx="0" presStyleCnt="3" custLinFactNeighborX="3747" custLinFactNeighborY="5392">
        <dgm:presLayoutVars>
          <dgm:bulletEnabled val="1"/>
        </dgm:presLayoutVars>
      </dgm:prSet>
      <dgm:spPr/>
      <dgm:t>
        <a:bodyPr/>
        <a:lstStyle/>
        <a:p>
          <a:endParaRPr lang="en-US"/>
        </a:p>
      </dgm:t>
    </dgm:pt>
    <dgm:pt modelId="{FBAEF42D-B5A9-48C4-B532-27E91B93DCB2}" type="pres">
      <dgm:prSet presAssocID="{D576F266-E750-4379-A2C9-13D2067EF7E4}" presName="compositeSpace" presStyleCnt="0"/>
      <dgm:spPr/>
    </dgm:pt>
    <dgm:pt modelId="{54F516CA-5351-4BD1-AFCD-80F645F559BF}" type="pres">
      <dgm:prSet presAssocID="{6C266038-650F-4809-9148-1F0378F6E7A4}" presName="composite" presStyleCnt="0"/>
      <dgm:spPr/>
    </dgm:pt>
    <dgm:pt modelId="{4E37BD96-F6D0-481F-98FA-9AFA7B3260DA}" type="pres">
      <dgm:prSet presAssocID="{6C266038-650F-4809-9148-1F0378F6E7A4}" presName="bgChev" presStyleLbl="node1" presStyleIdx="1" presStyleCnt="3"/>
      <dgm:spPr/>
    </dgm:pt>
    <dgm:pt modelId="{BAEA9ADA-B1AE-468F-93E4-97740FE656B0}" type="pres">
      <dgm:prSet presAssocID="{6C266038-650F-4809-9148-1F0378F6E7A4}" presName="txNode" presStyleLbl="fgAcc1" presStyleIdx="1" presStyleCnt="3">
        <dgm:presLayoutVars>
          <dgm:bulletEnabled val="1"/>
        </dgm:presLayoutVars>
      </dgm:prSet>
      <dgm:spPr/>
      <dgm:t>
        <a:bodyPr/>
        <a:lstStyle/>
        <a:p>
          <a:endParaRPr lang="en-US"/>
        </a:p>
      </dgm:t>
    </dgm:pt>
    <dgm:pt modelId="{5A2CD646-0E8F-4455-86C8-755F87CA45EF}" type="pres">
      <dgm:prSet presAssocID="{7E11F71E-9C77-45BB-8166-58C4511CB642}" presName="compositeSpace" presStyleCnt="0"/>
      <dgm:spPr/>
    </dgm:pt>
    <dgm:pt modelId="{1AFC4420-259E-48E8-98C5-C8338BE150D0}" type="pres">
      <dgm:prSet presAssocID="{F66E9538-B565-4652-B345-CF7B45CFFE86}" presName="composite" presStyleCnt="0"/>
      <dgm:spPr/>
    </dgm:pt>
    <dgm:pt modelId="{8A376F85-52BA-4384-A736-90EB6A801F48}" type="pres">
      <dgm:prSet presAssocID="{F66E9538-B565-4652-B345-CF7B45CFFE86}" presName="bgChev" presStyleLbl="node1" presStyleIdx="2" presStyleCnt="3"/>
      <dgm:spPr/>
    </dgm:pt>
    <dgm:pt modelId="{AE7CA37D-2C9A-4028-9B51-78C4B594E549}" type="pres">
      <dgm:prSet presAssocID="{F66E9538-B565-4652-B345-CF7B45CFFE86}" presName="txNode" presStyleLbl="fgAcc1" presStyleIdx="2" presStyleCnt="3" custScaleX="115274" custScaleY="115396" custLinFactNeighborX="-2289" custLinFactNeighborY="-2251">
        <dgm:presLayoutVars>
          <dgm:bulletEnabled val="1"/>
        </dgm:presLayoutVars>
      </dgm:prSet>
      <dgm:spPr/>
      <dgm:t>
        <a:bodyPr/>
        <a:lstStyle/>
        <a:p>
          <a:endParaRPr lang="en-US"/>
        </a:p>
      </dgm:t>
    </dgm:pt>
  </dgm:ptLst>
  <dgm:cxnLst>
    <dgm:cxn modelId="{836315B4-332D-4C8E-A6D8-5A1A15748CA6}" type="presOf" srcId="{6C266038-650F-4809-9148-1F0378F6E7A4}" destId="{BAEA9ADA-B1AE-468F-93E4-97740FE656B0}" srcOrd="0" destOrd="0" presId="urn:microsoft.com/office/officeart/2005/8/layout/chevronAccent+Icon"/>
    <dgm:cxn modelId="{8F324B19-7393-4207-9585-C2B2A71BFB9C}" type="presOf" srcId="{9095C791-D544-4894-9269-7E2E8AF5D3CC}" destId="{AAD20255-AD2D-4BA1-97E4-7E19C87B0AC6}" srcOrd="0" destOrd="1" presId="urn:microsoft.com/office/officeart/2005/8/layout/chevronAccent+Icon"/>
    <dgm:cxn modelId="{26CC5967-DB76-4CDE-91BC-E0209881621C}" type="presOf" srcId="{6BE4CC98-00A6-4CA9-A4D5-95731BA43659}" destId="{AE7CA37D-2C9A-4028-9B51-78C4B594E549}" srcOrd="0" destOrd="1" presId="urn:microsoft.com/office/officeart/2005/8/layout/chevronAccent+Icon"/>
    <dgm:cxn modelId="{80DC71D1-544D-460F-A443-1EFB3828DC04}" srcId="{1C63CE15-42DE-460D-9D03-1BFEBF91B3C8}" destId="{6C266038-650F-4809-9148-1F0378F6E7A4}" srcOrd="1" destOrd="0" parTransId="{4B0B09FF-EE28-4481-BB47-ED0B2ACAC7EC}" sibTransId="{7E11F71E-9C77-45BB-8166-58C4511CB642}"/>
    <dgm:cxn modelId="{815C8024-2A17-480B-AAFB-6A6A852FB356}" srcId="{6C266038-650F-4809-9148-1F0378F6E7A4}" destId="{DD5D26D6-B962-4A19-A7E3-700EAC2FAB86}" srcOrd="0" destOrd="0" parTransId="{E7369232-925D-451D-B143-17D54A4898E5}" sibTransId="{4CB9C9E2-DC3E-435D-BD88-D9B6F16E19E6}"/>
    <dgm:cxn modelId="{581C2327-6CDF-4D09-BF8C-DDBCB9E081B9}" srcId="{1C63CE15-42DE-460D-9D03-1BFEBF91B3C8}" destId="{F66E9538-B565-4652-B345-CF7B45CFFE86}" srcOrd="2" destOrd="0" parTransId="{4E11FA15-CEF5-4E46-A2BC-9D1D029C3E52}" sibTransId="{569D53DE-B5CA-4D2D-B097-3B5DEB39C3A4}"/>
    <dgm:cxn modelId="{D145FE79-4A22-45CA-AD1C-E662EDAA5FA1}" srcId="{5BEB0C53-44C9-4FE7-845E-D8746BE78BD9}" destId="{9095C791-D544-4894-9269-7E2E8AF5D3CC}" srcOrd="0" destOrd="0" parTransId="{C9F7B325-6C69-4CA3-B539-2DC07FAAEAB2}" sibTransId="{03067031-3869-4222-8970-930AE91B8AD2}"/>
    <dgm:cxn modelId="{E64A6D42-CE9B-4422-A05D-B7FADE5FA173}" srcId="{1C63CE15-42DE-460D-9D03-1BFEBF91B3C8}" destId="{5BEB0C53-44C9-4FE7-845E-D8746BE78BD9}" srcOrd="0" destOrd="0" parTransId="{8D147E21-9A81-415C-AAC7-702D0A1D78E0}" sibTransId="{D576F266-E750-4379-A2C9-13D2067EF7E4}"/>
    <dgm:cxn modelId="{D36A524E-7D75-4E3F-84BA-882D1D4CA6C2}" type="presOf" srcId="{5BEB0C53-44C9-4FE7-845E-D8746BE78BD9}" destId="{AAD20255-AD2D-4BA1-97E4-7E19C87B0AC6}" srcOrd="0" destOrd="0" presId="urn:microsoft.com/office/officeart/2005/8/layout/chevronAccent+Icon"/>
    <dgm:cxn modelId="{AD8F273C-6DDE-4B44-82F1-FB5D7A942CC6}" type="presOf" srcId="{F66E9538-B565-4652-B345-CF7B45CFFE86}" destId="{AE7CA37D-2C9A-4028-9B51-78C4B594E549}" srcOrd="0" destOrd="0" presId="urn:microsoft.com/office/officeart/2005/8/layout/chevronAccent+Icon"/>
    <dgm:cxn modelId="{46850B82-8295-4A6C-B8D4-D949936A4B03}" type="presOf" srcId="{DD5D26D6-B962-4A19-A7E3-700EAC2FAB86}" destId="{BAEA9ADA-B1AE-468F-93E4-97740FE656B0}" srcOrd="0" destOrd="1" presId="urn:microsoft.com/office/officeart/2005/8/layout/chevronAccent+Icon"/>
    <dgm:cxn modelId="{C4F92074-DF85-49A3-B8C1-B1CA14AE3E52}" srcId="{F66E9538-B565-4652-B345-CF7B45CFFE86}" destId="{6BE4CC98-00A6-4CA9-A4D5-95731BA43659}" srcOrd="0" destOrd="0" parTransId="{E9C2D2B7-1A98-487F-BAC0-FF3CB7C077AD}" sibTransId="{A52A0FE2-677B-43A3-9A82-BF9839BC42D3}"/>
    <dgm:cxn modelId="{E1B893C3-DA1F-4C32-AF95-D093A9743775}" type="presOf" srcId="{1C63CE15-42DE-460D-9D03-1BFEBF91B3C8}" destId="{B5AD6F05-5B96-4528-A20F-86DE8AB3E8D2}" srcOrd="0" destOrd="0" presId="urn:microsoft.com/office/officeart/2005/8/layout/chevronAccent+Icon"/>
    <dgm:cxn modelId="{24DDDF43-E24B-454B-BEDE-E55CF47A90C4}" type="presParOf" srcId="{B5AD6F05-5B96-4528-A20F-86DE8AB3E8D2}" destId="{15C60417-A398-4E89-8001-4F4360702F70}" srcOrd="0" destOrd="0" presId="urn:microsoft.com/office/officeart/2005/8/layout/chevronAccent+Icon"/>
    <dgm:cxn modelId="{A33E3D5B-7E52-4DDE-B44C-2C2912181CE6}" type="presParOf" srcId="{15C60417-A398-4E89-8001-4F4360702F70}" destId="{AF09CAB5-35BE-41CF-9257-B4FD46C9A4EC}" srcOrd="0" destOrd="0" presId="urn:microsoft.com/office/officeart/2005/8/layout/chevronAccent+Icon"/>
    <dgm:cxn modelId="{57F11209-DF0E-4910-8166-279371016104}" type="presParOf" srcId="{15C60417-A398-4E89-8001-4F4360702F70}" destId="{AAD20255-AD2D-4BA1-97E4-7E19C87B0AC6}" srcOrd="1" destOrd="0" presId="urn:microsoft.com/office/officeart/2005/8/layout/chevronAccent+Icon"/>
    <dgm:cxn modelId="{91BE38D5-C980-4F78-BBAB-F68DA0383B65}" type="presParOf" srcId="{B5AD6F05-5B96-4528-A20F-86DE8AB3E8D2}" destId="{FBAEF42D-B5A9-48C4-B532-27E91B93DCB2}" srcOrd="1" destOrd="0" presId="urn:microsoft.com/office/officeart/2005/8/layout/chevronAccent+Icon"/>
    <dgm:cxn modelId="{B71D8E38-C447-406A-BA4B-D0CBE5F178CE}" type="presParOf" srcId="{B5AD6F05-5B96-4528-A20F-86DE8AB3E8D2}" destId="{54F516CA-5351-4BD1-AFCD-80F645F559BF}" srcOrd="2" destOrd="0" presId="urn:microsoft.com/office/officeart/2005/8/layout/chevronAccent+Icon"/>
    <dgm:cxn modelId="{C1129B5D-CBA8-4A2E-832B-CC08B642CB58}" type="presParOf" srcId="{54F516CA-5351-4BD1-AFCD-80F645F559BF}" destId="{4E37BD96-F6D0-481F-98FA-9AFA7B3260DA}" srcOrd="0" destOrd="0" presId="urn:microsoft.com/office/officeart/2005/8/layout/chevronAccent+Icon"/>
    <dgm:cxn modelId="{4A042C67-5E3C-4627-ABE3-95B77A083439}" type="presParOf" srcId="{54F516CA-5351-4BD1-AFCD-80F645F559BF}" destId="{BAEA9ADA-B1AE-468F-93E4-97740FE656B0}" srcOrd="1" destOrd="0" presId="urn:microsoft.com/office/officeart/2005/8/layout/chevronAccent+Icon"/>
    <dgm:cxn modelId="{422BFF48-95D8-41BF-A90C-C6C1F9B16685}" type="presParOf" srcId="{B5AD6F05-5B96-4528-A20F-86DE8AB3E8D2}" destId="{5A2CD646-0E8F-4455-86C8-755F87CA45EF}" srcOrd="3" destOrd="0" presId="urn:microsoft.com/office/officeart/2005/8/layout/chevronAccent+Icon"/>
    <dgm:cxn modelId="{FEF1603A-DCD4-41C3-B056-C7A65DA21F5C}" type="presParOf" srcId="{B5AD6F05-5B96-4528-A20F-86DE8AB3E8D2}" destId="{1AFC4420-259E-48E8-98C5-C8338BE150D0}" srcOrd="4" destOrd="0" presId="urn:microsoft.com/office/officeart/2005/8/layout/chevronAccent+Icon"/>
    <dgm:cxn modelId="{1F3E0DFC-ED75-4F69-BDE4-3BBFA4F3073A}" type="presParOf" srcId="{1AFC4420-259E-48E8-98C5-C8338BE150D0}" destId="{8A376F85-52BA-4384-A736-90EB6A801F48}" srcOrd="0" destOrd="0" presId="urn:microsoft.com/office/officeart/2005/8/layout/chevronAccent+Icon"/>
    <dgm:cxn modelId="{EF386475-99F9-4298-BA08-3BF468C90BFB}" type="presParOf" srcId="{1AFC4420-259E-48E8-98C5-C8338BE150D0}" destId="{AE7CA37D-2C9A-4028-9B51-78C4B594E549}"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72932-5F72-4A33-BC62-A432343FA6BE}">
      <dsp:nvSpPr>
        <dsp:cNvPr id="0" name=""/>
        <dsp:cNvSpPr/>
      </dsp:nvSpPr>
      <dsp:spPr>
        <a:xfrm>
          <a:off x="1088" y="11215"/>
          <a:ext cx="9481036" cy="946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u="sng" kern="1200" dirty="0"/>
            <a:t>DSM5 Somatic Symptom &amp; Related Disorder</a:t>
          </a:r>
          <a:endParaRPr lang="x-none" sz="2800" b="1" u="sng" kern="1200" dirty="0"/>
        </a:p>
      </dsp:txBody>
      <dsp:txXfrm>
        <a:off x="28822" y="38949"/>
        <a:ext cx="9425568" cy="891448"/>
      </dsp:txXfrm>
    </dsp:sp>
    <dsp:sp modelId="{EC5B604A-5DC6-4886-A1FD-DEA3505DFD13}">
      <dsp:nvSpPr>
        <dsp:cNvPr id="0" name=""/>
        <dsp:cNvSpPr/>
      </dsp:nvSpPr>
      <dsp:spPr>
        <a:xfrm>
          <a:off x="0" y="1111859"/>
          <a:ext cx="6181216" cy="9552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Somatic symptoms[s] disrupting daily life</a:t>
          </a:r>
          <a:endParaRPr lang="x-none" sz="2000" kern="1200" dirty="0"/>
        </a:p>
      </dsp:txBody>
      <dsp:txXfrm>
        <a:off x="27979" y="1139838"/>
        <a:ext cx="6125258" cy="899328"/>
      </dsp:txXfrm>
    </dsp:sp>
    <dsp:sp modelId="{D9BB983E-71D2-46B2-BDF1-62F4488A0CB4}">
      <dsp:nvSpPr>
        <dsp:cNvPr id="0" name=""/>
        <dsp:cNvSpPr/>
      </dsp:nvSpPr>
      <dsp:spPr>
        <a:xfrm>
          <a:off x="0" y="2469698"/>
          <a:ext cx="3027040" cy="16373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High health related anxiety</a:t>
          </a:r>
          <a:endParaRPr lang="x-none" sz="1900" kern="1200" dirty="0"/>
        </a:p>
      </dsp:txBody>
      <dsp:txXfrm>
        <a:off x="47955" y="2517653"/>
        <a:ext cx="2931130" cy="1541391"/>
      </dsp:txXfrm>
    </dsp:sp>
    <dsp:sp modelId="{03C4827F-1CE0-4E6B-8503-BB288BA5AFE7}">
      <dsp:nvSpPr>
        <dsp:cNvPr id="0" name=""/>
        <dsp:cNvSpPr/>
      </dsp:nvSpPr>
      <dsp:spPr>
        <a:xfrm>
          <a:off x="3193789" y="2617105"/>
          <a:ext cx="3027040" cy="1489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Disproportionate persistent concerns of medical seriousness of one’s symptoms</a:t>
          </a:r>
          <a:endParaRPr lang="x-none" sz="1900" kern="1200" dirty="0"/>
        </a:p>
      </dsp:txBody>
      <dsp:txXfrm>
        <a:off x="3237427" y="2660743"/>
        <a:ext cx="2939764" cy="1402618"/>
      </dsp:txXfrm>
    </dsp:sp>
    <dsp:sp modelId="{6A6CCEA1-6120-4105-9CB3-4211F4806E6E}">
      <dsp:nvSpPr>
        <dsp:cNvPr id="0" name=""/>
        <dsp:cNvSpPr/>
      </dsp:nvSpPr>
      <dsp:spPr>
        <a:xfrm>
          <a:off x="6609820" y="1033748"/>
          <a:ext cx="2858646" cy="965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Somatic symptom[s]               last &gt; 6/12</a:t>
          </a:r>
          <a:endParaRPr lang="x-none" sz="2000" kern="1200" dirty="0"/>
        </a:p>
      </dsp:txBody>
      <dsp:txXfrm>
        <a:off x="6638092" y="1062020"/>
        <a:ext cx="2802102" cy="908720"/>
      </dsp:txXfrm>
    </dsp:sp>
    <dsp:sp modelId="{887FC3CD-2AB3-4FC5-8309-E511B4CFB343}">
      <dsp:nvSpPr>
        <dsp:cNvPr id="0" name=""/>
        <dsp:cNvSpPr/>
      </dsp:nvSpPr>
      <dsp:spPr>
        <a:xfrm>
          <a:off x="6456172" y="2677617"/>
          <a:ext cx="3027040" cy="1340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a:t>Excessive time &amp; energy devoted to these symptoms or health concerns</a:t>
          </a:r>
          <a:endParaRPr lang="x-none" sz="1900" kern="1200" dirty="0"/>
        </a:p>
      </dsp:txBody>
      <dsp:txXfrm>
        <a:off x="6495437" y="2716882"/>
        <a:ext cx="2948510" cy="1262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F3E1A-58F3-45B4-AAEC-3738AB7CAC31}">
      <dsp:nvSpPr>
        <dsp:cNvPr id="0" name=""/>
        <dsp:cNvSpPr/>
      </dsp:nvSpPr>
      <dsp:spPr>
        <a:xfrm rot="5400000">
          <a:off x="-127906" y="394241"/>
          <a:ext cx="852712" cy="596898"/>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BATHE</a:t>
          </a:r>
          <a:endParaRPr lang="x-none" sz="1600" b="1" kern="1200" dirty="0"/>
        </a:p>
      </dsp:txBody>
      <dsp:txXfrm rot="-5400000">
        <a:off x="1" y="564783"/>
        <a:ext cx="596898" cy="255814"/>
      </dsp:txXfrm>
    </dsp:sp>
    <dsp:sp modelId="{87373573-E811-4D2D-B3B2-F9B135B58ABA}">
      <dsp:nvSpPr>
        <dsp:cNvPr id="0" name=""/>
        <dsp:cNvSpPr/>
      </dsp:nvSpPr>
      <dsp:spPr>
        <a:xfrm rot="5187138">
          <a:off x="3542236" y="-2647257"/>
          <a:ext cx="1076273" cy="6257493"/>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BATHE </a:t>
          </a:r>
          <a:r>
            <a:rPr lang="en-US" sz="2000" kern="1200" dirty="0"/>
            <a:t>technique:</a:t>
          </a:r>
          <a:endParaRPr lang="x-non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t>Quick exploration of psychosocial stressors</a:t>
          </a:r>
          <a:endParaRPr lang="x-none" sz="2000" kern="1200" dirty="0"/>
        </a:p>
        <a:p>
          <a:pPr marL="457200" lvl="2" indent="-228600" algn="l" defTabSz="889000">
            <a:lnSpc>
              <a:spcPct val="90000"/>
            </a:lnSpc>
            <a:spcBef>
              <a:spcPct val="0"/>
            </a:spcBef>
            <a:spcAft>
              <a:spcPct val="15000"/>
            </a:spcAft>
            <a:buFont typeface="Wingdings" panose="05000000000000000000" pitchFamily="2" charset="2"/>
            <a:buChar char="••"/>
          </a:pPr>
          <a:r>
            <a:rPr lang="en-US" sz="2000" kern="1200" dirty="0"/>
            <a:t>Ask open ended questions</a:t>
          </a:r>
          <a:endParaRPr lang="x-none" sz="2000" kern="1200" dirty="0"/>
        </a:p>
      </dsp:txBody>
      <dsp:txXfrm rot="-5400000">
        <a:off x="951677" y="-2483"/>
        <a:ext cx="6204954" cy="971195"/>
      </dsp:txXfrm>
    </dsp:sp>
    <dsp:sp modelId="{B72EB6DE-8D27-4F51-B7DF-CCD400870027}">
      <dsp:nvSpPr>
        <dsp:cNvPr id="0" name=""/>
        <dsp:cNvSpPr/>
      </dsp:nvSpPr>
      <dsp:spPr>
        <a:xfrm rot="5400000">
          <a:off x="-127906" y="1245012"/>
          <a:ext cx="852712" cy="596898"/>
        </a:xfrm>
        <a:prstGeom prst="chevron">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w="6350" cap="flat" cmpd="sng" algn="ctr">
          <a:solidFill>
            <a:schemeClr val="accent5">
              <a:hueOff val="-1351709"/>
              <a:satOff val="-3484"/>
              <a:lumOff val="-235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B</a:t>
          </a:r>
          <a:endParaRPr lang="x-none" sz="1600" kern="1200" dirty="0"/>
        </a:p>
      </dsp:txBody>
      <dsp:txXfrm rot="-5400000">
        <a:off x="1" y="1415554"/>
        <a:ext cx="596898" cy="255814"/>
      </dsp:txXfrm>
    </dsp:sp>
    <dsp:sp modelId="{0CF98194-5DB4-4DA9-BA47-A373B56E2D32}">
      <dsp:nvSpPr>
        <dsp:cNvPr id="0" name=""/>
        <dsp:cNvSpPr/>
      </dsp:nvSpPr>
      <dsp:spPr>
        <a:xfrm rot="5400000">
          <a:off x="4954652" y="-2982318"/>
          <a:ext cx="554263" cy="9269771"/>
        </a:xfrm>
        <a:prstGeom prst="round2SameRect">
          <a:avLst/>
        </a:prstGeom>
        <a:solidFill>
          <a:schemeClr val="lt1">
            <a:alpha val="90000"/>
            <a:hueOff val="0"/>
            <a:satOff val="0"/>
            <a:lumOff val="0"/>
            <a:alphaOff val="0"/>
          </a:schemeClr>
        </a:solidFill>
        <a:ln w="6350" cap="flat" cmpd="sng" algn="ctr">
          <a:solidFill>
            <a:schemeClr val="accent5">
              <a:hueOff val="-1351709"/>
              <a:satOff val="-3484"/>
              <a:lumOff val="-23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B</a:t>
          </a:r>
          <a:r>
            <a:rPr lang="en-US" sz="2000" kern="1200" dirty="0"/>
            <a:t>ackground: ‘what is going on in your life?’</a:t>
          </a:r>
          <a:endParaRPr lang="x-none" sz="2000" kern="1200" dirty="0"/>
        </a:p>
      </dsp:txBody>
      <dsp:txXfrm rot="-5400000">
        <a:off x="596899" y="1402492"/>
        <a:ext cx="9242714" cy="500149"/>
      </dsp:txXfrm>
    </dsp:sp>
    <dsp:sp modelId="{7870DF7D-4011-4DA7-B940-ACAF1E07687D}">
      <dsp:nvSpPr>
        <dsp:cNvPr id="0" name=""/>
        <dsp:cNvSpPr/>
      </dsp:nvSpPr>
      <dsp:spPr>
        <a:xfrm rot="5400000">
          <a:off x="-127906" y="1914138"/>
          <a:ext cx="852712" cy="596898"/>
        </a:xfrm>
        <a:prstGeom prst="chevron">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w="6350" cap="flat" cmpd="sng" algn="ctr">
          <a:solidFill>
            <a:schemeClr val="accent5">
              <a:hueOff val="-2703417"/>
              <a:satOff val="-6968"/>
              <a:lumOff val="-470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a:t>
          </a:r>
          <a:endParaRPr lang="x-none" sz="1600" kern="1200" dirty="0"/>
        </a:p>
      </dsp:txBody>
      <dsp:txXfrm rot="-5400000">
        <a:off x="1" y="2084680"/>
        <a:ext cx="596898" cy="255814"/>
      </dsp:txXfrm>
    </dsp:sp>
    <dsp:sp modelId="{0F01EDAC-C38E-47FC-B076-F24FEBFD7BCE}">
      <dsp:nvSpPr>
        <dsp:cNvPr id="0" name=""/>
        <dsp:cNvSpPr/>
      </dsp:nvSpPr>
      <dsp:spPr>
        <a:xfrm rot="5400000">
          <a:off x="4954652" y="-2571521"/>
          <a:ext cx="554263" cy="9269771"/>
        </a:xfrm>
        <a:prstGeom prst="round2SameRect">
          <a:avLst/>
        </a:prstGeom>
        <a:solidFill>
          <a:schemeClr val="lt1">
            <a:alpha val="90000"/>
            <a:hueOff val="0"/>
            <a:satOff val="0"/>
            <a:lumOff val="0"/>
            <a:alphaOff val="0"/>
          </a:schemeClr>
        </a:solidFill>
        <a:ln w="6350" cap="flat" cmpd="sng" algn="ctr">
          <a:solidFill>
            <a:schemeClr val="accent5">
              <a:hueOff val="-2703417"/>
              <a:satOff val="-6968"/>
              <a:lumOff val="-470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A</a:t>
          </a:r>
          <a:r>
            <a:rPr lang="en-US" sz="2000" kern="1200" dirty="0"/>
            <a:t>ffect: ‘How do you feel about it?’</a:t>
          </a:r>
          <a:endParaRPr lang="x-none" sz="2000" kern="1200" dirty="0"/>
        </a:p>
      </dsp:txBody>
      <dsp:txXfrm rot="-5400000">
        <a:off x="596899" y="1813289"/>
        <a:ext cx="9242714" cy="500149"/>
      </dsp:txXfrm>
    </dsp:sp>
    <dsp:sp modelId="{BA63B447-0A2C-4AD6-924E-041B07E4FEEB}">
      <dsp:nvSpPr>
        <dsp:cNvPr id="0" name=""/>
        <dsp:cNvSpPr/>
      </dsp:nvSpPr>
      <dsp:spPr>
        <a:xfrm rot="5400000">
          <a:off x="-127906" y="2627358"/>
          <a:ext cx="852712" cy="596898"/>
        </a:xfrm>
        <a:prstGeom prst="chevron">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w="6350" cap="flat" cmpd="sng" algn="ctr">
          <a:solidFill>
            <a:schemeClr val="accent5">
              <a:hueOff val="-4055126"/>
              <a:satOff val="-10451"/>
              <a:lumOff val="-705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T</a:t>
          </a:r>
          <a:endParaRPr lang="x-none" sz="1600" kern="1200" dirty="0"/>
        </a:p>
      </dsp:txBody>
      <dsp:txXfrm rot="-5400000">
        <a:off x="1" y="2797900"/>
        <a:ext cx="596898" cy="255814"/>
      </dsp:txXfrm>
    </dsp:sp>
    <dsp:sp modelId="{992B7F3B-266D-4F4D-B104-AB459EBDC559}">
      <dsp:nvSpPr>
        <dsp:cNvPr id="0" name=""/>
        <dsp:cNvSpPr/>
      </dsp:nvSpPr>
      <dsp:spPr>
        <a:xfrm rot="5400000">
          <a:off x="4954652" y="-1811573"/>
          <a:ext cx="554263" cy="9269771"/>
        </a:xfrm>
        <a:prstGeom prst="round2SameRect">
          <a:avLst/>
        </a:prstGeom>
        <a:solidFill>
          <a:schemeClr val="lt1">
            <a:alpha val="90000"/>
            <a:hueOff val="0"/>
            <a:satOff val="0"/>
            <a:lumOff val="0"/>
            <a:alphaOff val="0"/>
          </a:schemeClr>
        </a:solidFill>
        <a:ln w="6350" cap="flat" cmpd="sng" algn="ctr">
          <a:solidFill>
            <a:schemeClr val="accent5">
              <a:hueOff val="-4055126"/>
              <a:satOff val="-10451"/>
              <a:lumOff val="-705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T</a:t>
          </a:r>
          <a:r>
            <a:rPr lang="en-US" sz="2000" kern="1200" dirty="0"/>
            <a:t>rouble: ‘what troubles you most about that situation?’</a:t>
          </a:r>
          <a:endParaRPr lang="x-none" sz="2000" kern="1200" dirty="0"/>
        </a:p>
      </dsp:txBody>
      <dsp:txXfrm rot="-5400000">
        <a:off x="596899" y="2573237"/>
        <a:ext cx="9242714" cy="500149"/>
      </dsp:txXfrm>
    </dsp:sp>
    <dsp:sp modelId="{1929C5A3-8989-4A40-8A4F-64DC0277238C}">
      <dsp:nvSpPr>
        <dsp:cNvPr id="0" name=""/>
        <dsp:cNvSpPr/>
      </dsp:nvSpPr>
      <dsp:spPr>
        <a:xfrm rot="5400000">
          <a:off x="-127906" y="3434036"/>
          <a:ext cx="852712" cy="596898"/>
        </a:xfrm>
        <a:prstGeom prst="chevron">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w="6350" cap="flat" cmpd="sng" algn="ctr">
          <a:solidFill>
            <a:schemeClr val="accent5">
              <a:hueOff val="-5406834"/>
              <a:satOff val="-13935"/>
              <a:lumOff val="-9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H</a:t>
          </a:r>
          <a:endParaRPr lang="x-none" sz="1600" kern="1200" dirty="0"/>
        </a:p>
      </dsp:txBody>
      <dsp:txXfrm rot="-5400000">
        <a:off x="1" y="3604578"/>
        <a:ext cx="596898" cy="255814"/>
      </dsp:txXfrm>
    </dsp:sp>
    <dsp:sp modelId="{135C34C4-1B36-455B-995A-4DB485BE0786}">
      <dsp:nvSpPr>
        <dsp:cNvPr id="0" name=""/>
        <dsp:cNvSpPr/>
      </dsp:nvSpPr>
      <dsp:spPr>
        <a:xfrm rot="5400000">
          <a:off x="4954652" y="-1051624"/>
          <a:ext cx="554263" cy="9269771"/>
        </a:xfrm>
        <a:prstGeom prst="round2SameRect">
          <a:avLst/>
        </a:prstGeom>
        <a:solidFill>
          <a:schemeClr val="lt1">
            <a:alpha val="90000"/>
            <a:hueOff val="0"/>
            <a:satOff val="0"/>
            <a:lumOff val="0"/>
            <a:alphaOff val="0"/>
          </a:schemeClr>
        </a:solidFill>
        <a:ln w="6350" cap="flat" cmpd="sng" algn="ctr">
          <a:solidFill>
            <a:schemeClr val="accent5">
              <a:hueOff val="-5406834"/>
              <a:satOff val="-13935"/>
              <a:lumOff val="-941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H</a:t>
          </a:r>
          <a:r>
            <a:rPr lang="en-US" sz="2000" kern="1200" dirty="0"/>
            <a:t>andle: ‘what helps you handle that?’</a:t>
          </a:r>
          <a:endParaRPr lang="x-none" sz="2000" kern="1200" dirty="0"/>
        </a:p>
      </dsp:txBody>
      <dsp:txXfrm rot="-5400000">
        <a:off x="596899" y="3333186"/>
        <a:ext cx="9242714" cy="500149"/>
      </dsp:txXfrm>
    </dsp:sp>
    <dsp:sp modelId="{FD40C2B8-164E-4B0A-8EC4-029372C3886A}">
      <dsp:nvSpPr>
        <dsp:cNvPr id="0" name=""/>
        <dsp:cNvSpPr/>
      </dsp:nvSpPr>
      <dsp:spPr>
        <a:xfrm rot="5400000">
          <a:off x="-127906" y="4162835"/>
          <a:ext cx="852712" cy="596898"/>
        </a:xfrm>
        <a:prstGeom prst="chevron">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E</a:t>
          </a:r>
          <a:endParaRPr lang="x-none" sz="1600" kern="1200" dirty="0"/>
        </a:p>
      </dsp:txBody>
      <dsp:txXfrm rot="-5400000">
        <a:off x="1" y="4333377"/>
        <a:ext cx="596898" cy="255814"/>
      </dsp:txXfrm>
    </dsp:sp>
    <dsp:sp modelId="{A3D72A8E-AB2E-4C8A-9B98-D031EE245B04}">
      <dsp:nvSpPr>
        <dsp:cNvPr id="0" name=""/>
        <dsp:cNvSpPr/>
      </dsp:nvSpPr>
      <dsp:spPr>
        <a:xfrm rot="5400000">
          <a:off x="4954652" y="-307250"/>
          <a:ext cx="554263" cy="9269771"/>
        </a:xfrm>
        <a:prstGeom prst="round2Same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t>E</a:t>
          </a:r>
          <a:r>
            <a:rPr lang="en-US" sz="2000" kern="1200" dirty="0"/>
            <a:t>mpathy: this a tough situation to be in. Your reaction makes sense to me</a:t>
          </a:r>
          <a:endParaRPr lang="x-none" sz="2000" kern="1200" dirty="0"/>
        </a:p>
      </dsp:txBody>
      <dsp:txXfrm rot="-5400000">
        <a:off x="596899" y="4077560"/>
        <a:ext cx="9242714" cy="500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09CAB5-35BE-41CF-9257-B4FD46C9A4EC}">
      <dsp:nvSpPr>
        <dsp:cNvPr id="0" name=""/>
        <dsp:cNvSpPr/>
      </dsp:nvSpPr>
      <dsp:spPr>
        <a:xfrm>
          <a:off x="4908" y="243162"/>
          <a:ext cx="2797614" cy="1079879"/>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20255-AD2D-4BA1-97E4-7E19C87B0AC6}">
      <dsp:nvSpPr>
        <dsp:cNvPr id="0" name=""/>
        <dsp:cNvSpPr/>
      </dsp:nvSpPr>
      <dsp:spPr>
        <a:xfrm>
          <a:off x="839459" y="571359"/>
          <a:ext cx="2362429" cy="10798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b="1" kern="1200" dirty="0">
              <a:effectLst>
                <a:outerShdw blurRad="38100" dist="38100" dir="2700000" algn="tl">
                  <a:srgbClr val="000000">
                    <a:alpha val="43137"/>
                  </a:srgbClr>
                </a:outerShdw>
              </a:effectLst>
              <a:highlight>
                <a:srgbClr val="FFFF00"/>
              </a:highlight>
            </a:rPr>
            <a:t>Traditional View</a:t>
          </a:r>
          <a:endParaRPr lang="x-none" sz="1600" b="1" kern="1200" dirty="0">
            <a:effectLst>
              <a:outerShdw blurRad="38100" dist="38100" dir="2700000" algn="tl">
                <a:srgbClr val="000000">
                  <a:alpha val="43137"/>
                </a:srgbClr>
              </a:outerShdw>
            </a:effectLst>
            <a:highlight>
              <a:srgbClr val="FFFF00"/>
            </a:highlight>
          </a:endParaRPr>
        </a:p>
        <a:p>
          <a:pPr marL="171450" lvl="1" indent="-171450" algn="l" defTabSz="711200">
            <a:lnSpc>
              <a:spcPct val="90000"/>
            </a:lnSpc>
            <a:spcBef>
              <a:spcPct val="0"/>
            </a:spcBef>
            <a:spcAft>
              <a:spcPct val="15000"/>
            </a:spcAft>
            <a:buChar char="••"/>
          </a:pPr>
          <a:r>
            <a:rPr lang="en-US" sz="1600" kern="1200" dirty="0"/>
            <a:t>Symptoms require objective confirmation</a:t>
          </a:r>
          <a:endParaRPr lang="x-none" sz="1600" kern="1200" dirty="0"/>
        </a:p>
      </dsp:txBody>
      <dsp:txXfrm>
        <a:off x="871088" y="602988"/>
        <a:ext cx="2299171" cy="1016621"/>
      </dsp:txXfrm>
    </dsp:sp>
    <dsp:sp modelId="{4E37BD96-F6D0-481F-98FA-9AFA7B3260DA}">
      <dsp:nvSpPr>
        <dsp:cNvPr id="0" name=""/>
        <dsp:cNvSpPr/>
      </dsp:nvSpPr>
      <dsp:spPr>
        <a:xfrm>
          <a:off x="3200405" y="243162"/>
          <a:ext cx="2797614" cy="1079879"/>
        </a:xfrm>
        <a:prstGeom prst="chevron">
          <a:avLst>
            <a:gd name="adj" fmla="val 4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A9ADA-B1AE-468F-93E4-97740FE656B0}">
      <dsp:nvSpPr>
        <dsp:cNvPr id="0" name=""/>
        <dsp:cNvSpPr/>
      </dsp:nvSpPr>
      <dsp:spPr>
        <a:xfrm>
          <a:off x="3946436" y="513132"/>
          <a:ext cx="2362429" cy="10798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666750">
            <a:lnSpc>
              <a:spcPct val="90000"/>
            </a:lnSpc>
            <a:spcBef>
              <a:spcPct val="0"/>
            </a:spcBef>
            <a:spcAft>
              <a:spcPct val="35000"/>
            </a:spcAft>
          </a:pPr>
          <a:r>
            <a:rPr lang="en-US" sz="1500" b="1" kern="1200" dirty="0">
              <a:effectLst>
                <a:outerShdw blurRad="38100" dist="38100" dir="2700000" algn="tl">
                  <a:srgbClr val="000000">
                    <a:alpha val="43137"/>
                  </a:srgbClr>
                </a:outerShdw>
              </a:effectLst>
              <a:highlight>
                <a:srgbClr val="FFFF00"/>
              </a:highlight>
            </a:rPr>
            <a:t>Alternative View</a:t>
          </a:r>
          <a:endParaRPr lang="x-none" sz="1500" b="1" kern="1200" dirty="0">
            <a:effectLst>
              <a:outerShdw blurRad="38100" dist="38100" dir="2700000" algn="tl">
                <a:srgbClr val="000000">
                  <a:alpha val="43137"/>
                </a:srgbClr>
              </a:outerShdw>
            </a:effectLst>
            <a:highlight>
              <a:srgbClr val="FFFF00"/>
            </a:highlight>
          </a:endParaRPr>
        </a:p>
        <a:p>
          <a:pPr marL="114300" lvl="1" indent="-114300" algn="l" defTabSz="666750">
            <a:lnSpc>
              <a:spcPct val="90000"/>
            </a:lnSpc>
            <a:spcBef>
              <a:spcPct val="0"/>
            </a:spcBef>
            <a:spcAft>
              <a:spcPct val="15000"/>
            </a:spcAft>
            <a:buChar char="••"/>
          </a:pPr>
          <a:r>
            <a:rPr lang="en-US" sz="1500" kern="1200" dirty="0"/>
            <a:t>Symptoms are meaningful medical signs in themselves</a:t>
          </a:r>
          <a:endParaRPr lang="x-none" sz="1500" kern="1200" dirty="0"/>
        </a:p>
      </dsp:txBody>
      <dsp:txXfrm>
        <a:off x="3978065" y="544761"/>
        <a:ext cx="2299171" cy="1016621"/>
      </dsp:txXfrm>
    </dsp:sp>
    <dsp:sp modelId="{8A376F85-52BA-4384-A736-90EB6A801F48}">
      <dsp:nvSpPr>
        <dsp:cNvPr id="0" name=""/>
        <dsp:cNvSpPr/>
      </dsp:nvSpPr>
      <dsp:spPr>
        <a:xfrm>
          <a:off x="6395903" y="201597"/>
          <a:ext cx="2797614" cy="1079879"/>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CA37D-2C9A-4028-9B51-78C4B594E549}">
      <dsp:nvSpPr>
        <dsp:cNvPr id="0" name=""/>
        <dsp:cNvSpPr/>
      </dsp:nvSpPr>
      <dsp:spPr>
        <a:xfrm>
          <a:off x="6907438" y="364130"/>
          <a:ext cx="2723267" cy="124613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l" defTabSz="622300">
            <a:lnSpc>
              <a:spcPct val="90000"/>
            </a:lnSpc>
            <a:spcBef>
              <a:spcPct val="0"/>
            </a:spcBef>
            <a:spcAft>
              <a:spcPct val="35000"/>
            </a:spcAft>
          </a:pPr>
          <a:r>
            <a:rPr lang="en-US" sz="1400" b="1" kern="1200" dirty="0">
              <a:effectLst>
                <a:outerShdw blurRad="38100" dist="38100" dir="2700000" algn="tl">
                  <a:srgbClr val="000000">
                    <a:alpha val="43137"/>
                  </a:srgbClr>
                </a:outerShdw>
              </a:effectLst>
              <a:highlight>
                <a:srgbClr val="FFFF00"/>
              </a:highlight>
            </a:rPr>
            <a:t>Strategy</a:t>
          </a:r>
          <a:endParaRPr lang="x-none" sz="1400" b="1" kern="1200" dirty="0">
            <a:effectLst>
              <a:outerShdw blurRad="38100" dist="38100" dir="2700000" algn="tl">
                <a:srgbClr val="000000">
                  <a:alpha val="43137"/>
                </a:srgbClr>
              </a:outerShdw>
            </a:effectLst>
            <a:highlight>
              <a:srgbClr val="FFFF00"/>
            </a:highlight>
          </a:endParaRPr>
        </a:p>
        <a:p>
          <a:pPr marL="114300" lvl="1" indent="-114300" algn="l" defTabSz="622300">
            <a:lnSpc>
              <a:spcPct val="90000"/>
            </a:lnSpc>
            <a:spcBef>
              <a:spcPct val="0"/>
            </a:spcBef>
            <a:spcAft>
              <a:spcPct val="15000"/>
            </a:spcAft>
            <a:buChar char="••"/>
          </a:pPr>
          <a:r>
            <a:rPr lang="en-US" sz="1400" kern="1200" dirty="0"/>
            <a:t>Acknowledge the patient’s symptoms description and consider diverse interpretations</a:t>
          </a:r>
          <a:endParaRPr lang="x-none" sz="1400" kern="1200" dirty="0"/>
        </a:p>
      </dsp:txBody>
      <dsp:txXfrm>
        <a:off x="6943936" y="400628"/>
        <a:ext cx="2650271" cy="11731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03E7C-B773-41EC-A0BE-540A9E9EA456}" type="datetimeFigureOut">
              <a:rPr lang="x-none" smtClean="0"/>
              <a:t>25-Apr-21</a:t>
            </a:fld>
            <a:endParaRPr lang="x-non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62E43-0B3A-4B86-BE47-EA40E30E92B4}" type="slidenum">
              <a:rPr lang="x-none" smtClean="0"/>
              <a:t>‹#›</a:t>
            </a:fld>
            <a:endParaRPr lang="x-none" dirty="0"/>
          </a:p>
        </p:txBody>
      </p:sp>
    </p:spTree>
    <p:extLst>
      <p:ext uri="{BB962C8B-B14F-4D97-AF65-F5344CB8AC3E}">
        <p14:creationId xmlns:p14="http://schemas.microsoft.com/office/powerpoint/2010/main" val="194057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xmlns="" id="{67C96F19-6D58-4A91-97BE-C464A86D9248}"/>
              </a:ext>
            </a:extLst>
          </p:cNvPr>
          <p:cNvSpPr>
            <a:spLocks noGrp="1" noRot="1" noChangeAspect="1" noChangeArrowheads="1" noTextEdit="1"/>
          </p:cNvSpPr>
          <p:nvPr>
            <p:ph type="sldImg" idx="4294967295"/>
          </p:nvPr>
        </p:nvSpPr>
        <p:spPr bwMode="auto">
          <a:xfrm>
            <a:off x="388938" y="685800"/>
            <a:ext cx="6062662"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xmlns="" id="{EA008189-0600-4C4E-8A76-520886FD5D29}"/>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numCol="1" anchor="t" anchorCtr="0" compatLnSpc="1">
            <a:prstTxWarp prst="textNoShape">
              <a:avLst/>
            </a:prstTxWarp>
          </a:bodyPr>
          <a:lstStyle/>
          <a:p>
            <a:pPr eaLnBrk="1" hangingPunct="1"/>
            <a:endParaRPr lang="en-US" altLang="x-none" dirty="0"/>
          </a:p>
        </p:txBody>
      </p:sp>
      <p:sp>
        <p:nvSpPr>
          <p:cNvPr id="14339" name="Slide Number Placeholder 3">
            <a:extLst>
              <a:ext uri="{FF2B5EF4-FFF2-40B4-BE49-F238E27FC236}">
                <a16:creationId xmlns:a16="http://schemas.microsoft.com/office/drawing/2014/main" xmlns="" id="{ADD22BD2-F5E3-4310-83C3-5CA1D8682DD6}"/>
              </a:ext>
            </a:extLst>
          </p:cNvPr>
          <p:cNvSpPr>
            <a:spLocks noGrp="1" noChangeArrowheads="1"/>
          </p:cNvSpPr>
          <p:nvPr>
            <p:ph type="sldNum" sz="quarter" idx="5"/>
          </p:nvPr>
        </p:nvSpPr>
        <p:spPr bwMode="auto">
          <a:xfrm>
            <a:off x="3884613" y="8685213"/>
            <a:ext cx="2954337" cy="439737"/>
          </a:xfrm>
        </p:spPr>
        <p:txBody>
          <a:bodyPr wrap="square" lIns="90000" tIns="46800" rIns="90000" bIns="46800" numCol="1" anchorCtr="0" compatLnSpc="1">
            <a:prstTxWarp prst="textNoShape">
              <a:avLst/>
            </a:prstTxWarp>
          </a:bodyPr>
          <a:lstStyle>
            <a:lvl1pPr>
              <a:tabLst>
                <a:tab pos="723900" algn="l"/>
                <a:tab pos="1447800" algn="l"/>
                <a:tab pos="2171700" algn="l"/>
                <a:tab pos="2895600" algn="l"/>
              </a:tabLst>
              <a:defRPr>
                <a:solidFill>
                  <a:schemeClr val="tx1"/>
                </a:solidFill>
                <a:latin typeface="Tahoma" panose="020B0604030504040204" pitchFamily="34" charset="0"/>
              </a:defRPr>
            </a:lvl1pPr>
            <a:lvl2pPr>
              <a:tabLst>
                <a:tab pos="723900" algn="l"/>
                <a:tab pos="1447800" algn="l"/>
                <a:tab pos="2171700" algn="l"/>
                <a:tab pos="2895600" algn="l"/>
              </a:tabLst>
              <a:defRPr>
                <a:solidFill>
                  <a:schemeClr val="tx1"/>
                </a:solidFill>
                <a:latin typeface="Tahoma" panose="020B0604030504040204" pitchFamily="34" charset="0"/>
              </a:defRPr>
            </a:lvl2pPr>
            <a:lvl3pPr>
              <a:tabLst>
                <a:tab pos="723900" algn="l"/>
                <a:tab pos="1447800" algn="l"/>
                <a:tab pos="2171700" algn="l"/>
                <a:tab pos="2895600" algn="l"/>
              </a:tabLst>
              <a:defRPr>
                <a:solidFill>
                  <a:schemeClr val="tx1"/>
                </a:solidFill>
                <a:latin typeface="Tahoma" panose="020B0604030504040204" pitchFamily="34" charset="0"/>
              </a:defRPr>
            </a:lvl3pPr>
            <a:lvl4pPr>
              <a:tabLst>
                <a:tab pos="723900" algn="l"/>
                <a:tab pos="1447800" algn="l"/>
                <a:tab pos="2171700" algn="l"/>
                <a:tab pos="2895600" algn="l"/>
              </a:tabLst>
              <a:defRPr>
                <a:solidFill>
                  <a:schemeClr val="tx1"/>
                </a:solidFill>
                <a:latin typeface="Tahoma" panose="020B0604030504040204" pitchFamily="34" charset="0"/>
              </a:defRPr>
            </a:lvl4pPr>
            <a:lvl5pPr>
              <a:tabLst>
                <a:tab pos="723900" algn="l"/>
                <a:tab pos="1447800" algn="l"/>
                <a:tab pos="2171700" algn="l"/>
                <a:tab pos="2895600" algn="l"/>
              </a:tabLst>
              <a:defRPr>
                <a:solidFill>
                  <a:schemeClr val="tx1"/>
                </a:solidFill>
                <a:latin typeface="Tahoma" panose="020B0604030504040204" pitchFamily="34" charset="0"/>
              </a:defRPr>
            </a:lvl5pPr>
            <a:lvl6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6pPr>
            <a:lvl7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7pPr>
            <a:lvl8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8pPr>
            <a:lvl9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723900" algn="l"/>
                <a:tab pos="1447800" algn="l"/>
                <a:tab pos="2171700" algn="l"/>
                <a:tab pos="2895600" algn="l"/>
              </a:tabLst>
              <a:defRPr/>
            </a:pPr>
            <a:fld id="{B81E0ADE-97A5-4E01-99C3-731CCA7A3EE5}" type="slidenum">
              <a:rPr kumimoji="0" lang="en-US" altLang="en-US" sz="1200" b="0" i="0" u="none" strike="noStrike" kern="1200" cap="none" spc="0" normalizeH="0" baseline="0" noProof="1" dirty="0" smtClean="0">
                <a:ln>
                  <a:noFill/>
                </a:ln>
                <a:solidFill>
                  <a:srgbClr val="000000"/>
                </a:solidFill>
                <a:effectLst/>
                <a:uLnTx/>
                <a:uFillTx/>
                <a:latin typeface="Times New Roman" panose="02020603050405020304" pitchFamily="18" charset="0"/>
                <a:cs typeface="+mn-ea"/>
              </a:rPr>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723900" algn="l"/>
                  <a:tab pos="1447800" algn="l"/>
                  <a:tab pos="2171700" algn="l"/>
                  <a:tab pos="2895600" algn="l"/>
                </a:tabLst>
                <a:defRPr/>
              </a:pPr>
              <a:t>10</a:t>
            </a:fld>
            <a:endParaRPr kumimoji="0" lang="en-US" altLang="en-US" sz="1200" b="0" i="0" u="none" strike="noStrike" kern="1200" cap="none" spc="0" normalizeH="0" baseline="0" noProof="1">
              <a:ln>
                <a:noFill/>
              </a:ln>
              <a:solidFill>
                <a:srgbClr val="000000"/>
              </a:solidFill>
              <a:effectLst/>
              <a:uLnTx/>
              <a:uFillTx/>
              <a:latin typeface="Times New Roman" panose="02020603050405020304" pitchFamily="18" charset="0"/>
              <a:cs typeface="+mn-ea"/>
            </a:endParaRPr>
          </a:p>
        </p:txBody>
      </p:sp>
    </p:spTree>
    <p:extLst>
      <p:ext uri="{BB962C8B-B14F-4D97-AF65-F5344CB8AC3E}">
        <p14:creationId xmlns:p14="http://schemas.microsoft.com/office/powerpoint/2010/main" val="424753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799E2363-3A4E-413C-BDB4-AE3CA81C34B6}"/>
              </a:ext>
            </a:extLst>
          </p:cNvPr>
          <p:cNvSpPr>
            <a:spLocks noGrp="1" noRot="1" noChangeAspect="1" noChangeArrowheads="1" noTextEdit="1"/>
          </p:cNvSpPr>
          <p:nvPr>
            <p:ph type="sldImg" idx="4294967295"/>
          </p:nvPr>
        </p:nvSpPr>
        <p:spPr bwMode="auto">
          <a:xfrm>
            <a:off x="388938" y="685800"/>
            <a:ext cx="6062662" cy="3411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xmlns="" id="{63CC0C30-BA19-4D46-B2FA-86C62E5BF575}"/>
              </a:ext>
            </a:extLst>
          </p:cNvPr>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numCol="1" anchor="t" anchorCtr="0" compatLnSpc="1">
            <a:prstTxWarp prst="textNoShape">
              <a:avLst/>
            </a:prstTxWarp>
          </a:bodyPr>
          <a:lstStyle/>
          <a:p>
            <a:pPr eaLnBrk="1" hangingPunct="1"/>
            <a:endParaRPr lang="en-US" altLang="x-none" dirty="0"/>
          </a:p>
        </p:txBody>
      </p:sp>
      <p:sp>
        <p:nvSpPr>
          <p:cNvPr id="16387" name="Slide Number Placeholder 3">
            <a:extLst>
              <a:ext uri="{FF2B5EF4-FFF2-40B4-BE49-F238E27FC236}">
                <a16:creationId xmlns:a16="http://schemas.microsoft.com/office/drawing/2014/main" xmlns="" id="{7BA35715-6160-4B74-8189-62C2AA38AF3B}"/>
              </a:ext>
            </a:extLst>
          </p:cNvPr>
          <p:cNvSpPr>
            <a:spLocks noGrp="1" noChangeArrowheads="1"/>
          </p:cNvSpPr>
          <p:nvPr>
            <p:ph type="sldNum" sz="quarter" idx="5"/>
          </p:nvPr>
        </p:nvSpPr>
        <p:spPr bwMode="auto">
          <a:xfrm>
            <a:off x="3884613" y="8685213"/>
            <a:ext cx="2954337" cy="439737"/>
          </a:xfrm>
        </p:spPr>
        <p:txBody>
          <a:bodyPr wrap="square" lIns="90000" tIns="46800" rIns="90000" bIns="46800" numCol="1" anchorCtr="0" compatLnSpc="1">
            <a:prstTxWarp prst="textNoShape">
              <a:avLst/>
            </a:prstTxWarp>
          </a:bodyPr>
          <a:lstStyle>
            <a:lvl1pPr>
              <a:tabLst>
                <a:tab pos="723900" algn="l"/>
                <a:tab pos="1447800" algn="l"/>
                <a:tab pos="2171700" algn="l"/>
                <a:tab pos="2895600" algn="l"/>
              </a:tabLst>
              <a:defRPr>
                <a:solidFill>
                  <a:schemeClr val="tx1"/>
                </a:solidFill>
                <a:latin typeface="Tahoma" panose="020B0604030504040204" pitchFamily="34" charset="0"/>
              </a:defRPr>
            </a:lvl1pPr>
            <a:lvl2pPr>
              <a:tabLst>
                <a:tab pos="723900" algn="l"/>
                <a:tab pos="1447800" algn="l"/>
                <a:tab pos="2171700" algn="l"/>
                <a:tab pos="2895600" algn="l"/>
              </a:tabLst>
              <a:defRPr>
                <a:solidFill>
                  <a:schemeClr val="tx1"/>
                </a:solidFill>
                <a:latin typeface="Tahoma" panose="020B0604030504040204" pitchFamily="34" charset="0"/>
              </a:defRPr>
            </a:lvl2pPr>
            <a:lvl3pPr>
              <a:tabLst>
                <a:tab pos="723900" algn="l"/>
                <a:tab pos="1447800" algn="l"/>
                <a:tab pos="2171700" algn="l"/>
                <a:tab pos="2895600" algn="l"/>
              </a:tabLst>
              <a:defRPr>
                <a:solidFill>
                  <a:schemeClr val="tx1"/>
                </a:solidFill>
                <a:latin typeface="Tahoma" panose="020B0604030504040204" pitchFamily="34" charset="0"/>
              </a:defRPr>
            </a:lvl3pPr>
            <a:lvl4pPr>
              <a:tabLst>
                <a:tab pos="723900" algn="l"/>
                <a:tab pos="1447800" algn="l"/>
                <a:tab pos="2171700" algn="l"/>
                <a:tab pos="2895600" algn="l"/>
              </a:tabLst>
              <a:defRPr>
                <a:solidFill>
                  <a:schemeClr val="tx1"/>
                </a:solidFill>
                <a:latin typeface="Tahoma" panose="020B0604030504040204" pitchFamily="34" charset="0"/>
              </a:defRPr>
            </a:lvl4pPr>
            <a:lvl5pPr>
              <a:tabLst>
                <a:tab pos="723900" algn="l"/>
                <a:tab pos="1447800" algn="l"/>
                <a:tab pos="2171700" algn="l"/>
                <a:tab pos="2895600" algn="l"/>
              </a:tabLst>
              <a:defRPr>
                <a:solidFill>
                  <a:schemeClr val="tx1"/>
                </a:solidFill>
                <a:latin typeface="Tahoma" panose="020B0604030504040204" pitchFamily="34" charset="0"/>
              </a:defRPr>
            </a:lvl5pPr>
            <a:lvl6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6pPr>
            <a:lvl7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7pPr>
            <a:lvl8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8pPr>
            <a:lvl9pPr fontAlgn="base">
              <a:spcBef>
                <a:spcPct val="0"/>
              </a:spcBef>
              <a:spcAft>
                <a:spcPct val="0"/>
              </a:spcAft>
              <a:buFont typeface="Arial" panose="020B0604020202020204" pitchFamily="34" charset="0"/>
              <a:tabLst>
                <a:tab pos="723900" algn="l"/>
                <a:tab pos="1447800" algn="l"/>
                <a:tab pos="2171700" algn="l"/>
                <a:tab pos="2895600" algn="l"/>
              </a:tabLst>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723900" algn="l"/>
                <a:tab pos="1447800" algn="l"/>
                <a:tab pos="2171700" algn="l"/>
                <a:tab pos="2895600" algn="l"/>
              </a:tabLst>
              <a:defRPr/>
            </a:pPr>
            <a:fld id="{9AFA5DA9-02A9-443D-B9F1-C47EFA45FD7D}" type="slidenum">
              <a:rPr kumimoji="0" lang="en-US" altLang="en-US" sz="1200" b="0" i="0" u="none" strike="noStrike" kern="1200" cap="none" spc="0" normalizeH="0" baseline="0" noProof="1" dirty="0" smtClean="0">
                <a:ln>
                  <a:noFill/>
                </a:ln>
                <a:solidFill>
                  <a:srgbClr val="000000"/>
                </a:solidFill>
                <a:effectLst/>
                <a:uLnTx/>
                <a:uFillTx/>
                <a:latin typeface="Times New Roman" panose="02020603050405020304" pitchFamily="18" charset="0"/>
                <a:cs typeface="+mn-ea"/>
              </a:rPr>
              <a:pPr marL="0" marR="0" lvl="0" indent="0" algn="r" defTabSz="914400" rtl="0" eaLnBrk="1" fontAlgn="base" latinLnBrk="0" hangingPunct="1">
                <a:lnSpc>
                  <a:spcPct val="100000"/>
                </a:lnSpc>
                <a:spcBef>
                  <a:spcPct val="0"/>
                </a:spcBef>
                <a:spcAft>
                  <a:spcPct val="0"/>
                </a:spcAft>
                <a:buClrTx/>
                <a:buSzTx/>
                <a:buFont typeface="Times New Roman" panose="02020603050405020304" pitchFamily="18" charset="0"/>
                <a:buChar char="•"/>
                <a:tabLst>
                  <a:tab pos="723900" algn="l"/>
                  <a:tab pos="1447800" algn="l"/>
                  <a:tab pos="2171700" algn="l"/>
                  <a:tab pos="2895600" algn="l"/>
                </a:tabLst>
                <a:defRPr/>
              </a:pPr>
              <a:t>11</a:t>
            </a:fld>
            <a:endParaRPr kumimoji="0" lang="en-US" altLang="en-US" sz="1200" b="0" i="0" u="none" strike="noStrike" kern="1200" cap="none" spc="0" normalizeH="0" baseline="0" noProof="1">
              <a:ln>
                <a:noFill/>
              </a:ln>
              <a:solidFill>
                <a:srgbClr val="000000"/>
              </a:solidFill>
              <a:effectLst/>
              <a:uLnTx/>
              <a:uFillTx/>
              <a:latin typeface="Times New Roman" panose="02020603050405020304" pitchFamily="18" charset="0"/>
              <a:cs typeface="+mn-ea"/>
            </a:endParaRPr>
          </a:p>
        </p:txBody>
      </p:sp>
    </p:spTree>
    <p:extLst>
      <p:ext uri="{BB962C8B-B14F-4D97-AF65-F5344CB8AC3E}">
        <p14:creationId xmlns:p14="http://schemas.microsoft.com/office/powerpoint/2010/main" val="234199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defRPr/>
            </a:pPr>
            <a:r>
              <a:rPr lang="en-US" altLang="en-US" sz="1200" b="1" dirty="0">
                <a:cs typeface="Times New Roman" panose="02020603050405020304" pitchFamily="18" charset="0"/>
                <a:sym typeface="SimSun" panose="02010600030101010101" pitchFamily="2" charset="-122"/>
              </a:rPr>
              <a:t>Assessing Patients with SSD using </a:t>
            </a:r>
            <a:r>
              <a:rPr lang="en-US" altLang="en-US" sz="1200" b="1" dirty="0">
                <a:solidFill>
                  <a:srgbClr val="FF0000"/>
                </a:solidFill>
                <a:cs typeface="Times New Roman" panose="02020603050405020304" pitchFamily="18" charset="0"/>
                <a:sym typeface="SimSun" panose="02010600030101010101" pitchFamily="2" charset="-122"/>
              </a:rPr>
              <a:t>S4</a:t>
            </a:r>
            <a:r>
              <a:rPr lang="en-US" altLang="en-US" sz="1200" b="1" dirty="0">
                <a:cs typeface="Times New Roman" panose="02020603050405020304" pitchFamily="18" charset="0"/>
                <a:sym typeface="SimSun" panose="02010600030101010101" pitchFamily="2" charset="-122"/>
              </a:rPr>
              <a:t> Model</a:t>
            </a:r>
          </a:p>
          <a:p>
            <a:pPr marL="514350" indent="-514350" eaLnBrk="1" hangingPunct="1">
              <a:buFont typeface="SimSun" panose="02010600030101010101" pitchFamily="2" charset="-122"/>
              <a:buAutoNum type="arabicPeriod"/>
              <a:defRPr/>
            </a:pPr>
            <a:r>
              <a:rPr lang="en-US" altLang="en-US" sz="1200" b="1" dirty="0">
                <a:solidFill>
                  <a:srgbClr val="FF0000"/>
                </a:solidFill>
                <a:cs typeface="Times New Roman" panose="02020603050405020304" pitchFamily="18" charset="0"/>
              </a:rPr>
              <a:t>S</a:t>
            </a:r>
            <a:r>
              <a:rPr lang="en-US" altLang="en-US" sz="1200" dirty="0">
                <a:cs typeface="Times New Roman" panose="02020603050405020304" pitchFamily="18" charset="0"/>
              </a:rPr>
              <a:t>tress recently (last week) (yes/no)</a:t>
            </a:r>
          </a:p>
          <a:p>
            <a:pPr marL="514350" indent="-514350" eaLnBrk="1" hangingPunct="1">
              <a:buFont typeface="SimSun" panose="02010600030101010101" pitchFamily="2" charset="-122"/>
              <a:buAutoNum type="arabicPeriod"/>
              <a:defRPr/>
            </a:pPr>
            <a:r>
              <a:rPr lang="en-US" altLang="en-US" sz="1200" b="1" dirty="0">
                <a:solidFill>
                  <a:srgbClr val="FF0000"/>
                </a:solidFill>
                <a:cs typeface="Times New Roman" panose="02020603050405020304" pitchFamily="18" charset="0"/>
              </a:rPr>
              <a:t>S</a:t>
            </a:r>
            <a:r>
              <a:rPr lang="en-US" altLang="en-US" sz="1200" dirty="0">
                <a:cs typeface="Times New Roman" panose="02020603050405020304" pitchFamily="18" charset="0"/>
              </a:rPr>
              <a:t>ymptom count (checklist of 15 somatic symptoms; scored as positive if more than 5 symptoms)</a:t>
            </a:r>
          </a:p>
          <a:p>
            <a:pPr marL="514350" indent="-514350" eaLnBrk="1" hangingPunct="1">
              <a:buFont typeface="SimSun" panose="02010600030101010101" pitchFamily="2" charset="-122"/>
              <a:buAutoNum type="arabicPeriod"/>
              <a:defRPr/>
            </a:pPr>
            <a:r>
              <a:rPr lang="en-US" altLang="en-US" sz="1200" b="1" dirty="0">
                <a:solidFill>
                  <a:srgbClr val="FF0000"/>
                </a:solidFill>
                <a:cs typeface="Times New Roman" panose="02020603050405020304" pitchFamily="18" charset="0"/>
              </a:rPr>
              <a:t>S</a:t>
            </a:r>
            <a:r>
              <a:rPr lang="en-US" altLang="en-US" sz="1200" dirty="0">
                <a:cs typeface="Times New Roman" panose="02020603050405020304" pitchFamily="18" charset="0"/>
              </a:rPr>
              <a:t>elf-rated overall health poor or fair on a 5-point-scale [excellent, very good, good, fair, poor]; scored as positive or poor responses.</a:t>
            </a:r>
          </a:p>
          <a:p>
            <a:pPr marL="514350" indent="-514350" eaLnBrk="1" hangingPunct="1">
              <a:buFont typeface="SimSun" panose="02010600030101010101" pitchFamily="2" charset="-122"/>
              <a:buAutoNum type="arabicPeriod"/>
              <a:defRPr/>
            </a:pPr>
            <a:r>
              <a:rPr lang="en-US" altLang="en-US" sz="1200" b="1" dirty="0">
                <a:solidFill>
                  <a:srgbClr val="FF0000"/>
                </a:solidFill>
                <a:cs typeface="Times New Roman" panose="02020603050405020304" pitchFamily="18" charset="0"/>
              </a:rPr>
              <a:t>S</a:t>
            </a:r>
            <a:r>
              <a:rPr lang="en-US" altLang="en-US" sz="1200" dirty="0">
                <a:cs typeface="Times New Roman" panose="02020603050405020304" pitchFamily="18" charset="0"/>
              </a:rPr>
              <a:t>elf-rated severity of symptoms from 0 (none at all) to 10 (unbearable) scale, scored as positive for responses </a:t>
            </a:r>
            <a:r>
              <a:rPr lang="en-US" altLang="en-US" sz="1200" u="sng" dirty="0">
                <a:cs typeface="Times New Roman" panose="02020603050405020304" pitchFamily="18" charset="0"/>
              </a:rPr>
              <a:t>&gt;</a:t>
            </a:r>
            <a:r>
              <a:rPr lang="en-US" altLang="en-US" sz="1200" dirty="0">
                <a:cs typeface="Times New Roman" panose="02020603050405020304" pitchFamily="18" charset="0"/>
              </a:rPr>
              <a:t> 5 </a:t>
            </a:r>
            <a:endParaRPr lang="en-US" altLang="x-none" sz="1200" dirty="0"/>
          </a:p>
          <a:p>
            <a:endParaRPr lang="x-none" dirty="0"/>
          </a:p>
        </p:txBody>
      </p:sp>
      <p:sp>
        <p:nvSpPr>
          <p:cNvPr id="4" name="Slide Number Placeholder 3"/>
          <p:cNvSpPr>
            <a:spLocks noGrp="1"/>
          </p:cNvSpPr>
          <p:nvPr>
            <p:ph type="sldNum" sz="quarter" idx="5"/>
          </p:nvPr>
        </p:nvSpPr>
        <p:spPr/>
        <p:txBody>
          <a:bodyPr/>
          <a:lstStyle/>
          <a:p>
            <a:fld id="{41562E43-0B3A-4B86-BE47-EA40E30E92B4}" type="slidenum">
              <a:rPr lang="x-none" smtClean="0"/>
              <a:t>19</a:t>
            </a:fld>
            <a:endParaRPr lang="x-none" dirty="0"/>
          </a:p>
        </p:txBody>
      </p:sp>
    </p:spTree>
    <p:extLst>
      <p:ext uri="{BB962C8B-B14F-4D97-AF65-F5344CB8AC3E}">
        <p14:creationId xmlns:p14="http://schemas.microsoft.com/office/powerpoint/2010/main" val="55846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1DCB6-DC53-4BB4-B912-37AE542B0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A1F69681-D68A-46E7-961F-5144EA1F67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97DF0CBC-C447-48E3-8356-57B28F8CB90A}"/>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75686DA9-EE8D-430C-BFE6-415D2D11C7B8}"/>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06D3BF35-2D96-4440-9B7F-CF43C0628F99}"/>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404809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B44527-9A19-4795-944A-6D6509728021}"/>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3F608297-444E-4949-A93D-90B95E432E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7B4624D-DE7B-47F3-A744-3C62A59620D8}"/>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3886710A-F82B-4784-9345-721454F06305}"/>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30516D86-24AC-4E92-BFE8-D8F9CEB69A2B}"/>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105326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B266C44-2DA3-48C1-9D6E-75AB248649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8B07CD8A-B91E-472A-B455-20BFA1D632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5B8397C-41FA-444D-860E-F55B7C7EED7C}"/>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D487483E-D512-4D52-A036-46A5C06A1A80}"/>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7EA55DDA-8184-4E2E-A924-56FD9618E3D2}"/>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145236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xmlns="" id="{142508DE-344B-4EC4-A202-29B0DA206D7A}"/>
              </a:ext>
            </a:extLst>
          </p:cNvPr>
          <p:cNvSpPr>
            <a:spLocks noGrp="1"/>
          </p:cNvSpPr>
          <p:nvPr>
            <p:ph type="dt" sz="half" idx="10"/>
          </p:nvPr>
        </p:nvSpPr>
        <p:spPr/>
        <p:txBody>
          <a:bodyPr/>
          <a:lstStyle>
            <a:lvl1pPr>
              <a:defRPr dirty="0"/>
            </a:lvl1pPr>
          </a:lstStyle>
          <a:p>
            <a:pPr>
              <a:defRPr/>
            </a:pPr>
            <a:fld id="{8FBD48BF-DE71-43EA-B278-0D9D2607FFB8}" type="datetime1">
              <a:rPr lang="x-none"/>
              <a:pPr>
                <a:defRPr/>
              </a:pPr>
              <a:t>25-Apr-21</a:t>
            </a:fld>
            <a:endParaRPr dirty="0"/>
          </a:p>
        </p:txBody>
      </p:sp>
      <p:sp>
        <p:nvSpPr>
          <p:cNvPr id="5" name="Footer Placeholder 4">
            <a:extLst>
              <a:ext uri="{FF2B5EF4-FFF2-40B4-BE49-F238E27FC236}">
                <a16:creationId xmlns:a16="http://schemas.microsoft.com/office/drawing/2014/main" xmlns="" id="{FDE8B718-62A5-4818-B7B5-5C92D9AD1BDB}"/>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2F2A6467-8AEE-40F8-A8CA-D2DC72012A70}"/>
              </a:ext>
            </a:extLst>
          </p:cNvPr>
          <p:cNvSpPr>
            <a:spLocks noGrp="1"/>
          </p:cNvSpPr>
          <p:nvPr>
            <p:ph type="sldNum" sz="quarter" idx="12"/>
          </p:nvPr>
        </p:nvSpPr>
        <p:spPr/>
        <p:txBody>
          <a:bodyPr/>
          <a:lstStyle>
            <a:lvl1pPr>
              <a:defRPr dirty="0"/>
            </a:lvl1pPr>
          </a:lstStyle>
          <a:p>
            <a:pPr>
              <a:defRPr/>
            </a:pPr>
            <a:fld id="{1ADD39CE-121F-440A-A6AF-ADA9A2EF14CB}" type="slidenum">
              <a:rPr lang="en-US"/>
              <a:pPr>
                <a:defRPr/>
              </a:pPr>
              <a:t>‹#›</a:t>
            </a:fld>
            <a:endParaRPr lang="en-US" dirty="0"/>
          </a:p>
        </p:txBody>
      </p:sp>
    </p:spTree>
    <p:extLst>
      <p:ext uri="{BB962C8B-B14F-4D97-AF65-F5344CB8AC3E}">
        <p14:creationId xmlns:p14="http://schemas.microsoft.com/office/powerpoint/2010/main" val="14761683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5575A4ED-AA19-48B2-BD07-76F41B1B165B}"/>
              </a:ext>
            </a:extLst>
          </p:cNvPr>
          <p:cNvSpPr>
            <a:spLocks noGrp="1"/>
          </p:cNvSpPr>
          <p:nvPr>
            <p:ph type="dt" sz="half" idx="10"/>
          </p:nvPr>
        </p:nvSpPr>
        <p:spPr/>
        <p:txBody>
          <a:bodyPr/>
          <a:lstStyle>
            <a:lvl1pPr>
              <a:defRPr dirty="0"/>
            </a:lvl1pPr>
          </a:lstStyle>
          <a:p>
            <a:pPr>
              <a:defRPr/>
            </a:pPr>
            <a:fld id="{F784BEF3-A544-49E3-9CC2-820C8550C455}" type="datetime1">
              <a:rPr lang="x-none"/>
              <a:pPr>
                <a:defRPr/>
              </a:pPr>
              <a:t>25-Apr-21</a:t>
            </a:fld>
            <a:endParaRPr dirty="0"/>
          </a:p>
        </p:txBody>
      </p:sp>
      <p:sp>
        <p:nvSpPr>
          <p:cNvPr id="5" name="Footer Placeholder 4">
            <a:extLst>
              <a:ext uri="{FF2B5EF4-FFF2-40B4-BE49-F238E27FC236}">
                <a16:creationId xmlns:a16="http://schemas.microsoft.com/office/drawing/2014/main" xmlns="" id="{58E1BCC0-1A64-4564-84A9-1D34BCCC3C1D}"/>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4116391A-D521-4FDA-816B-15FB9E4FE514}"/>
              </a:ext>
            </a:extLst>
          </p:cNvPr>
          <p:cNvSpPr>
            <a:spLocks noGrp="1"/>
          </p:cNvSpPr>
          <p:nvPr>
            <p:ph type="sldNum" sz="quarter" idx="12"/>
          </p:nvPr>
        </p:nvSpPr>
        <p:spPr/>
        <p:txBody>
          <a:bodyPr/>
          <a:lstStyle>
            <a:lvl1pPr>
              <a:defRPr dirty="0"/>
            </a:lvl1pPr>
          </a:lstStyle>
          <a:p>
            <a:pPr>
              <a:defRPr/>
            </a:pPr>
            <a:fld id="{B91CD468-69A9-4888-BB95-6DF10FDF2074}" type="slidenum">
              <a:rPr lang="en-US"/>
              <a:pPr>
                <a:defRPr/>
              </a:pPr>
              <a:t>‹#›</a:t>
            </a:fld>
            <a:endParaRPr lang="en-US" dirty="0"/>
          </a:p>
        </p:txBody>
      </p:sp>
    </p:spTree>
    <p:extLst>
      <p:ext uri="{BB962C8B-B14F-4D97-AF65-F5344CB8AC3E}">
        <p14:creationId xmlns:p14="http://schemas.microsoft.com/office/powerpoint/2010/main" val="26984168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xmlns="" id="{898FBFA3-071F-45D7-B8E5-FF4314D263CB}"/>
              </a:ext>
            </a:extLst>
          </p:cNvPr>
          <p:cNvSpPr>
            <a:spLocks noGrp="1"/>
          </p:cNvSpPr>
          <p:nvPr>
            <p:ph type="dt" sz="half" idx="10"/>
          </p:nvPr>
        </p:nvSpPr>
        <p:spPr/>
        <p:txBody>
          <a:bodyPr/>
          <a:lstStyle>
            <a:lvl1pPr>
              <a:defRPr dirty="0"/>
            </a:lvl1pPr>
          </a:lstStyle>
          <a:p>
            <a:pPr>
              <a:defRPr/>
            </a:pPr>
            <a:fld id="{FA65C83D-885B-44D7-9B2E-6633BC351FE6}" type="datetime1">
              <a:rPr lang="x-none"/>
              <a:pPr>
                <a:defRPr/>
              </a:pPr>
              <a:t>25-Apr-21</a:t>
            </a:fld>
            <a:endParaRPr dirty="0"/>
          </a:p>
        </p:txBody>
      </p:sp>
      <p:sp>
        <p:nvSpPr>
          <p:cNvPr id="5" name="Footer Placeholder 4">
            <a:extLst>
              <a:ext uri="{FF2B5EF4-FFF2-40B4-BE49-F238E27FC236}">
                <a16:creationId xmlns:a16="http://schemas.microsoft.com/office/drawing/2014/main" xmlns="" id="{5BA46FA2-2154-4E39-84AF-06310E0CD8BD}"/>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A6D4D394-DBB5-4DA3-B880-02C34102D6BA}"/>
              </a:ext>
            </a:extLst>
          </p:cNvPr>
          <p:cNvSpPr>
            <a:spLocks noGrp="1"/>
          </p:cNvSpPr>
          <p:nvPr>
            <p:ph type="sldNum" sz="quarter" idx="12"/>
          </p:nvPr>
        </p:nvSpPr>
        <p:spPr/>
        <p:txBody>
          <a:bodyPr/>
          <a:lstStyle>
            <a:lvl1pPr>
              <a:defRPr dirty="0"/>
            </a:lvl1pPr>
          </a:lstStyle>
          <a:p>
            <a:pPr>
              <a:defRPr/>
            </a:pPr>
            <a:fld id="{E417383D-887C-4E0F-B71C-041C5157DA54}" type="slidenum">
              <a:rPr lang="en-US"/>
              <a:pPr>
                <a:defRPr/>
              </a:pPr>
              <a:t>‹#›</a:t>
            </a:fld>
            <a:endParaRPr lang="en-US" dirty="0"/>
          </a:p>
        </p:txBody>
      </p:sp>
    </p:spTree>
    <p:extLst>
      <p:ext uri="{BB962C8B-B14F-4D97-AF65-F5344CB8AC3E}">
        <p14:creationId xmlns:p14="http://schemas.microsoft.com/office/powerpoint/2010/main" val="1814645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xmlns="" id="{18DBE71F-4D70-4109-A4AE-D30FD16F3E39}"/>
              </a:ext>
            </a:extLst>
          </p:cNvPr>
          <p:cNvSpPr>
            <a:spLocks noGrp="1"/>
          </p:cNvSpPr>
          <p:nvPr>
            <p:ph type="dt" sz="half" idx="10"/>
          </p:nvPr>
        </p:nvSpPr>
        <p:spPr/>
        <p:txBody>
          <a:bodyPr/>
          <a:lstStyle>
            <a:lvl1pPr>
              <a:defRPr dirty="0"/>
            </a:lvl1pPr>
          </a:lstStyle>
          <a:p>
            <a:pPr>
              <a:defRPr/>
            </a:pPr>
            <a:fld id="{A3D18A93-A45A-47C8-8EF8-589F6A44BA5F}" type="datetime1">
              <a:rPr lang="x-none"/>
              <a:pPr>
                <a:defRPr/>
              </a:pPr>
              <a:t>25-Apr-21</a:t>
            </a:fld>
            <a:endParaRPr dirty="0"/>
          </a:p>
        </p:txBody>
      </p:sp>
      <p:sp>
        <p:nvSpPr>
          <p:cNvPr id="6" name="Footer Placeholder 4">
            <a:extLst>
              <a:ext uri="{FF2B5EF4-FFF2-40B4-BE49-F238E27FC236}">
                <a16:creationId xmlns:a16="http://schemas.microsoft.com/office/drawing/2014/main" xmlns="" id="{76A668E7-DAED-4B84-BFA5-3BC054310561}"/>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FD77AAC9-04BF-45AA-B7DD-DBBBFE482296}"/>
              </a:ext>
            </a:extLst>
          </p:cNvPr>
          <p:cNvSpPr>
            <a:spLocks noGrp="1"/>
          </p:cNvSpPr>
          <p:nvPr>
            <p:ph type="sldNum" sz="quarter" idx="12"/>
          </p:nvPr>
        </p:nvSpPr>
        <p:spPr/>
        <p:txBody>
          <a:bodyPr/>
          <a:lstStyle>
            <a:lvl1pPr>
              <a:defRPr dirty="0"/>
            </a:lvl1pPr>
          </a:lstStyle>
          <a:p>
            <a:pPr>
              <a:defRPr/>
            </a:pPr>
            <a:fld id="{3BFD01DB-D636-40EC-97A2-BDDCE3DCCBEA}" type="slidenum">
              <a:rPr lang="en-US"/>
              <a:pPr>
                <a:defRPr/>
              </a:pPr>
              <a:t>‹#›</a:t>
            </a:fld>
            <a:endParaRPr lang="en-US" dirty="0"/>
          </a:p>
        </p:txBody>
      </p:sp>
    </p:spTree>
    <p:extLst>
      <p:ext uri="{BB962C8B-B14F-4D97-AF65-F5344CB8AC3E}">
        <p14:creationId xmlns:p14="http://schemas.microsoft.com/office/powerpoint/2010/main" val="791795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xmlns="" id="{CF61EEC8-7432-41EE-9D24-B068ACB5624D}"/>
              </a:ext>
            </a:extLst>
          </p:cNvPr>
          <p:cNvSpPr>
            <a:spLocks noGrp="1"/>
          </p:cNvSpPr>
          <p:nvPr>
            <p:ph type="dt" sz="half" idx="10"/>
          </p:nvPr>
        </p:nvSpPr>
        <p:spPr/>
        <p:txBody>
          <a:bodyPr/>
          <a:lstStyle>
            <a:lvl1pPr>
              <a:defRPr dirty="0"/>
            </a:lvl1pPr>
          </a:lstStyle>
          <a:p>
            <a:pPr>
              <a:defRPr/>
            </a:pPr>
            <a:fld id="{984DA0E8-6451-4252-8EE2-C9239FF2695B}" type="datetime1">
              <a:rPr lang="x-none"/>
              <a:pPr>
                <a:defRPr/>
              </a:pPr>
              <a:t>25-Apr-21</a:t>
            </a:fld>
            <a:endParaRPr dirty="0"/>
          </a:p>
        </p:txBody>
      </p:sp>
      <p:sp>
        <p:nvSpPr>
          <p:cNvPr id="8" name="Footer Placeholder 4">
            <a:extLst>
              <a:ext uri="{FF2B5EF4-FFF2-40B4-BE49-F238E27FC236}">
                <a16:creationId xmlns:a16="http://schemas.microsoft.com/office/drawing/2014/main" xmlns="" id="{0CC01740-EF4F-4FEB-A434-21BA825B9FEE}"/>
              </a:ext>
            </a:extLst>
          </p:cNvPr>
          <p:cNvSpPr>
            <a:spLocks noGrp="1"/>
          </p:cNvSpPr>
          <p:nvPr>
            <p:ph type="ftr" sz="quarter" idx="11"/>
          </p:nvPr>
        </p:nvSpPr>
        <p:spPr/>
        <p:txBody>
          <a:bodyPr/>
          <a:lstStyle>
            <a:lvl1pPr>
              <a:defRPr/>
            </a:lvl1pPr>
          </a:lstStyle>
          <a:p>
            <a:pPr>
              <a:defRPr/>
            </a:pPr>
            <a:endParaRPr dirty="0"/>
          </a:p>
        </p:txBody>
      </p:sp>
      <p:sp>
        <p:nvSpPr>
          <p:cNvPr id="9" name="Slide Number Placeholder 5">
            <a:extLst>
              <a:ext uri="{FF2B5EF4-FFF2-40B4-BE49-F238E27FC236}">
                <a16:creationId xmlns:a16="http://schemas.microsoft.com/office/drawing/2014/main" xmlns="" id="{43A88333-E1F5-4303-9C9A-9D6830E3ABBD}"/>
              </a:ext>
            </a:extLst>
          </p:cNvPr>
          <p:cNvSpPr>
            <a:spLocks noGrp="1"/>
          </p:cNvSpPr>
          <p:nvPr>
            <p:ph type="sldNum" sz="quarter" idx="12"/>
          </p:nvPr>
        </p:nvSpPr>
        <p:spPr/>
        <p:txBody>
          <a:bodyPr/>
          <a:lstStyle>
            <a:lvl1pPr>
              <a:defRPr dirty="0"/>
            </a:lvl1pPr>
          </a:lstStyle>
          <a:p>
            <a:pPr>
              <a:defRPr/>
            </a:pPr>
            <a:fld id="{0C805FCD-B2A8-46B6-9913-5E4C1634DBCA}" type="slidenum">
              <a:rPr lang="en-US"/>
              <a:pPr>
                <a:defRPr/>
              </a:pPr>
              <a:t>‹#›</a:t>
            </a:fld>
            <a:endParaRPr lang="en-US" dirty="0"/>
          </a:p>
        </p:txBody>
      </p:sp>
    </p:spTree>
    <p:extLst>
      <p:ext uri="{BB962C8B-B14F-4D97-AF65-F5344CB8AC3E}">
        <p14:creationId xmlns:p14="http://schemas.microsoft.com/office/powerpoint/2010/main" val="112626066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xmlns="" id="{8E72DD75-FD6D-4D5B-93C2-63E9FAC8D71F}"/>
              </a:ext>
            </a:extLst>
          </p:cNvPr>
          <p:cNvSpPr>
            <a:spLocks noGrp="1"/>
          </p:cNvSpPr>
          <p:nvPr>
            <p:ph type="dt" sz="half" idx="10"/>
          </p:nvPr>
        </p:nvSpPr>
        <p:spPr/>
        <p:txBody>
          <a:bodyPr/>
          <a:lstStyle>
            <a:lvl1pPr>
              <a:defRPr dirty="0"/>
            </a:lvl1pPr>
          </a:lstStyle>
          <a:p>
            <a:pPr>
              <a:defRPr/>
            </a:pPr>
            <a:fld id="{073349A7-D923-4702-9EB1-4844C4633104}" type="datetime1">
              <a:rPr lang="x-none"/>
              <a:pPr>
                <a:defRPr/>
              </a:pPr>
              <a:t>25-Apr-21</a:t>
            </a:fld>
            <a:endParaRPr dirty="0"/>
          </a:p>
        </p:txBody>
      </p:sp>
      <p:sp>
        <p:nvSpPr>
          <p:cNvPr id="4" name="Footer Placeholder 4">
            <a:extLst>
              <a:ext uri="{FF2B5EF4-FFF2-40B4-BE49-F238E27FC236}">
                <a16:creationId xmlns:a16="http://schemas.microsoft.com/office/drawing/2014/main" xmlns="" id="{65DAF5F7-76DC-41F7-9F07-59000CB8B91B}"/>
              </a:ext>
            </a:extLst>
          </p:cNvPr>
          <p:cNvSpPr>
            <a:spLocks noGrp="1"/>
          </p:cNvSpPr>
          <p:nvPr>
            <p:ph type="ftr" sz="quarter" idx="11"/>
          </p:nvPr>
        </p:nvSpPr>
        <p:spPr/>
        <p:txBody>
          <a:bodyPr/>
          <a:lstStyle>
            <a:lvl1pPr>
              <a:defRPr/>
            </a:lvl1pPr>
          </a:lstStyle>
          <a:p>
            <a:pPr>
              <a:defRPr/>
            </a:pPr>
            <a:endParaRPr dirty="0"/>
          </a:p>
        </p:txBody>
      </p:sp>
      <p:sp>
        <p:nvSpPr>
          <p:cNvPr id="5" name="Slide Number Placeholder 5">
            <a:extLst>
              <a:ext uri="{FF2B5EF4-FFF2-40B4-BE49-F238E27FC236}">
                <a16:creationId xmlns:a16="http://schemas.microsoft.com/office/drawing/2014/main" xmlns="" id="{FA103FCD-9FA5-41A5-BF14-DB16E25F409A}"/>
              </a:ext>
            </a:extLst>
          </p:cNvPr>
          <p:cNvSpPr>
            <a:spLocks noGrp="1"/>
          </p:cNvSpPr>
          <p:nvPr>
            <p:ph type="sldNum" sz="quarter" idx="12"/>
          </p:nvPr>
        </p:nvSpPr>
        <p:spPr/>
        <p:txBody>
          <a:bodyPr/>
          <a:lstStyle>
            <a:lvl1pPr>
              <a:defRPr dirty="0"/>
            </a:lvl1pPr>
          </a:lstStyle>
          <a:p>
            <a:pPr>
              <a:defRPr/>
            </a:pPr>
            <a:fld id="{A1C8D330-30BA-4FF5-9BE7-AEEC8966AE14}" type="slidenum">
              <a:rPr lang="en-US"/>
              <a:pPr>
                <a:defRPr/>
              </a:pPr>
              <a:t>‹#›</a:t>
            </a:fld>
            <a:endParaRPr lang="en-US" dirty="0"/>
          </a:p>
        </p:txBody>
      </p:sp>
    </p:spTree>
    <p:extLst>
      <p:ext uri="{BB962C8B-B14F-4D97-AF65-F5344CB8AC3E}">
        <p14:creationId xmlns:p14="http://schemas.microsoft.com/office/powerpoint/2010/main" val="30304592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0C9600D-95F6-4FC9-8713-FFA36F43D898}"/>
              </a:ext>
            </a:extLst>
          </p:cNvPr>
          <p:cNvSpPr>
            <a:spLocks noGrp="1"/>
          </p:cNvSpPr>
          <p:nvPr>
            <p:ph type="dt" sz="half" idx="10"/>
          </p:nvPr>
        </p:nvSpPr>
        <p:spPr/>
        <p:txBody>
          <a:bodyPr/>
          <a:lstStyle>
            <a:lvl1pPr>
              <a:defRPr dirty="0"/>
            </a:lvl1pPr>
          </a:lstStyle>
          <a:p>
            <a:pPr>
              <a:defRPr/>
            </a:pPr>
            <a:fld id="{BC66F8EA-C9E2-4FFC-8516-08E0D1860CF4}" type="datetime1">
              <a:rPr lang="x-none"/>
              <a:pPr>
                <a:defRPr/>
              </a:pPr>
              <a:t>25-Apr-21</a:t>
            </a:fld>
            <a:endParaRPr dirty="0"/>
          </a:p>
        </p:txBody>
      </p:sp>
      <p:sp>
        <p:nvSpPr>
          <p:cNvPr id="3" name="Footer Placeholder 4">
            <a:extLst>
              <a:ext uri="{FF2B5EF4-FFF2-40B4-BE49-F238E27FC236}">
                <a16:creationId xmlns:a16="http://schemas.microsoft.com/office/drawing/2014/main" xmlns="" id="{7AC25D70-1EE2-43BC-84C7-986458E24F5B}"/>
              </a:ext>
            </a:extLst>
          </p:cNvPr>
          <p:cNvSpPr>
            <a:spLocks noGrp="1"/>
          </p:cNvSpPr>
          <p:nvPr>
            <p:ph type="ftr" sz="quarter" idx="11"/>
          </p:nvPr>
        </p:nvSpPr>
        <p:spPr/>
        <p:txBody>
          <a:bodyPr/>
          <a:lstStyle>
            <a:lvl1pPr>
              <a:defRPr/>
            </a:lvl1pPr>
          </a:lstStyle>
          <a:p>
            <a:pPr>
              <a:defRPr/>
            </a:pPr>
            <a:endParaRPr dirty="0"/>
          </a:p>
        </p:txBody>
      </p:sp>
      <p:sp>
        <p:nvSpPr>
          <p:cNvPr id="4" name="Slide Number Placeholder 5">
            <a:extLst>
              <a:ext uri="{FF2B5EF4-FFF2-40B4-BE49-F238E27FC236}">
                <a16:creationId xmlns:a16="http://schemas.microsoft.com/office/drawing/2014/main" xmlns="" id="{3BD286EE-B1F5-43D6-84BE-39727B0278D1}"/>
              </a:ext>
            </a:extLst>
          </p:cNvPr>
          <p:cNvSpPr>
            <a:spLocks noGrp="1"/>
          </p:cNvSpPr>
          <p:nvPr>
            <p:ph type="sldNum" sz="quarter" idx="12"/>
          </p:nvPr>
        </p:nvSpPr>
        <p:spPr/>
        <p:txBody>
          <a:bodyPr/>
          <a:lstStyle>
            <a:lvl1pPr>
              <a:defRPr dirty="0"/>
            </a:lvl1pPr>
          </a:lstStyle>
          <a:p>
            <a:pPr>
              <a:defRPr/>
            </a:pPr>
            <a:fld id="{A2D5FB62-DB76-49B4-AA48-46F541D47070}" type="slidenum">
              <a:rPr lang="en-US"/>
              <a:pPr>
                <a:defRPr/>
              </a:pPr>
              <a:t>‹#›</a:t>
            </a:fld>
            <a:endParaRPr lang="en-US" dirty="0"/>
          </a:p>
        </p:txBody>
      </p:sp>
    </p:spTree>
    <p:extLst>
      <p:ext uri="{BB962C8B-B14F-4D97-AF65-F5344CB8AC3E}">
        <p14:creationId xmlns:p14="http://schemas.microsoft.com/office/powerpoint/2010/main" val="191430540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1CEF98ED-A51E-402B-8EC5-A2E68B0BD976}"/>
              </a:ext>
            </a:extLst>
          </p:cNvPr>
          <p:cNvSpPr>
            <a:spLocks noGrp="1"/>
          </p:cNvSpPr>
          <p:nvPr>
            <p:ph type="dt" sz="half" idx="10"/>
          </p:nvPr>
        </p:nvSpPr>
        <p:spPr/>
        <p:txBody>
          <a:bodyPr/>
          <a:lstStyle>
            <a:lvl1pPr>
              <a:defRPr dirty="0"/>
            </a:lvl1pPr>
          </a:lstStyle>
          <a:p>
            <a:pPr>
              <a:defRPr/>
            </a:pPr>
            <a:fld id="{2CD39631-AB76-4F5F-A8B0-25E49B3FBEE2}" type="datetime1">
              <a:rPr lang="x-none"/>
              <a:pPr>
                <a:defRPr/>
              </a:pPr>
              <a:t>25-Apr-21</a:t>
            </a:fld>
            <a:endParaRPr dirty="0"/>
          </a:p>
        </p:txBody>
      </p:sp>
      <p:sp>
        <p:nvSpPr>
          <p:cNvPr id="6" name="Footer Placeholder 4">
            <a:extLst>
              <a:ext uri="{FF2B5EF4-FFF2-40B4-BE49-F238E27FC236}">
                <a16:creationId xmlns:a16="http://schemas.microsoft.com/office/drawing/2014/main" xmlns="" id="{BCABE878-464D-4A80-9BE0-29C2E7A0D505}"/>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EDF2AAAD-47B8-4CC6-8C2B-74B0B9E5FD3B}"/>
              </a:ext>
            </a:extLst>
          </p:cNvPr>
          <p:cNvSpPr>
            <a:spLocks noGrp="1"/>
          </p:cNvSpPr>
          <p:nvPr>
            <p:ph type="sldNum" sz="quarter" idx="12"/>
          </p:nvPr>
        </p:nvSpPr>
        <p:spPr/>
        <p:txBody>
          <a:bodyPr/>
          <a:lstStyle>
            <a:lvl1pPr>
              <a:defRPr dirty="0"/>
            </a:lvl1pPr>
          </a:lstStyle>
          <a:p>
            <a:pPr>
              <a:defRPr/>
            </a:pPr>
            <a:fld id="{8D47E9BD-F852-4A81-85E4-5498BC3533A6}" type="slidenum">
              <a:rPr lang="en-US"/>
              <a:pPr>
                <a:defRPr/>
              </a:pPr>
              <a:t>‹#›</a:t>
            </a:fld>
            <a:endParaRPr lang="en-US" dirty="0"/>
          </a:p>
        </p:txBody>
      </p:sp>
    </p:spTree>
    <p:extLst>
      <p:ext uri="{BB962C8B-B14F-4D97-AF65-F5344CB8AC3E}">
        <p14:creationId xmlns:p14="http://schemas.microsoft.com/office/powerpoint/2010/main" val="42049084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09AA56-14B4-4408-A244-AFBB5B47EB9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3037EFB-B2F9-4534-B355-1DC1E0340A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65DA1650-4EBD-408A-9817-FB96C33F131B}"/>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23F155EF-1542-47C2-9D83-26C811C0ADA7}"/>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DBCEC111-2880-42D3-8E00-0F790C0720B7}"/>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3423507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C72B4BA9-EEEF-4AC5-B223-B791A7A5B2E1}"/>
              </a:ext>
            </a:extLst>
          </p:cNvPr>
          <p:cNvSpPr>
            <a:spLocks noGrp="1"/>
          </p:cNvSpPr>
          <p:nvPr>
            <p:ph type="dt" sz="half" idx="10"/>
          </p:nvPr>
        </p:nvSpPr>
        <p:spPr/>
        <p:txBody>
          <a:bodyPr/>
          <a:lstStyle>
            <a:lvl1pPr>
              <a:defRPr dirty="0"/>
            </a:lvl1pPr>
          </a:lstStyle>
          <a:p>
            <a:pPr>
              <a:defRPr/>
            </a:pPr>
            <a:fld id="{C828F5C4-BC9B-4307-9031-15B018BCBD1C}" type="datetime1">
              <a:rPr lang="x-none"/>
              <a:pPr>
                <a:defRPr/>
              </a:pPr>
              <a:t>25-Apr-21</a:t>
            </a:fld>
            <a:endParaRPr dirty="0"/>
          </a:p>
        </p:txBody>
      </p:sp>
      <p:sp>
        <p:nvSpPr>
          <p:cNvPr id="6" name="Footer Placeholder 4">
            <a:extLst>
              <a:ext uri="{FF2B5EF4-FFF2-40B4-BE49-F238E27FC236}">
                <a16:creationId xmlns:a16="http://schemas.microsoft.com/office/drawing/2014/main" xmlns="" id="{3B370049-4409-44AA-8390-60FFD4627BEC}"/>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931C3315-036D-4F2F-AFC1-193D16FD5417}"/>
              </a:ext>
            </a:extLst>
          </p:cNvPr>
          <p:cNvSpPr>
            <a:spLocks noGrp="1"/>
          </p:cNvSpPr>
          <p:nvPr>
            <p:ph type="sldNum" sz="quarter" idx="12"/>
          </p:nvPr>
        </p:nvSpPr>
        <p:spPr/>
        <p:txBody>
          <a:bodyPr/>
          <a:lstStyle>
            <a:lvl1pPr>
              <a:defRPr dirty="0"/>
            </a:lvl1pPr>
          </a:lstStyle>
          <a:p>
            <a:pPr>
              <a:defRPr/>
            </a:pPr>
            <a:fld id="{DE818014-1CD9-4671-87AF-B0C2D3638B6B}" type="slidenum">
              <a:rPr lang="en-US"/>
              <a:pPr>
                <a:defRPr/>
              </a:pPr>
              <a:t>‹#›</a:t>
            </a:fld>
            <a:endParaRPr lang="en-US" dirty="0"/>
          </a:p>
        </p:txBody>
      </p:sp>
    </p:spTree>
    <p:extLst>
      <p:ext uri="{BB962C8B-B14F-4D97-AF65-F5344CB8AC3E}">
        <p14:creationId xmlns:p14="http://schemas.microsoft.com/office/powerpoint/2010/main" val="356174683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D6D80FB5-DDC8-47EF-BAFA-D2488615A6D1}"/>
              </a:ext>
            </a:extLst>
          </p:cNvPr>
          <p:cNvSpPr>
            <a:spLocks noGrp="1"/>
          </p:cNvSpPr>
          <p:nvPr>
            <p:ph type="dt" sz="half" idx="10"/>
          </p:nvPr>
        </p:nvSpPr>
        <p:spPr/>
        <p:txBody>
          <a:bodyPr/>
          <a:lstStyle>
            <a:lvl1pPr>
              <a:defRPr dirty="0"/>
            </a:lvl1pPr>
          </a:lstStyle>
          <a:p>
            <a:pPr>
              <a:defRPr/>
            </a:pPr>
            <a:fld id="{01BF7827-0D3D-4D51-8B77-F3B7E08E50C8}" type="datetime1">
              <a:rPr lang="x-none"/>
              <a:pPr>
                <a:defRPr/>
              </a:pPr>
              <a:t>25-Apr-21</a:t>
            </a:fld>
            <a:endParaRPr dirty="0"/>
          </a:p>
        </p:txBody>
      </p:sp>
      <p:sp>
        <p:nvSpPr>
          <p:cNvPr id="5" name="Footer Placeholder 4">
            <a:extLst>
              <a:ext uri="{FF2B5EF4-FFF2-40B4-BE49-F238E27FC236}">
                <a16:creationId xmlns:a16="http://schemas.microsoft.com/office/drawing/2014/main" xmlns="" id="{12A03445-B062-40E7-8DE5-559E7214B246}"/>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03B1A33D-3B42-4EFA-B249-B2015E10BE36}"/>
              </a:ext>
            </a:extLst>
          </p:cNvPr>
          <p:cNvSpPr>
            <a:spLocks noGrp="1"/>
          </p:cNvSpPr>
          <p:nvPr>
            <p:ph type="sldNum" sz="quarter" idx="12"/>
          </p:nvPr>
        </p:nvSpPr>
        <p:spPr/>
        <p:txBody>
          <a:bodyPr/>
          <a:lstStyle>
            <a:lvl1pPr>
              <a:defRPr dirty="0"/>
            </a:lvl1pPr>
          </a:lstStyle>
          <a:p>
            <a:pPr>
              <a:defRPr/>
            </a:pPr>
            <a:fld id="{F630266E-A38F-4FA7-87E5-680099058AC7}" type="slidenum">
              <a:rPr lang="en-US"/>
              <a:pPr>
                <a:defRPr/>
              </a:pPr>
              <a:t>‹#›</a:t>
            </a:fld>
            <a:endParaRPr lang="en-US" dirty="0"/>
          </a:p>
        </p:txBody>
      </p:sp>
    </p:spTree>
    <p:extLst>
      <p:ext uri="{BB962C8B-B14F-4D97-AF65-F5344CB8AC3E}">
        <p14:creationId xmlns:p14="http://schemas.microsoft.com/office/powerpoint/2010/main" val="426515372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62D7449C-8B56-4484-8CFB-26F51DFE6963}"/>
              </a:ext>
            </a:extLst>
          </p:cNvPr>
          <p:cNvSpPr>
            <a:spLocks noGrp="1"/>
          </p:cNvSpPr>
          <p:nvPr>
            <p:ph type="dt" sz="half" idx="10"/>
          </p:nvPr>
        </p:nvSpPr>
        <p:spPr/>
        <p:txBody>
          <a:bodyPr/>
          <a:lstStyle>
            <a:lvl1pPr>
              <a:defRPr dirty="0"/>
            </a:lvl1pPr>
          </a:lstStyle>
          <a:p>
            <a:pPr>
              <a:defRPr/>
            </a:pPr>
            <a:fld id="{4A9C30C2-9F78-409C-8EB4-AD7133108DBC}" type="datetime1">
              <a:rPr lang="x-none"/>
              <a:pPr>
                <a:defRPr/>
              </a:pPr>
              <a:t>25-Apr-21</a:t>
            </a:fld>
            <a:endParaRPr dirty="0"/>
          </a:p>
        </p:txBody>
      </p:sp>
      <p:sp>
        <p:nvSpPr>
          <p:cNvPr id="5" name="Footer Placeholder 4">
            <a:extLst>
              <a:ext uri="{FF2B5EF4-FFF2-40B4-BE49-F238E27FC236}">
                <a16:creationId xmlns:a16="http://schemas.microsoft.com/office/drawing/2014/main" xmlns="" id="{D8DD0F7A-FCF6-485B-B312-9279D09D620F}"/>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378CDA27-0F25-4B1D-BF51-F4AC99579F00}"/>
              </a:ext>
            </a:extLst>
          </p:cNvPr>
          <p:cNvSpPr>
            <a:spLocks noGrp="1"/>
          </p:cNvSpPr>
          <p:nvPr>
            <p:ph type="sldNum" sz="quarter" idx="12"/>
          </p:nvPr>
        </p:nvSpPr>
        <p:spPr/>
        <p:txBody>
          <a:bodyPr/>
          <a:lstStyle>
            <a:lvl1pPr>
              <a:defRPr dirty="0"/>
            </a:lvl1pPr>
          </a:lstStyle>
          <a:p>
            <a:pPr>
              <a:defRPr/>
            </a:pPr>
            <a:fld id="{CBC41D1C-E064-4A32-9D5D-9C7BBE6F9B9D}" type="slidenum">
              <a:rPr lang="en-US"/>
              <a:pPr>
                <a:defRPr/>
              </a:pPr>
              <a:t>‹#›</a:t>
            </a:fld>
            <a:endParaRPr lang="en-US" dirty="0"/>
          </a:p>
        </p:txBody>
      </p:sp>
    </p:spTree>
    <p:extLst>
      <p:ext uri="{BB962C8B-B14F-4D97-AF65-F5344CB8AC3E}">
        <p14:creationId xmlns:p14="http://schemas.microsoft.com/office/powerpoint/2010/main" val="301174226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xmlns="" id="{28938EBA-FA0D-40BB-9B97-4FFF529FBE5B}"/>
              </a:ext>
            </a:extLst>
          </p:cNvPr>
          <p:cNvSpPr>
            <a:spLocks noGrp="1"/>
          </p:cNvSpPr>
          <p:nvPr>
            <p:ph type="dt" sz="half" idx="10"/>
          </p:nvPr>
        </p:nvSpPr>
        <p:spPr/>
        <p:txBody>
          <a:bodyPr/>
          <a:lstStyle>
            <a:lvl1pPr>
              <a:defRPr dirty="0"/>
            </a:lvl1pPr>
          </a:lstStyle>
          <a:p>
            <a:pPr>
              <a:defRPr/>
            </a:pPr>
            <a:fld id="{97C99A9E-DE0F-41C3-9B6D-7C23C2D62C74}" type="datetime1">
              <a:rPr lang="x-none"/>
              <a:pPr>
                <a:defRPr/>
              </a:pPr>
              <a:t>25-Apr-21</a:t>
            </a:fld>
            <a:endParaRPr dirty="0"/>
          </a:p>
        </p:txBody>
      </p:sp>
      <p:sp>
        <p:nvSpPr>
          <p:cNvPr id="5" name="Footer Placeholder 4">
            <a:extLst>
              <a:ext uri="{FF2B5EF4-FFF2-40B4-BE49-F238E27FC236}">
                <a16:creationId xmlns:a16="http://schemas.microsoft.com/office/drawing/2014/main" xmlns="" id="{DA89CF2C-687E-4481-89EB-ABBC25BC2739}"/>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CB3CEB88-C80E-4A27-B822-A07949B45272}"/>
              </a:ext>
            </a:extLst>
          </p:cNvPr>
          <p:cNvSpPr>
            <a:spLocks noGrp="1"/>
          </p:cNvSpPr>
          <p:nvPr>
            <p:ph type="sldNum" sz="quarter" idx="12"/>
          </p:nvPr>
        </p:nvSpPr>
        <p:spPr/>
        <p:txBody>
          <a:bodyPr/>
          <a:lstStyle>
            <a:lvl1pPr>
              <a:defRPr dirty="0"/>
            </a:lvl1pPr>
          </a:lstStyle>
          <a:p>
            <a:pPr>
              <a:defRPr/>
            </a:pPr>
            <a:fld id="{BB6FAEAB-C046-4EC8-BB95-B394A472FF68}" type="slidenum">
              <a:rPr lang="en-US"/>
              <a:pPr>
                <a:defRPr/>
              </a:pPr>
              <a:t>‹#›</a:t>
            </a:fld>
            <a:endParaRPr lang="en-US" dirty="0"/>
          </a:p>
        </p:txBody>
      </p:sp>
    </p:spTree>
    <p:extLst>
      <p:ext uri="{BB962C8B-B14F-4D97-AF65-F5344CB8AC3E}">
        <p14:creationId xmlns:p14="http://schemas.microsoft.com/office/powerpoint/2010/main" val="2915630087"/>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102BF06E-4CEA-4351-A88D-7DFF26A4F3EA}"/>
              </a:ext>
            </a:extLst>
          </p:cNvPr>
          <p:cNvSpPr>
            <a:spLocks noGrp="1"/>
          </p:cNvSpPr>
          <p:nvPr>
            <p:ph type="dt" sz="half" idx="10"/>
          </p:nvPr>
        </p:nvSpPr>
        <p:spPr/>
        <p:txBody>
          <a:bodyPr/>
          <a:lstStyle>
            <a:lvl1pPr>
              <a:defRPr dirty="0"/>
            </a:lvl1pPr>
          </a:lstStyle>
          <a:p>
            <a:pPr>
              <a:defRPr/>
            </a:pPr>
            <a:fld id="{2A42CEE6-9BCD-4B1B-AC37-9E380FB641E8}" type="datetime1">
              <a:rPr lang="x-none"/>
              <a:pPr>
                <a:defRPr/>
              </a:pPr>
              <a:t>25-Apr-21</a:t>
            </a:fld>
            <a:endParaRPr dirty="0"/>
          </a:p>
        </p:txBody>
      </p:sp>
      <p:sp>
        <p:nvSpPr>
          <p:cNvPr id="5" name="Footer Placeholder 4">
            <a:extLst>
              <a:ext uri="{FF2B5EF4-FFF2-40B4-BE49-F238E27FC236}">
                <a16:creationId xmlns:a16="http://schemas.microsoft.com/office/drawing/2014/main" xmlns="" id="{D5389C6D-6D62-4BEC-B1FD-B39512641B06}"/>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96CFF5EA-0082-4D29-A8CE-E5E9B424E6F1}"/>
              </a:ext>
            </a:extLst>
          </p:cNvPr>
          <p:cNvSpPr>
            <a:spLocks noGrp="1"/>
          </p:cNvSpPr>
          <p:nvPr>
            <p:ph type="sldNum" sz="quarter" idx="12"/>
          </p:nvPr>
        </p:nvSpPr>
        <p:spPr/>
        <p:txBody>
          <a:bodyPr/>
          <a:lstStyle>
            <a:lvl1pPr>
              <a:defRPr dirty="0"/>
            </a:lvl1pPr>
          </a:lstStyle>
          <a:p>
            <a:pPr>
              <a:defRPr/>
            </a:pPr>
            <a:fld id="{75A061CB-A8FB-4EA7-B3BC-597AF768DB1F}" type="slidenum">
              <a:rPr lang="en-US"/>
              <a:pPr>
                <a:defRPr/>
              </a:pPr>
              <a:t>‹#›</a:t>
            </a:fld>
            <a:endParaRPr lang="en-US" dirty="0"/>
          </a:p>
        </p:txBody>
      </p:sp>
    </p:spTree>
    <p:extLst>
      <p:ext uri="{BB962C8B-B14F-4D97-AF65-F5344CB8AC3E}">
        <p14:creationId xmlns:p14="http://schemas.microsoft.com/office/powerpoint/2010/main" val="196643732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xmlns="" id="{FE9C3F63-EDCF-48F5-8802-5F78351E09A8}"/>
              </a:ext>
            </a:extLst>
          </p:cNvPr>
          <p:cNvSpPr>
            <a:spLocks noGrp="1"/>
          </p:cNvSpPr>
          <p:nvPr>
            <p:ph type="dt" sz="half" idx="10"/>
          </p:nvPr>
        </p:nvSpPr>
        <p:spPr/>
        <p:txBody>
          <a:bodyPr/>
          <a:lstStyle>
            <a:lvl1pPr>
              <a:defRPr dirty="0"/>
            </a:lvl1pPr>
          </a:lstStyle>
          <a:p>
            <a:pPr>
              <a:defRPr/>
            </a:pPr>
            <a:fld id="{887E5191-96A8-4E85-AB3D-833EE663CFDF}" type="datetime1">
              <a:rPr lang="x-none"/>
              <a:pPr>
                <a:defRPr/>
              </a:pPr>
              <a:t>25-Apr-21</a:t>
            </a:fld>
            <a:endParaRPr dirty="0"/>
          </a:p>
        </p:txBody>
      </p:sp>
      <p:sp>
        <p:nvSpPr>
          <p:cNvPr id="5" name="Footer Placeholder 4">
            <a:extLst>
              <a:ext uri="{FF2B5EF4-FFF2-40B4-BE49-F238E27FC236}">
                <a16:creationId xmlns:a16="http://schemas.microsoft.com/office/drawing/2014/main" xmlns="" id="{6AF80A58-3FA3-49CF-A650-3453CE024018}"/>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9A1CD39D-5D6F-4C56-B8D9-D1ED7407AEE6}"/>
              </a:ext>
            </a:extLst>
          </p:cNvPr>
          <p:cNvSpPr>
            <a:spLocks noGrp="1"/>
          </p:cNvSpPr>
          <p:nvPr>
            <p:ph type="sldNum" sz="quarter" idx="12"/>
          </p:nvPr>
        </p:nvSpPr>
        <p:spPr/>
        <p:txBody>
          <a:bodyPr/>
          <a:lstStyle>
            <a:lvl1pPr>
              <a:defRPr dirty="0"/>
            </a:lvl1pPr>
          </a:lstStyle>
          <a:p>
            <a:pPr>
              <a:defRPr/>
            </a:pPr>
            <a:fld id="{5BECE679-4531-4FE6-9A19-ACADB36ADA57}" type="slidenum">
              <a:rPr lang="en-US"/>
              <a:pPr>
                <a:defRPr/>
              </a:pPr>
              <a:t>‹#›</a:t>
            </a:fld>
            <a:endParaRPr lang="en-US" dirty="0"/>
          </a:p>
        </p:txBody>
      </p:sp>
    </p:spTree>
    <p:extLst>
      <p:ext uri="{BB962C8B-B14F-4D97-AF65-F5344CB8AC3E}">
        <p14:creationId xmlns:p14="http://schemas.microsoft.com/office/powerpoint/2010/main" val="378771256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xmlns="" id="{875F4398-805E-46B5-B6C6-19FDF3BF23E0}"/>
              </a:ext>
            </a:extLst>
          </p:cNvPr>
          <p:cNvSpPr>
            <a:spLocks noGrp="1"/>
          </p:cNvSpPr>
          <p:nvPr>
            <p:ph type="dt" sz="half" idx="10"/>
          </p:nvPr>
        </p:nvSpPr>
        <p:spPr/>
        <p:txBody>
          <a:bodyPr/>
          <a:lstStyle>
            <a:lvl1pPr>
              <a:defRPr dirty="0"/>
            </a:lvl1pPr>
          </a:lstStyle>
          <a:p>
            <a:pPr>
              <a:defRPr/>
            </a:pPr>
            <a:fld id="{28999D97-4E3D-47C5-946D-0719B4ACD727}" type="datetime1">
              <a:rPr lang="x-none"/>
              <a:pPr>
                <a:defRPr/>
              </a:pPr>
              <a:t>25-Apr-21</a:t>
            </a:fld>
            <a:endParaRPr dirty="0"/>
          </a:p>
        </p:txBody>
      </p:sp>
      <p:sp>
        <p:nvSpPr>
          <p:cNvPr id="6" name="Footer Placeholder 4">
            <a:extLst>
              <a:ext uri="{FF2B5EF4-FFF2-40B4-BE49-F238E27FC236}">
                <a16:creationId xmlns:a16="http://schemas.microsoft.com/office/drawing/2014/main" xmlns="" id="{224C4D4C-D148-4876-B5FA-B8EA2C779CC4}"/>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B6D3A668-937A-4928-92BB-00B701F17FBC}"/>
              </a:ext>
            </a:extLst>
          </p:cNvPr>
          <p:cNvSpPr>
            <a:spLocks noGrp="1"/>
          </p:cNvSpPr>
          <p:nvPr>
            <p:ph type="sldNum" sz="quarter" idx="12"/>
          </p:nvPr>
        </p:nvSpPr>
        <p:spPr/>
        <p:txBody>
          <a:bodyPr/>
          <a:lstStyle>
            <a:lvl1pPr>
              <a:defRPr dirty="0"/>
            </a:lvl1pPr>
          </a:lstStyle>
          <a:p>
            <a:pPr>
              <a:defRPr/>
            </a:pPr>
            <a:fld id="{F4C8E69E-A150-4D12-81AD-16CC8902DE12}" type="slidenum">
              <a:rPr lang="en-US"/>
              <a:pPr>
                <a:defRPr/>
              </a:pPr>
              <a:t>‹#›</a:t>
            </a:fld>
            <a:endParaRPr lang="en-US" dirty="0"/>
          </a:p>
        </p:txBody>
      </p:sp>
    </p:spTree>
    <p:extLst>
      <p:ext uri="{BB962C8B-B14F-4D97-AF65-F5344CB8AC3E}">
        <p14:creationId xmlns:p14="http://schemas.microsoft.com/office/powerpoint/2010/main" val="252592117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xmlns="" id="{62CA947B-87A1-419E-AA1B-25BCB4EC4650}"/>
              </a:ext>
            </a:extLst>
          </p:cNvPr>
          <p:cNvSpPr>
            <a:spLocks noGrp="1"/>
          </p:cNvSpPr>
          <p:nvPr>
            <p:ph type="dt" sz="half" idx="10"/>
          </p:nvPr>
        </p:nvSpPr>
        <p:spPr/>
        <p:txBody>
          <a:bodyPr/>
          <a:lstStyle>
            <a:lvl1pPr>
              <a:defRPr dirty="0"/>
            </a:lvl1pPr>
          </a:lstStyle>
          <a:p>
            <a:pPr>
              <a:defRPr/>
            </a:pPr>
            <a:fld id="{092E6FA9-BF04-4C79-8D1E-C003D9A619EA}" type="datetime1">
              <a:rPr lang="x-none"/>
              <a:pPr>
                <a:defRPr/>
              </a:pPr>
              <a:t>25-Apr-21</a:t>
            </a:fld>
            <a:endParaRPr dirty="0"/>
          </a:p>
        </p:txBody>
      </p:sp>
      <p:sp>
        <p:nvSpPr>
          <p:cNvPr id="8" name="Footer Placeholder 4">
            <a:extLst>
              <a:ext uri="{FF2B5EF4-FFF2-40B4-BE49-F238E27FC236}">
                <a16:creationId xmlns:a16="http://schemas.microsoft.com/office/drawing/2014/main" xmlns="" id="{BC7131EB-4E8D-4B1C-91F4-BC6583CF3C0C}"/>
              </a:ext>
            </a:extLst>
          </p:cNvPr>
          <p:cNvSpPr>
            <a:spLocks noGrp="1"/>
          </p:cNvSpPr>
          <p:nvPr>
            <p:ph type="ftr" sz="quarter" idx="11"/>
          </p:nvPr>
        </p:nvSpPr>
        <p:spPr/>
        <p:txBody>
          <a:bodyPr/>
          <a:lstStyle>
            <a:lvl1pPr>
              <a:defRPr/>
            </a:lvl1pPr>
          </a:lstStyle>
          <a:p>
            <a:pPr>
              <a:defRPr/>
            </a:pPr>
            <a:endParaRPr dirty="0"/>
          </a:p>
        </p:txBody>
      </p:sp>
      <p:sp>
        <p:nvSpPr>
          <p:cNvPr id="9" name="Slide Number Placeholder 5">
            <a:extLst>
              <a:ext uri="{FF2B5EF4-FFF2-40B4-BE49-F238E27FC236}">
                <a16:creationId xmlns:a16="http://schemas.microsoft.com/office/drawing/2014/main" xmlns="" id="{BD3E1116-B687-48A6-B1BE-3FC952F83A98}"/>
              </a:ext>
            </a:extLst>
          </p:cNvPr>
          <p:cNvSpPr>
            <a:spLocks noGrp="1"/>
          </p:cNvSpPr>
          <p:nvPr>
            <p:ph type="sldNum" sz="quarter" idx="12"/>
          </p:nvPr>
        </p:nvSpPr>
        <p:spPr/>
        <p:txBody>
          <a:bodyPr/>
          <a:lstStyle>
            <a:lvl1pPr>
              <a:defRPr dirty="0"/>
            </a:lvl1pPr>
          </a:lstStyle>
          <a:p>
            <a:pPr>
              <a:defRPr/>
            </a:pPr>
            <a:fld id="{290D70DE-D5FA-4ACD-B76C-716E68D4946D}" type="slidenum">
              <a:rPr lang="en-US"/>
              <a:pPr>
                <a:defRPr/>
              </a:pPr>
              <a:t>‹#›</a:t>
            </a:fld>
            <a:endParaRPr lang="en-US" dirty="0"/>
          </a:p>
        </p:txBody>
      </p:sp>
    </p:spTree>
    <p:extLst>
      <p:ext uri="{BB962C8B-B14F-4D97-AF65-F5344CB8AC3E}">
        <p14:creationId xmlns:p14="http://schemas.microsoft.com/office/powerpoint/2010/main" val="18740620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xmlns="" id="{93FD247C-E2AC-48C3-A531-322AC1FD9052}"/>
              </a:ext>
            </a:extLst>
          </p:cNvPr>
          <p:cNvSpPr>
            <a:spLocks noGrp="1"/>
          </p:cNvSpPr>
          <p:nvPr>
            <p:ph type="dt" sz="half" idx="10"/>
          </p:nvPr>
        </p:nvSpPr>
        <p:spPr/>
        <p:txBody>
          <a:bodyPr/>
          <a:lstStyle>
            <a:lvl1pPr>
              <a:defRPr dirty="0"/>
            </a:lvl1pPr>
          </a:lstStyle>
          <a:p>
            <a:pPr>
              <a:defRPr/>
            </a:pPr>
            <a:fld id="{A5292E7A-FC12-4046-9917-D654C13C9F6B}" type="datetime1">
              <a:rPr lang="x-none"/>
              <a:pPr>
                <a:defRPr/>
              </a:pPr>
              <a:t>25-Apr-21</a:t>
            </a:fld>
            <a:endParaRPr dirty="0"/>
          </a:p>
        </p:txBody>
      </p:sp>
      <p:sp>
        <p:nvSpPr>
          <p:cNvPr id="4" name="Footer Placeholder 4">
            <a:extLst>
              <a:ext uri="{FF2B5EF4-FFF2-40B4-BE49-F238E27FC236}">
                <a16:creationId xmlns:a16="http://schemas.microsoft.com/office/drawing/2014/main" xmlns="" id="{65B32336-1237-41A3-8687-EA3CB1F7B1F5}"/>
              </a:ext>
            </a:extLst>
          </p:cNvPr>
          <p:cNvSpPr>
            <a:spLocks noGrp="1"/>
          </p:cNvSpPr>
          <p:nvPr>
            <p:ph type="ftr" sz="quarter" idx="11"/>
          </p:nvPr>
        </p:nvSpPr>
        <p:spPr/>
        <p:txBody>
          <a:bodyPr/>
          <a:lstStyle>
            <a:lvl1pPr>
              <a:defRPr/>
            </a:lvl1pPr>
          </a:lstStyle>
          <a:p>
            <a:pPr>
              <a:defRPr/>
            </a:pPr>
            <a:endParaRPr dirty="0"/>
          </a:p>
        </p:txBody>
      </p:sp>
      <p:sp>
        <p:nvSpPr>
          <p:cNvPr id="5" name="Slide Number Placeholder 5">
            <a:extLst>
              <a:ext uri="{FF2B5EF4-FFF2-40B4-BE49-F238E27FC236}">
                <a16:creationId xmlns:a16="http://schemas.microsoft.com/office/drawing/2014/main" xmlns="" id="{EBD6F67C-AA0B-4935-9364-39651174F143}"/>
              </a:ext>
            </a:extLst>
          </p:cNvPr>
          <p:cNvSpPr>
            <a:spLocks noGrp="1"/>
          </p:cNvSpPr>
          <p:nvPr>
            <p:ph type="sldNum" sz="quarter" idx="12"/>
          </p:nvPr>
        </p:nvSpPr>
        <p:spPr/>
        <p:txBody>
          <a:bodyPr/>
          <a:lstStyle>
            <a:lvl1pPr>
              <a:defRPr dirty="0"/>
            </a:lvl1pPr>
          </a:lstStyle>
          <a:p>
            <a:pPr>
              <a:defRPr/>
            </a:pPr>
            <a:fld id="{37394670-D1D8-4CAB-80E8-050ED7F07952}" type="slidenum">
              <a:rPr lang="en-US"/>
              <a:pPr>
                <a:defRPr/>
              </a:pPr>
              <a:t>‹#›</a:t>
            </a:fld>
            <a:endParaRPr lang="en-US" dirty="0"/>
          </a:p>
        </p:txBody>
      </p:sp>
    </p:spTree>
    <p:extLst>
      <p:ext uri="{BB962C8B-B14F-4D97-AF65-F5344CB8AC3E}">
        <p14:creationId xmlns:p14="http://schemas.microsoft.com/office/powerpoint/2010/main" val="50811407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388789F4-C228-4D53-8060-379050AD8927}"/>
              </a:ext>
            </a:extLst>
          </p:cNvPr>
          <p:cNvSpPr>
            <a:spLocks noGrp="1"/>
          </p:cNvSpPr>
          <p:nvPr>
            <p:ph type="dt" sz="half" idx="10"/>
          </p:nvPr>
        </p:nvSpPr>
        <p:spPr/>
        <p:txBody>
          <a:bodyPr/>
          <a:lstStyle>
            <a:lvl1pPr>
              <a:defRPr dirty="0"/>
            </a:lvl1pPr>
          </a:lstStyle>
          <a:p>
            <a:pPr>
              <a:defRPr/>
            </a:pPr>
            <a:fld id="{12E27A80-260E-4746-8D5F-8E3E55FB8F1A}" type="datetime1">
              <a:rPr lang="x-none"/>
              <a:pPr>
                <a:defRPr/>
              </a:pPr>
              <a:t>25-Apr-21</a:t>
            </a:fld>
            <a:endParaRPr dirty="0"/>
          </a:p>
        </p:txBody>
      </p:sp>
      <p:sp>
        <p:nvSpPr>
          <p:cNvPr id="3" name="Footer Placeholder 4">
            <a:extLst>
              <a:ext uri="{FF2B5EF4-FFF2-40B4-BE49-F238E27FC236}">
                <a16:creationId xmlns:a16="http://schemas.microsoft.com/office/drawing/2014/main" xmlns="" id="{ABF4A58D-3018-449D-B258-9E5C3E2FD6DF}"/>
              </a:ext>
            </a:extLst>
          </p:cNvPr>
          <p:cNvSpPr>
            <a:spLocks noGrp="1"/>
          </p:cNvSpPr>
          <p:nvPr>
            <p:ph type="ftr" sz="quarter" idx="11"/>
          </p:nvPr>
        </p:nvSpPr>
        <p:spPr/>
        <p:txBody>
          <a:bodyPr/>
          <a:lstStyle>
            <a:lvl1pPr>
              <a:defRPr/>
            </a:lvl1pPr>
          </a:lstStyle>
          <a:p>
            <a:pPr>
              <a:defRPr/>
            </a:pPr>
            <a:endParaRPr dirty="0"/>
          </a:p>
        </p:txBody>
      </p:sp>
      <p:sp>
        <p:nvSpPr>
          <p:cNvPr id="4" name="Slide Number Placeholder 5">
            <a:extLst>
              <a:ext uri="{FF2B5EF4-FFF2-40B4-BE49-F238E27FC236}">
                <a16:creationId xmlns:a16="http://schemas.microsoft.com/office/drawing/2014/main" xmlns="" id="{5BBC659B-5404-4EF9-BEA4-86FCB1060617}"/>
              </a:ext>
            </a:extLst>
          </p:cNvPr>
          <p:cNvSpPr>
            <a:spLocks noGrp="1"/>
          </p:cNvSpPr>
          <p:nvPr>
            <p:ph type="sldNum" sz="quarter" idx="12"/>
          </p:nvPr>
        </p:nvSpPr>
        <p:spPr/>
        <p:txBody>
          <a:bodyPr/>
          <a:lstStyle>
            <a:lvl1pPr>
              <a:defRPr dirty="0"/>
            </a:lvl1pPr>
          </a:lstStyle>
          <a:p>
            <a:pPr>
              <a:defRPr/>
            </a:pPr>
            <a:fld id="{F7F61B95-0E58-4C24-BD35-AB19FBAB6F45}" type="slidenum">
              <a:rPr lang="en-US"/>
              <a:pPr>
                <a:defRPr/>
              </a:pPr>
              <a:t>‹#›</a:t>
            </a:fld>
            <a:endParaRPr lang="en-US" dirty="0"/>
          </a:p>
        </p:txBody>
      </p:sp>
    </p:spTree>
    <p:extLst>
      <p:ext uri="{BB962C8B-B14F-4D97-AF65-F5344CB8AC3E}">
        <p14:creationId xmlns:p14="http://schemas.microsoft.com/office/powerpoint/2010/main" val="23315369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81B338-6101-493E-8C5C-6506674CE0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9CAB93DC-25D8-4E7A-B3E9-16D7CCBA9B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49FD9F2-26C9-4396-A99D-F760C9F117DD}"/>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9F476B80-609B-4AFD-8F01-D7D40226E66D}"/>
              </a:ext>
            </a:extLst>
          </p:cNvPr>
          <p:cNvSpPr>
            <a:spLocks noGrp="1"/>
          </p:cNvSpPr>
          <p:nvPr>
            <p:ph type="ftr" sz="quarter" idx="11"/>
          </p:nvPr>
        </p:nvSpPr>
        <p:spPr/>
        <p:txBody>
          <a:bodyPr/>
          <a:lstStyle/>
          <a:p>
            <a:endParaRPr lang="x-none" dirty="0"/>
          </a:p>
        </p:txBody>
      </p:sp>
      <p:sp>
        <p:nvSpPr>
          <p:cNvPr id="6" name="Slide Number Placeholder 5">
            <a:extLst>
              <a:ext uri="{FF2B5EF4-FFF2-40B4-BE49-F238E27FC236}">
                <a16:creationId xmlns:a16="http://schemas.microsoft.com/office/drawing/2014/main" xmlns="" id="{679F09DF-D573-4D30-A93B-4B822B7D950E}"/>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1469890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C7ECDF55-1400-4B76-B9EB-ACB6A99A835B}"/>
              </a:ext>
            </a:extLst>
          </p:cNvPr>
          <p:cNvSpPr>
            <a:spLocks noGrp="1"/>
          </p:cNvSpPr>
          <p:nvPr>
            <p:ph type="dt" sz="half" idx="10"/>
          </p:nvPr>
        </p:nvSpPr>
        <p:spPr/>
        <p:txBody>
          <a:bodyPr/>
          <a:lstStyle>
            <a:lvl1pPr>
              <a:defRPr dirty="0"/>
            </a:lvl1pPr>
          </a:lstStyle>
          <a:p>
            <a:pPr>
              <a:defRPr/>
            </a:pPr>
            <a:fld id="{A120AEDE-A996-4A26-AF0A-BFE302B6221B}" type="datetime1">
              <a:rPr lang="x-none"/>
              <a:pPr>
                <a:defRPr/>
              </a:pPr>
              <a:t>25-Apr-21</a:t>
            </a:fld>
            <a:endParaRPr dirty="0"/>
          </a:p>
        </p:txBody>
      </p:sp>
      <p:sp>
        <p:nvSpPr>
          <p:cNvPr id="6" name="Footer Placeholder 4">
            <a:extLst>
              <a:ext uri="{FF2B5EF4-FFF2-40B4-BE49-F238E27FC236}">
                <a16:creationId xmlns:a16="http://schemas.microsoft.com/office/drawing/2014/main" xmlns="" id="{38FB5E29-C66E-4FD9-9411-B907AD21A219}"/>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C5CFDE22-1C63-4F0A-8993-4ACF7E35C06A}"/>
              </a:ext>
            </a:extLst>
          </p:cNvPr>
          <p:cNvSpPr>
            <a:spLocks noGrp="1"/>
          </p:cNvSpPr>
          <p:nvPr>
            <p:ph type="sldNum" sz="quarter" idx="12"/>
          </p:nvPr>
        </p:nvSpPr>
        <p:spPr/>
        <p:txBody>
          <a:bodyPr/>
          <a:lstStyle>
            <a:lvl1pPr>
              <a:defRPr dirty="0"/>
            </a:lvl1pPr>
          </a:lstStyle>
          <a:p>
            <a:pPr>
              <a:defRPr/>
            </a:pPr>
            <a:fld id="{41D95858-8BAA-40AB-A3AF-6BB39E93D498}" type="slidenum">
              <a:rPr lang="en-US"/>
              <a:pPr>
                <a:defRPr/>
              </a:pPr>
              <a:t>‹#›</a:t>
            </a:fld>
            <a:endParaRPr lang="en-US" dirty="0"/>
          </a:p>
        </p:txBody>
      </p:sp>
    </p:spTree>
    <p:extLst>
      <p:ext uri="{BB962C8B-B14F-4D97-AF65-F5344CB8AC3E}">
        <p14:creationId xmlns:p14="http://schemas.microsoft.com/office/powerpoint/2010/main" val="345800661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FF0AD2E0-270F-4460-8EAB-1A0CC94784E2}"/>
              </a:ext>
            </a:extLst>
          </p:cNvPr>
          <p:cNvSpPr>
            <a:spLocks noGrp="1"/>
          </p:cNvSpPr>
          <p:nvPr>
            <p:ph type="dt" sz="half" idx="10"/>
          </p:nvPr>
        </p:nvSpPr>
        <p:spPr/>
        <p:txBody>
          <a:bodyPr/>
          <a:lstStyle>
            <a:lvl1pPr>
              <a:defRPr dirty="0"/>
            </a:lvl1pPr>
          </a:lstStyle>
          <a:p>
            <a:pPr>
              <a:defRPr/>
            </a:pPr>
            <a:fld id="{5CB36D75-67DA-4DE6-8A76-BA718213D6DC}" type="datetime1">
              <a:rPr lang="x-none"/>
              <a:pPr>
                <a:defRPr/>
              </a:pPr>
              <a:t>25-Apr-21</a:t>
            </a:fld>
            <a:endParaRPr dirty="0"/>
          </a:p>
        </p:txBody>
      </p:sp>
      <p:sp>
        <p:nvSpPr>
          <p:cNvPr id="6" name="Footer Placeholder 4">
            <a:extLst>
              <a:ext uri="{FF2B5EF4-FFF2-40B4-BE49-F238E27FC236}">
                <a16:creationId xmlns:a16="http://schemas.microsoft.com/office/drawing/2014/main" xmlns="" id="{BA8ED504-CD1D-42F5-AA40-B98D45DB0C82}"/>
              </a:ext>
            </a:extLst>
          </p:cNvPr>
          <p:cNvSpPr>
            <a:spLocks noGrp="1"/>
          </p:cNvSpPr>
          <p:nvPr>
            <p:ph type="ftr" sz="quarter" idx="11"/>
          </p:nvPr>
        </p:nvSpPr>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xmlns="" id="{7FA165A7-264A-45B7-9E73-442F569F7B6E}"/>
              </a:ext>
            </a:extLst>
          </p:cNvPr>
          <p:cNvSpPr>
            <a:spLocks noGrp="1"/>
          </p:cNvSpPr>
          <p:nvPr>
            <p:ph type="sldNum" sz="quarter" idx="12"/>
          </p:nvPr>
        </p:nvSpPr>
        <p:spPr/>
        <p:txBody>
          <a:bodyPr/>
          <a:lstStyle>
            <a:lvl1pPr>
              <a:defRPr dirty="0"/>
            </a:lvl1pPr>
          </a:lstStyle>
          <a:p>
            <a:pPr>
              <a:defRPr/>
            </a:pPr>
            <a:fld id="{D520ABED-5A86-4E91-A657-EBE54180784E}" type="slidenum">
              <a:rPr lang="en-US"/>
              <a:pPr>
                <a:defRPr/>
              </a:pPr>
              <a:t>‹#›</a:t>
            </a:fld>
            <a:endParaRPr lang="en-US" dirty="0"/>
          </a:p>
        </p:txBody>
      </p:sp>
    </p:spTree>
    <p:extLst>
      <p:ext uri="{BB962C8B-B14F-4D97-AF65-F5344CB8AC3E}">
        <p14:creationId xmlns:p14="http://schemas.microsoft.com/office/powerpoint/2010/main" val="15215921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FFF25811-D234-4EBD-9DD7-F835A543C33A}"/>
              </a:ext>
            </a:extLst>
          </p:cNvPr>
          <p:cNvSpPr>
            <a:spLocks noGrp="1"/>
          </p:cNvSpPr>
          <p:nvPr>
            <p:ph type="dt" sz="half" idx="10"/>
          </p:nvPr>
        </p:nvSpPr>
        <p:spPr/>
        <p:txBody>
          <a:bodyPr/>
          <a:lstStyle>
            <a:lvl1pPr>
              <a:defRPr dirty="0"/>
            </a:lvl1pPr>
          </a:lstStyle>
          <a:p>
            <a:pPr>
              <a:defRPr/>
            </a:pPr>
            <a:fld id="{4BC5EF41-251C-4BBF-88F1-F16D4558518C}" type="datetime1">
              <a:rPr lang="x-none"/>
              <a:pPr>
                <a:defRPr/>
              </a:pPr>
              <a:t>25-Apr-21</a:t>
            </a:fld>
            <a:endParaRPr dirty="0"/>
          </a:p>
        </p:txBody>
      </p:sp>
      <p:sp>
        <p:nvSpPr>
          <p:cNvPr id="5" name="Footer Placeholder 4">
            <a:extLst>
              <a:ext uri="{FF2B5EF4-FFF2-40B4-BE49-F238E27FC236}">
                <a16:creationId xmlns:a16="http://schemas.microsoft.com/office/drawing/2014/main" xmlns="" id="{00B854AC-ABFB-407D-A9AC-3F053A4767A9}"/>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F2552457-0A1B-4CE6-AC17-0555F43D36E5}"/>
              </a:ext>
            </a:extLst>
          </p:cNvPr>
          <p:cNvSpPr>
            <a:spLocks noGrp="1"/>
          </p:cNvSpPr>
          <p:nvPr>
            <p:ph type="sldNum" sz="quarter" idx="12"/>
          </p:nvPr>
        </p:nvSpPr>
        <p:spPr/>
        <p:txBody>
          <a:bodyPr/>
          <a:lstStyle>
            <a:lvl1pPr>
              <a:defRPr dirty="0"/>
            </a:lvl1pPr>
          </a:lstStyle>
          <a:p>
            <a:pPr>
              <a:defRPr/>
            </a:pPr>
            <a:fld id="{29D2B227-1A5E-43EC-AB83-AAC96E63267E}" type="slidenum">
              <a:rPr lang="en-US"/>
              <a:pPr>
                <a:defRPr/>
              </a:pPr>
              <a:t>‹#›</a:t>
            </a:fld>
            <a:endParaRPr lang="en-US" dirty="0"/>
          </a:p>
        </p:txBody>
      </p:sp>
    </p:spTree>
    <p:extLst>
      <p:ext uri="{BB962C8B-B14F-4D97-AF65-F5344CB8AC3E}">
        <p14:creationId xmlns:p14="http://schemas.microsoft.com/office/powerpoint/2010/main" val="3108230627"/>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4FD4EE91-AB97-47ED-9145-C76662370E96}"/>
              </a:ext>
            </a:extLst>
          </p:cNvPr>
          <p:cNvSpPr>
            <a:spLocks noGrp="1"/>
          </p:cNvSpPr>
          <p:nvPr>
            <p:ph type="dt" sz="half" idx="10"/>
          </p:nvPr>
        </p:nvSpPr>
        <p:spPr/>
        <p:txBody>
          <a:bodyPr/>
          <a:lstStyle>
            <a:lvl1pPr>
              <a:defRPr dirty="0"/>
            </a:lvl1pPr>
          </a:lstStyle>
          <a:p>
            <a:pPr>
              <a:defRPr/>
            </a:pPr>
            <a:fld id="{B2B33918-31E1-4214-AE44-B5D713A02D2E}" type="datetime1">
              <a:rPr lang="x-none"/>
              <a:pPr>
                <a:defRPr/>
              </a:pPr>
              <a:t>25-Apr-21</a:t>
            </a:fld>
            <a:endParaRPr dirty="0"/>
          </a:p>
        </p:txBody>
      </p:sp>
      <p:sp>
        <p:nvSpPr>
          <p:cNvPr id="5" name="Footer Placeholder 4">
            <a:extLst>
              <a:ext uri="{FF2B5EF4-FFF2-40B4-BE49-F238E27FC236}">
                <a16:creationId xmlns:a16="http://schemas.microsoft.com/office/drawing/2014/main" xmlns="" id="{1C023E23-5F32-4B7F-81A0-08E66923AB13}"/>
              </a:ext>
            </a:extLst>
          </p:cNvPr>
          <p:cNvSpPr>
            <a:spLocks noGrp="1"/>
          </p:cNvSpPr>
          <p:nvPr>
            <p:ph type="ftr" sz="quarter" idx="11"/>
          </p:nvPr>
        </p:nvSpPr>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xmlns="" id="{2F6115A1-EB9A-49E8-8E47-2E3D161E3EBF}"/>
              </a:ext>
            </a:extLst>
          </p:cNvPr>
          <p:cNvSpPr>
            <a:spLocks noGrp="1"/>
          </p:cNvSpPr>
          <p:nvPr>
            <p:ph type="sldNum" sz="quarter" idx="12"/>
          </p:nvPr>
        </p:nvSpPr>
        <p:spPr/>
        <p:txBody>
          <a:bodyPr/>
          <a:lstStyle>
            <a:lvl1pPr>
              <a:defRPr dirty="0"/>
            </a:lvl1pPr>
          </a:lstStyle>
          <a:p>
            <a:pPr>
              <a:defRPr/>
            </a:pPr>
            <a:fld id="{D6CB9ED9-6028-454E-90DF-791A16B8267F}" type="slidenum">
              <a:rPr lang="en-US"/>
              <a:pPr>
                <a:defRPr/>
              </a:pPr>
              <a:t>‹#›</a:t>
            </a:fld>
            <a:endParaRPr lang="en-US" dirty="0"/>
          </a:p>
        </p:txBody>
      </p:sp>
    </p:spTree>
    <p:extLst>
      <p:ext uri="{BB962C8B-B14F-4D97-AF65-F5344CB8AC3E}">
        <p14:creationId xmlns:p14="http://schemas.microsoft.com/office/powerpoint/2010/main" val="1512886331"/>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1"/>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a:t>Click to edit Master subtitle style</a:t>
            </a:r>
          </a:p>
        </p:txBody>
      </p:sp>
      <p:sp>
        <p:nvSpPr>
          <p:cNvPr id="4" name="Date Placeholder 3">
            <a:extLst>
              <a:ext uri="{FF2B5EF4-FFF2-40B4-BE49-F238E27FC236}">
                <a16:creationId xmlns:a16="http://schemas.microsoft.com/office/drawing/2014/main" xmlns="" id="{42084779-C64E-4045-A1B4-284ECE516625}"/>
              </a:ext>
            </a:extLst>
          </p:cNvPr>
          <p:cNvSpPr>
            <a:spLocks noGrp="1"/>
          </p:cNvSpPr>
          <p:nvPr>
            <p:ph type="dt" sz="half" idx="10"/>
          </p:nvPr>
        </p:nvSpPr>
        <p:spPr/>
        <p:txBody>
          <a:bodyPr/>
          <a:lstStyle>
            <a:lvl1pPr>
              <a:defRPr dirty="0"/>
            </a:lvl1pPr>
          </a:lstStyle>
          <a:p>
            <a:pPr>
              <a:defRPr/>
            </a:pPr>
            <a:fld id="{BD89E33A-A0B3-4B85-834C-C60E00CE9C2A}" type="datetime1">
              <a:rPr lang="x-none"/>
              <a:pPr>
                <a:defRPr/>
              </a:pPr>
              <a:t>25-Apr-21</a:t>
            </a:fld>
            <a:endParaRPr/>
          </a:p>
        </p:txBody>
      </p:sp>
      <p:sp>
        <p:nvSpPr>
          <p:cNvPr id="5" name="Footer Placeholder 4">
            <a:extLst>
              <a:ext uri="{FF2B5EF4-FFF2-40B4-BE49-F238E27FC236}">
                <a16:creationId xmlns:a16="http://schemas.microsoft.com/office/drawing/2014/main" xmlns="" id="{7DC38AB2-4C60-4D89-BF13-89149C03DB93}"/>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xmlns="" id="{3E17E306-A8F6-4C22-839E-507B9B469683}"/>
              </a:ext>
            </a:extLst>
          </p:cNvPr>
          <p:cNvSpPr>
            <a:spLocks noGrp="1"/>
          </p:cNvSpPr>
          <p:nvPr>
            <p:ph type="sldNum" sz="quarter" idx="12"/>
          </p:nvPr>
        </p:nvSpPr>
        <p:spPr/>
        <p:txBody>
          <a:bodyPr/>
          <a:lstStyle>
            <a:lvl1pPr>
              <a:defRPr dirty="0"/>
            </a:lvl1pPr>
          </a:lstStyle>
          <a:p>
            <a:pPr>
              <a:defRPr/>
            </a:pPr>
            <a:fld id="{406D9F96-C8BB-409D-9359-D9A60F758376}" type="slidenum">
              <a:rPr lang="en-US"/>
              <a:pPr>
                <a:defRPr/>
              </a:pPr>
              <a:t>‹#›</a:t>
            </a:fld>
            <a:endParaRPr lang="en-US"/>
          </a:p>
        </p:txBody>
      </p:sp>
    </p:spTree>
    <p:extLst>
      <p:ext uri="{BB962C8B-B14F-4D97-AF65-F5344CB8AC3E}">
        <p14:creationId xmlns:p14="http://schemas.microsoft.com/office/powerpoint/2010/main" val="401867525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127D4D03-6EE3-41D5-8EAA-769A597F94AD}"/>
              </a:ext>
            </a:extLst>
          </p:cNvPr>
          <p:cNvSpPr>
            <a:spLocks noGrp="1"/>
          </p:cNvSpPr>
          <p:nvPr>
            <p:ph type="dt" sz="half" idx="10"/>
          </p:nvPr>
        </p:nvSpPr>
        <p:spPr/>
        <p:txBody>
          <a:bodyPr/>
          <a:lstStyle>
            <a:lvl1pPr>
              <a:defRPr dirty="0"/>
            </a:lvl1pPr>
          </a:lstStyle>
          <a:p>
            <a:pPr>
              <a:defRPr/>
            </a:pPr>
            <a:fld id="{9F130B21-05DE-4087-A1B6-CF0FE0AF4E40}" type="datetime1">
              <a:rPr lang="x-none"/>
              <a:pPr>
                <a:defRPr/>
              </a:pPr>
              <a:t>25-Apr-21</a:t>
            </a:fld>
            <a:endParaRPr/>
          </a:p>
        </p:txBody>
      </p:sp>
      <p:sp>
        <p:nvSpPr>
          <p:cNvPr id="5" name="Footer Placeholder 4">
            <a:extLst>
              <a:ext uri="{FF2B5EF4-FFF2-40B4-BE49-F238E27FC236}">
                <a16:creationId xmlns:a16="http://schemas.microsoft.com/office/drawing/2014/main" xmlns="" id="{64CE7DF4-87B6-4BD1-88D3-5BCCCFA14DAF}"/>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xmlns="" id="{9A866CD5-E109-4052-9000-E057E2F8632C}"/>
              </a:ext>
            </a:extLst>
          </p:cNvPr>
          <p:cNvSpPr>
            <a:spLocks noGrp="1"/>
          </p:cNvSpPr>
          <p:nvPr>
            <p:ph type="sldNum" sz="quarter" idx="12"/>
          </p:nvPr>
        </p:nvSpPr>
        <p:spPr/>
        <p:txBody>
          <a:bodyPr/>
          <a:lstStyle>
            <a:lvl1pPr>
              <a:defRPr dirty="0"/>
            </a:lvl1pPr>
          </a:lstStyle>
          <a:p>
            <a:pPr>
              <a:defRPr/>
            </a:pPr>
            <a:fld id="{C351D180-6821-4E03-83CE-14DE3629F1D9}" type="slidenum">
              <a:rPr lang="en-US"/>
              <a:pPr>
                <a:defRPr/>
              </a:pPr>
              <a:t>‹#›</a:t>
            </a:fld>
            <a:endParaRPr lang="en-US"/>
          </a:p>
        </p:txBody>
      </p:sp>
    </p:spTree>
    <p:extLst>
      <p:ext uri="{BB962C8B-B14F-4D97-AF65-F5344CB8AC3E}">
        <p14:creationId xmlns:p14="http://schemas.microsoft.com/office/powerpoint/2010/main" val="84534638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a:t>Click to edit Master text styles</a:t>
            </a:r>
          </a:p>
        </p:txBody>
      </p:sp>
      <p:sp>
        <p:nvSpPr>
          <p:cNvPr id="4" name="Date Placeholder 3">
            <a:extLst>
              <a:ext uri="{FF2B5EF4-FFF2-40B4-BE49-F238E27FC236}">
                <a16:creationId xmlns:a16="http://schemas.microsoft.com/office/drawing/2014/main" xmlns="" id="{C7860E4B-D3E7-4594-8886-3D0168CD3382}"/>
              </a:ext>
            </a:extLst>
          </p:cNvPr>
          <p:cNvSpPr>
            <a:spLocks noGrp="1"/>
          </p:cNvSpPr>
          <p:nvPr>
            <p:ph type="dt" sz="half" idx="10"/>
          </p:nvPr>
        </p:nvSpPr>
        <p:spPr/>
        <p:txBody>
          <a:bodyPr/>
          <a:lstStyle>
            <a:lvl1pPr>
              <a:defRPr dirty="0"/>
            </a:lvl1pPr>
          </a:lstStyle>
          <a:p>
            <a:pPr>
              <a:defRPr/>
            </a:pPr>
            <a:fld id="{8E9BFF3B-1B29-4089-9754-B686E9C11CC7}" type="datetime1">
              <a:rPr lang="x-none"/>
              <a:pPr>
                <a:defRPr/>
              </a:pPr>
              <a:t>25-Apr-21</a:t>
            </a:fld>
            <a:endParaRPr/>
          </a:p>
        </p:txBody>
      </p:sp>
      <p:sp>
        <p:nvSpPr>
          <p:cNvPr id="5" name="Footer Placeholder 4">
            <a:extLst>
              <a:ext uri="{FF2B5EF4-FFF2-40B4-BE49-F238E27FC236}">
                <a16:creationId xmlns:a16="http://schemas.microsoft.com/office/drawing/2014/main" xmlns="" id="{D637E6EF-B50E-463A-A478-AD4CDB17C572}"/>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xmlns="" id="{2CC6E4D6-0F3F-4E19-BEB2-989FE14A4807}"/>
              </a:ext>
            </a:extLst>
          </p:cNvPr>
          <p:cNvSpPr>
            <a:spLocks noGrp="1"/>
          </p:cNvSpPr>
          <p:nvPr>
            <p:ph type="sldNum" sz="quarter" idx="12"/>
          </p:nvPr>
        </p:nvSpPr>
        <p:spPr/>
        <p:txBody>
          <a:bodyPr/>
          <a:lstStyle>
            <a:lvl1pPr>
              <a:defRPr dirty="0"/>
            </a:lvl1pPr>
          </a:lstStyle>
          <a:p>
            <a:pPr>
              <a:defRPr/>
            </a:pPr>
            <a:fld id="{3456834B-E770-4DC7-A247-02427FA28D96}" type="slidenum">
              <a:rPr lang="en-US"/>
              <a:pPr>
                <a:defRPr/>
              </a:pPr>
              <a:t>‹#›</a:t>
            </a:fld>
            <a:endParaRPr lang="en-US"/>
          </a:p>
        </p:txBody>
      </p:sp>
    </p:spTree>
    <p:extLst>
      <p:ext uri="{BB962C8B-B14F-4D97-AF65-F5344CB8AC3E}">
        <p14:creationId xmlns:p14="http://schemas.microsoft.com/office/powerpoint/2010/main" val="4228145767"/>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Date Placeholder 3">
            <a:extLst>
              <a:ext uri="{FF2B5EF4-FFF2-40B4-BE49-F238E27FC236}">
                <a16:creationId xmlns:a16="http://schemas.microsoft.com/office/drawing/2014/main" xmlns="" id="{F5B4E6C5-09A5-4A8A-948F-45ECEF1F85DF}"/>
              </a:ext>
            </a:extLst>
          </p:cNvPr>
          <p:cNvSpPr>
            <a:spLocks noGrp="1"/>
          </p:cNvSpPr>
          <p:nvPr>
            <p:ph type="dt" sz="half" idx="10"/>
          </p:nvPr>
        </p:nvSpPr>
        <p:spPr/>
        <p:txBody>
          <a:bodyPr/>
          <a:lstStyle>
            <a:lvl1pPr>
              <a:defRPr dirty="0"/>
            </a:lvl1pPr>
          </a:lstStyle>
          <a:p>
            <a:pPr>
              <a:defRPr/>
            </a:pPr>
            <a:fld id="{B989A2E1-9B43-4DDB-8F40-B52C2B88BBA6}" type="datetime1">
              <a:rPr lang="x-none"/>
              <a:pPr>
                <a:defRPr/>
              </a:pPr>
              <a:t>25-Apr-21</a:t>
            </a:fld>
            <a:endParaRPr/>
          </a:p>
        </p:txBody>
      </p:sp>
      <p:sp>
        <p:nvSpPr>
          <p:cNvPr id="6" name="Footer Placeholder 4">
            <a:extLst>
              <a:ext uri="{FF2B5EF4-FFF2-40B4-BE49-F238E27FC236}">
                <a16:creationId xmlns:a16="http://schemas.microsoft.com/office/drawing/2014/main" xmlns="" id="{C38D8E9E-8536-475A-A9CE-C441DDDB88D4}"/>
              </a:ext>
            </a:extLst>
          </p:cNvPr>
          <p:cNvSpPr>
            <a:spLocks noGrp="1"/>
          </p:cNvSpPr>
          <p:nvPr>
            <p:ph type="ftr" sz="quarter" idx="11"/>
          </p:nvPr>
        </p:nvSpPr>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xmlns="" id="{32975B5C-0649-46E4-8523-ED78A1E0982B}"/>
              </a:ext>
            </a:extLst>
          </p:cNvPr>
          <p:cNvSpPr>
            <a:spLocks noGrp="1"/>
          </p:cNvSpPr>
          <p:nvPr>
            <p:ph type="sldNum" sz="quarter" idx="12"/>
          </p:nvPr>
        </p:nvSpPr>
        <p:spPr/>
        <p:txBody>
          <a:bodyPr/>
          <a:lstStyle>
            <a:lvl1pPr>
              <a:defRPr dirty="0"/>
            </a:lvl1pPr>
          </a:lstStyle>
          <a:p>
            <a:pPr>
              <a:defRPr/>
            </a:pPr>
            <a:fld id="{4E51E517-5166-4716-9681-B197BEFDE7B2}" type="slidenum">
              <a:rPr lang="en-US"/>
              <a:pPr>
                <a:defRPr/>
              </a:pPr>
              <a:t>‹#›</a:t>
            </a:fld>
            <a:endParaRPr lang="en-US"/>
          </a:p>
        </p:txBody>
      </p:sp>
    </p:spTree>
    <p:extLst>
      <p:ext uri="{BB962C8B-B14F-4D97-AF65-F5344CB8AC3E}">
        <p14:creationId xmlns:p14="http://schemas.microsoft.com/office/powerpoint/2010/main" val="351515386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Date Placeholder 3">
            <a:extLst>
              <a:ext uri="{FF2B5EF4-FFF2-40B4-BE49-F238E27FC236}">
                <a16:creationId xmlns:a16="http://schemas.microsoft.com/office/drawing/2014/main" xmlns="" id="{A3EC6196-19A4-49E1-AB04-4178A01A7A4D}"/>
              </a:ext>
            </a:extLst>
          </p:cNvPr>
          <p:cNvSpPr>
            <a:spLocks noGrp="1"/>
          </p:cNvSpPr>
          <p:nvPr>
            <p:ph type="dt" sz="half" idx="10"/>
          </p:nvPr>
        </p:nvSpPr>
        <p:spPr/>
        <p:txBody>
          <a:bodyPr/>
          <a:lstStyle>
            <a:lvl1pPr>
              <a:defRPr dirty="0"/>
            </a:lvl1pPr>
          </a:lstStyle>
          <a:p>
            <a:pPr>
              <a:defRPr/>
            </a:pPr>
            <a:fld id="{6BDADD09-EA60-4FD0-9950-9B7D7158F1CD}" type="datetime1">
              <a:rPr lang="x-none"/>
              <a:pPr>
                <a:defRPr/>
              </a:pPr>
              <a:t>25-Apr-21</a:t>
            </a:fld>
            <a:endParaRPr/>
          </a:p>
        </p:txBody>
      </p:sp>
      <p:sp>
        <p:nvSpPr>
          <p:cNvPr id="8" name="Footer Placeholder 4">
            <a:extLst>
              <a:ext uri="{FF2B5EF4-FFF2-40B4-BE49-F238E27FC236}">
                <a16:creationId xmlns:a16="http://schemas.microsoft.com/office/drawing/2014/main" xmlns="" id="{85201E34-4CD0-4294-953F-CBCAEAD5B008}"/>
              </a:ext>
            </a:extLst>
          </p:cNvPr>
          <p:cNvSpPr>
            <a:spLocks noGrp="1"/>
          </p:cNvSpPr>
          <p:nvPr>
            <p:ph type="ftr" sz="quarter" idx="11"/>
          </p:nvPr>
        </p:nvSpPr>
        <p:spPr/>
        <p:txBody>
          <a:bodyPr/>
          <a:lstStyle>
            <a:lvl1pPr>
              <a:defRPr/>
            </a:lvl1pPr>
          </a:lstStyle>
          <a:p>
            <a:pPr>
              <a:defRPr/>
            </a:pPr>
            <a:endParaRPr/>
          </a:p>
        </p:txBody>
      </p:sp>
      <p:sp>
        <p:nvSpPr>
          <p:cNvPr id="9" name="Slide Number Placeholder 5">
            <a:extLst>
              <a:ext uri="{FF2B5EF4-FFF2-40B4-BE49-F238E27FC236}">
                <a16:creationId xmlns:a16="http://schemas.microsoft.com/office/drawing/2014/main" xmlns="" id="{26BA6F8A-44FD-4130-B993-829850C1B05E}"/>
              </a:ext>
            </a:extLst>
          </p:cNvPr>
          <p:cNvSpPr>
            <a:spLocks noGrp="1"/>
          </p:cNvSpPr>
          <p:nvPr>
            <p:ph type="sldNum" sz="quarter" idx="12"/>
          </p:nvPr>
        </p:nvSpPr>
        <p:spPr/>
        <p:txBody>
          <a:bodyPr/>
          <a:lstStyle>
            <a:lvl1pPr>
              <a:defRPr dirty="0"/>
            </a:lvl1pPr>
          </a:lstStyle>
          <a:p>
            <a:pPr>
              <a:defRPr/>
            </a:pPr>
            <a:fld id="{8EAD1FA3-0D91-4711-8C10-94909AF489BF}" type="slidenum">
              <a:rPr lang="en-US"/>
              <a:pPr>
                <a:defRPr/>
              </a:pPr>
              <a:t>‹#›</a:t>
            </a:fld>
            <a:endParaRPr lang="en-US"/>
          </a:p>
        </p:txBody>
      </p:sp>
    </p:spTree>
    <p:extLst>
      <p:ext uri="{BB962C8B-B14F-4D97-AF65-F5344CB8AC3E}">
        <p14:creationId xmlns:p14="http://schemas.microsoft.com/office/powerpoint/2010/main" val="292898805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Date Placeholder 3">
            <a:extLst>
              <a:ext uri="{FF2B5EF4-FFF2-40B4-BE49-F238E27FC236}">
                <a16:creationId xmlns:a16="http://schemas.microsoft.com/office/drawing/2014/main" xmlns="" id="{BC15D8DF-63B3-4000-8FEC-0C7369980D97}"/>
              </a:ext>
            </a:extLst>
          </p:cNvPr>
          <p:cNvSpPr>
            <a:spLocks noGrp="1"/>
          </p:cNvSpPr>
          <p:nvPr>
            <p:ph type="dt" sz="half" idx="10"/>
          </p:nvPr>
        </p:nvSpPr>
        <p:spPr/>
        <p:txBody>
          <a:bodyPr/>
          <a:lstStyle>
            <a:lvl1pPr>
              <a:defRPr dirty="0"/>
            </a:lvl1pPr>
          </a:lstStyle>
          <a:p>
            <a:pPr>
              <a:defRPr/>
            </a:pPr>
            <a:fld id="{80A1BD14-26A1-40FB-87EE-ABBA388230B6}" type="datetime1">
              <a:rPr lang="x-none"/>
              <a:pPr>
                <a:defRPr/>
              </a:pPr>
              <a:t>25-Apr-21</a:t>
            </a:fld>
            <a:endParaRPr/>
          </a:p>
        </p:txBody>
      </p:sp>
      <p:sp>
        <p:nvSpPr>
          <p:cNvPr id="4" name="Footer Placeholder 4">
            <a:extLst>
              <a:ext uri="{FF2B5EF4-FFF2-40B4-BE49-F238E27FC236}">
                <a16:creationId xmlns:a16="http://schemas.microsoft.com/office/drawing/2014/main" xmlns="" id="{E25224F6-F14D-40AC-9B64-FDFFEA63B3F9}"/>
              </a:ext>
            </a:extLst>
          </p:cNvPr>
          <p:cNvSpPr>
            <a:spLocks noGrp="1"/>
          </p:cNvSpPr>
          <p:nvPr>
            <p:ph type="ftr" sz="quarter" idx="11"/>
          </p:nvPr>
        </p:nvSpPr>
        <p:spPr/>
        <p:txBody>
          <a:bodyPr/>
          <a:lstStyle>
            <a:lvl1pPr>
              <a:defRPr/>
            </a:lvl1pPr>
          </a:lstStyle>
          <a:p>
            <a:pPr>
              <a:defRPr/>
            </a:pPr>
            <a:endParaRPr/>
          </a:p>
        </p:txBody>
      </p:sp>
      <p:sp>
        <p:nvSpPr>
          <p:cNvPr id="5" name="Slide Number Placeholder 5">
            <a:extLst>
              <a:ext uri="{FF2B5EF4-FFF2-40B4-BE49-F238E27FC236}">
                <a16:creationId xmlns:a16="http://schemas.microsoft.com/office/drawing/2014/main" xmlns="" id="{6D4CFAEB-FEB8-49AF-B539-216D353E33B5}"/>
              </a:ext>
            </a:extLst>
          </p:cNvPr>
          <p:cNvSpPr>
            <a:spLocks noGrp="1"/>
          </p:cNvSpPr>
          <p:nvPr>
            <p:ph type="sldNum" sz="quarter" idx="12"/>
          </p:nvPr>
        </p:nvSpPr>
        <p:spPr/>
        <p:txBody>
          <a:bodyPr/>
          <a:lstStyle>
            <a:lvl1pPr>
              <a:defRPr dirty="0"/>
            </a:lvl1pPr>
          </a:lstStyle>
          <a:p>
            <a:pPr>
              <a:defRPr/>
            </a:pPr>
            <a:fld id="{6EFA7661-FF4C-4B4D-BA27-8485A7F65357}" type="slidenum">
              <a:rPr lang="en-US"/>
              <a:pPr>
                <a:defRPr/>
              </a:pPr>
              <a:t>‹#›</a:t>
            </a:fld>
            <a:endParaRPr lang="en-US"/>
          </a:p>
        </p:txBody>
      </p:sp>
    </p:spTree>
    <p:extLst>
      <p:ext uri="{BB962C8B-B14F-4D97-AF65-F5344CB8AC3E}">
        <p14:creationId xmlns:p14="http://schemas.microsoft.com/office/powerpoint/2010/main" val="286647369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910AF-CD38-4389-83EF-45FF33A299A6}"/>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2E52194C-3FFB-4957-8828-081A137BA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3A32CBC0-2596-416C-A019-1603D92E32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44EDD778-D824-4BF2-9BCF-62A7C0618926}"/>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6" name="Footer Placeholder 5">
            <a:extLst>
              <a:ext uri="{FF2B5EF4-FFF2-40B4-BE49-F238E27FC236}">
                <a16:creationId xmlns:a16="http://schemas.microsoft.com/office/drawing/2014/main" xmlns="" id="{9435A9AA-8E63-44C8-AF42-38C4C456D660}"/>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xmlns="" id="{B082FF70-F8A4-4806-B3EB-9AA3F13B7D47}"/>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1353584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E07A094-1BCA-4206-842E-5C11314DD3F2}"/>
              </a:ext>
            </a:extLst>
          </p:cNvPr>
          <p:cNvSpPr>
            <a:spLocks noGrp="1"/>
          </p:cNvSpPr>
          <p:nvPr>
            <p:ph type="dt" sz="half" idx="10"/>
          </p:nvPr>
        </p:nvSpPr>
        <p:spPr/>
        <p:txBody>
          <a:bodyPr/>
          <a:lstStyle>
            <a:lvl1pPr>
              <a:defRPr dirty="0"/>
            </a:lvl1pPr>
          </a:lstStyle>
          <a:p>
            <a:pPr>
              <a:defRPr/>
            </a:pPr>
            <a:fld id="{B5C5491C-3242-441A-95CE-3F5DD3BB9760}" type="datetime1">
              <a:rPr lang="x-none"/>
              <a:pPr>
                <a:defRPr/>
              </a:pPr>
              <a:t>25-Apr-21</a:t>
            </a:fld>
            <a:endParaRPr/>
          </a:p>
        </p:txBody>
      </p:sp>
      <p:sp>
        <p:nvSpPr>
          <p:cNvPr id="3" name="Footer Placeholder 4">
            <a:extLst>
              <a:ext uri="{FF2B5EF4-FFF2-40B4-BE49-F238E27FC236}">
                <a16:creationId xmlns:a16="http://schemas.microsoft.com/office/drawing/2014/main" xmlns="" id="{69CFBDFE-9FBE-44B5-AAF9-68116013C725}"/>
              </a:ext>
            </a:extLst>
          </p:cNvPr>
          <p:cNvSpPr>
            <a:spLocks noGrp="1"/>
          </p:cNvSpPr>
          <p:nvPr>
            <p:ph type="ftr" sz="quarter" idx="11"/>
          </p:nvPr>
        </p:nvSpPr>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xmlns="" id="{0444C193-3777-4804-B2E2-4646DB5D0819}"/>
              </a:ext>
            </a:extLst>
          </p:cNvPr>
          <p:cNvSpPr>
            <a:spLocks noGrp="1"/>
          </p:cNvSpPr>
          <p:nvPr>
            <p:ph type="sldNum" sz="quarter" idx="12"/>
          </p:nvPr>
        </p:nvSpPr>
        <p:spPr/>
        <p:txBody>
          <a:bodyPr/>
          <a:lstStyle>
            <a:lvl1pPr>
              <a:defRPr dirty="0"/>
            </a:lvl1pPr>
          </a:lstStyle>
          <a:p>
            <a:pPr>
              <a:defRPr/>
            </a:pPr>
            <a:fld id="{BAF15A77-8C8E-417E-9218-185171B9DD50}" type="slidenum">
              <a:rPr lang="en-US"/>
              <a:pPr>
                <a:defRPr/>
              </a:pPr>
              <a:t>‹#›</a:t>
            </a:fld>
            <a:endParaRPr lang="en-US"/>
          </a:p>
        </p:txBody>
      </p:sp>
    </p:spTree>
    <p:extLst>
      <p:ext uri="{BB962C8B-B14F-4D97-AF65-F5344CB8AC3E}">
        <p14:creationId xmlns:p14="http://schemas.microsoft.com/office/powerpoint/2010/main" val="767109082"/>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166187C8-A2FF-405F-B9B0-272E23E00836}"/>
              </a:ext>
            </a:extLst>
          </p:cNvPr>
          <p:cNvSpPr>
            <a:spLocks noGrp="1"/>
          </p:cNvSpPr>
          <p:nvPr>
            <p:ph type="dt" sz="half" idx="10"/>
          </p:nvPr>
        </p:nvSpPr>
        <p:spPr/>
        <p:txBody>
          <a:bodyPr/>
          <a:lstStyle>
            <a:lvl1pPr>
              <a:defRPr dirty="0"/>
            </a:lvl1pPr>
          </a:lstStyle>
          <a:p>
            <a:pPr>
              <a:defRPr/>
            </a:pPr>
            <a:fld id="{CBE5087A-1B9C-4A2F-9B44-8A9847B4A004}" type="datetime1">
              <a:rPr lang="x-none"/>
              <a:pPr>
                <a:defRPr/>
              </a:pPr>
              <a:t>25-Apr-21</a:t>
            </a:fld>
            <a:endParaRPr/>
          </a:p>
        </p:txBody>
      </p:sp>
      <p:sp>
        <p:nvSpPr>
          <p:cNvPr id="6" name="Footer Placeholder 4">
            <a:extLst>
              <a:ext uri="{FF2B5EF4-FFF2-40B4-BE49-F238E27FC236}">
                <a16:creationId xmlns:a16="http://schemas.microsoft.com/office/drawing/2014/main" xmlns="" id="{D49AA007-703D-4D26-97E6-50419B15EC83}"/>
              </a:ext>
            </a:extLst>
          </p:cNvPr>
          <p:cNvSpPr>
            <a:spLocks noGrp="1"/>
          </p:cNvSpPr>
          <p:nvPr>
            <p:ph type="ftr" sz="quarter" idx="11"/>
          </p:nvPr>
        </p:nvSpPr>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xmlns="" id="{8F881743-CB1B-4289-A084-E27FB16B4855}"/>
              </a:ext>
            </a:extLst>
          </p:cNvPr>
          <p:cNvSpPr>
            <a:spLocks noGrp="1"/>
          </p:cNvSpPr>
          <p:nvPr>
            <p:ph type="sldNum" sz="quarter" idx="12"/>
          </p:nvPr>
        </p:nvSpPr>
        <p:spPr/>
        <p:txBody>
          <a:bodyPr/>
          <a:lstStyle>
            <a:lvl1pPr>
              <a:defRPr dirty="0"/>
            </a:lvl1pPr>
          </a:lstStyle>
          <a:p>
            <a:pPr>
              <a:defRPr/>
            </a:pPr>
            <a:fld id="{1388BA4D-B900-4914-A651-C49D9A655526}" type="slidenum">
              <a:rPr lang="en-US"/>
              <a:pPr>
                <a:defRPr/>
              </a:pPr>
              <a:t>‹#›</a:t>
            </a:fld>
            <a:endParaRPr lang="en-US"/>
          </a:p>
        </p:txBody>
      </p:sp>
    </p:spTree>
    <p:extLst>
      <p:ext uri="{BB962C8B-B14F-4D97-AF65-F5344CB8AC3E}">
        <p14:creationId xmlns:p14="http://schemas.microsoft.com/office/powerpoint/2010/main" val="388393646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Date Placeholder 3">
            <a:extLst>
              <a:ext uri="{FF2B5EF4-FFF2-40B4-BE49-F238E27FC236}">
                <a16:creationId xmlns:a16="http://schemas.microsoft.com/office/drawing/2014/main" xmlns="" id="{EDC14B99-F8EF-478A-A1E9-78FEA868012B}"/>
              </a:ext>
            </a:extLst>
          </p:cNvPr>
          <p:cNvSpPr>
            <a:spLocks noGrp="1"/>
          </p:cNvSpPr>
          <p:nvPr>
            <p:ph type="dt" sz="half" idx="10"/>
          </p:nvPr>
        </p:nvSpPr>
        <p:spPr/>
        <p:txBody>
          <a:bodyPr/>
          <a:lstStyle>
            <a:lvl1pPr>
              <a:defRPr dirty="0"/>
            </a:lvl1pPr>
          </a:lstStyle>
          <a:p>
            <a:pPr>
              <a:defRPr/>
            </a:pPr>
            <a:fld id="{F345AE0F-F4D2-44BC-8204-8D843B33A67E}" type="datetime1">
              <a:rPr lang="x-none"/>
              <a:pPr>
                <a:defRPr/>
              </a:pPr>
              <a:t>25-Apr-21</a:t>
            </a:fld>
            <a:endParaRPr/>
          </a:p>
        </p:txBody>
      </p:sp>
      <p:sp>
        <p:nvSpPr>
          <p:cNvPr id="6" name="Footer Placeholder 4">
            <a:extLst>
              <a:ext uri="{FF2B5EF4-FFF2-40B4-BE49-F238E27FC236}">
                <a16:creationId xmlns:a16="http://schemas.microsoft.com/office/drawing/2014/main" xmlns="" id="{0836FC8E-35D9-4253-99E0-DB9BC1613238}"/>
              </a:ext>
            </a:extLst>
          </p:cNvPr>
          <p:cNvSpPr>
            <a:spLocks noGrp="1"/>
          </p:cNvSpPr>
          <p:nvPr>
            <p:ph type="ftr" sz="quarter" idx="11"/>
          </p:nvPr>
        </p:nvSpPr>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xmlns="" id="{311EA4B6-9CCD-47EC-8FB2-92ED729A3FDC}"/>
              </a:ext>
            </a:extLst>
          </p:cNvPr>
          <p:cNvSpPr>
            <a:spLocks noGrp="1"/>
          </p:cNvSpPr>
          <p:nvPr>
            <p:ph type="sldNum" sz="quarter" idx="12"/>
          </p:nvPr>
        </p:nvSpPr>
        <p:spPr/>
        <p:txBody>
          <a:bodyPr/>
          <a:lstStyle>
            <a:lvl1pPr>
              <a:defRPr dirty="0"/>
            </a:lvl1pPr>
          </a:lstStyle>
          <a:p>
            <a:pPr>
              <a:defRPr/>
            </a:pPr>
            <a:fld id="{A8F86672-D3B7-4D2F-B02B-1540589A692B}" type="slidenum">
              <a:rPr lang="en-US"/>
              <a:pPr>
                <a:defRPr/>
              </a:pPr>
              <a:t>‹#›</a:t>
            </a:fld>
            <a:endParaRPr lang="en-US"/>
          </a:p>
        </p:txBody>
      </p:sp>
    </p:spTree>
    <p:extLst>
      <p:ext uri="{BB962C8B-B14F-4D97-AF65-F5344CB8AC3E}">
        <p14:creationId xmlns:p14="http://schemas.microsoft.com/office/powerpoint/2010/main" val="3662166361"/>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C7E8B453-AB05-4D84-8C99-FCCDE9B7FA6B}"/>
              </a:ext>
            </a:extLst>
          </p:cNvPr>
          <p:cNvSpPr>
            <a:spLocks noGrp="1"/>
          </p:cNvSpPr>
          <p:nvPr>
            <p:ph type="dt" sz="half" idx="10"/>
          </p:nvPr>
        </p:nvSpPr>
        <p:spPr/>
        <p:txBody>
          <a:bodyPr/>
          <a:lstStyle>
            <a:lvl1pPr>
              <a:defRPr dirty="0"/>
            </a:lvl1pPr>
          </a:lstStyle>
          <a:p>
            <a:pPr>
              <a:defRPr/>
            </a:pPr>
            <a:fld id="{A9EA5255-3B71-45BF-A8D4-C6791C0B74FB}" type="datetime1">
              <a:rPr lang="x-none"/>
              <a:pPr>
                <a:defRPr/>
              </a:pPr>
              <a:t>25-Apr-21</a:t>
            </a:fld>
            <a:endParaRPr/>
          </a:p>
        </p:txBody>
      </p:sp>
      <p:sp>
        <p:nvSpPr>
          <p:cNvPr id="5" name="Footer Placeholder 4">
            <a:extLst>
              <a:ext uri="{FF2B5EF4-FFF2-40B4-BE49-F238E27FC236}">
                <a16:creationId xmlns:a16="http://schemas.microsoft.com/office/drawing/2014/main" xmlns="" id="{64F7FE3E-F64F-4E06-9F82-4BC727AF1946}"/>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xmlns="" id="{3A0C1B55-7F5D-4D8D-809A-B4C2E1FA110D}"/>
              </a:ext>
            </a:extLst>
          </p:cNvPr>
          <p:cNvSpPr>
            <a:spLocks noGrp="1"/>
          </p:cNvSpPr>
          <p:nvPr>
            <p:ph type="sldNum" sz="quarter" idx="12"/>
          </p:nvPr>
        </p:nvSpPr>
        <p:spPr/>
        <p:txBody>
          <a:bodyPr/>
          <a:lstStyle>
            <a:lvl1pPr>
              <a:defRPr dirty="0"/>
            </a:lvl1pPr>
          </a:lstStyle>
          <a:p>
            <a:pPr>
              <a:defRPr/>
            </a:pPr>
            <a:fld id="{616EB10F-76FB-49F5-95B7-242B1C2C3FB9}" type="slidenum">
              <a:rPr lang="en-US"/>
              <a:pPr>
                <a:defRPr/>
              </a:pPr>
              <a:t>‹#›</a:t>
            </a:fld>
            <a:endParaRPr lang="en-US"/>
          </a:p>
        </p:txBody>
      </p:sp>
    </p:spTree>
    <p:extLst>
      <p:ext uri="{BB962C8B-B14F-4D97-AF65-F5344CB8AC3E}">
        <p14:creationId xmlns:p14="http://schemas.microsoft.com/office/powerpoint/2010/main" val="334418981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xmlns="" id="{9384B717-1090-4B9E-8E06-BBDE6E2FCED7}"/>
              </a:ext>
            </a:extLst>
          </p:cNvPr>
          <p:cNvSpPr>
            <a:spLocks noGrp="1"/>
          </p:cNvSpPr>
          <p:nvPr>
            <p:ph type="dt" sz="half" idx="10"/>
          </p:nvPr>
        </p:nvSpPr>
        <p:spPr/>
        <p:txBody>
          <a:bodyPr/>
          <a:lstStyle>
            <a:lvl1pPr>
              <a:defRPr dirty="0"/>
            </a:lvl1pPr>
          </a:lstStyle>
          <a:p>
            <a:pPr>
              <a:defRPr/>
            </a:pPr>
            <a:fld id="{21387779-4EC6-4D13-B35C-BA33CF83BFEF}" type="datetime1">
              <a:rPr lang="x-none"/>
              <a:pPr>
                <a:defRPr/>
              </a:pPr>
              <a:t>25-Apr-21</a:t>
            </a:fld>
            <a:endParaRPr/>
          </a:p>
        </p:txBody>
      </p:sp>
      <p:sp>
        <p:nvSpPr>
          <p:cNvPr id="5" name="Footer Placeholder 4">
            <a:extLst>
              <a:ext uri="{FF2B5EF4-FFF2-40B4-BE49-F238E27FC236}">
                <a16:creationId xmlns:a16="http://schemas.microsoft.com/office/drawing/2014/main" xmlns="" id="{F10D7DA1-D72F-499A-B976-BA9097BA2F65}"/>
              </a:ext>
            </a:extLst>
          </p:cNvPr>
          <p:cNvSpPr>
            <a:spLocks noGrp="1"/>
          </p:cNvSpPr>
          <p:nvPr>
            <p:ph type="ftr" sz="quarter" idx="11"/>
          </p:nvPr>
        </p:nvSpPr>
        <p:spPr/>
        <p:txBody>
          <a:bodyPr/>
          <a:lstStyle>
            <a:lvl1pPr>
              <a:defRPr/>
            </a:lvl1pPr>
          </a:lstStyle>
          <a:p>
            <a:pPr>
              <a:defRPr/>
            </a:pPr>
            <a:endParaRPr/>
          </a:p>
        </p:txBody>
      </p:sp>
      <p:sp>
        <p:nvSpPr>
          <p:cNvPr id="6" name="Slide Number Placeholder 5">
            <a:extLst>
              <a:ext uri="{FF2B5EF4-FFF2-40B4-BE49-F238E27FC236}">
                <a16:creationId xmlns:a16="http://schemas.microsoft.com/office/drawing/2014/main" xmlns="" id="{4059A3A5-7762-4896-95FB-1AD12E6D471E}"/>
              </a:ext>
            </a:extLst>
          </p:cNvPr>
          <p:cNvSpPr>
            <a:spLocks noGrp="1"/>
          </p:cNvSpPr>
          <p:nvPr>
            <p:ph type="sldNum" sz="quarter" idx="12"/>
          </p:nvPr>
        </p:nvSpPr>
        <p:spPr/>
        <p:txBody>
          <a:bodyPr/>
          <a:lstStyle>
            <a:lvl1pPr>
              <a:defRPr dirty="0"/>
            </a:lvl1pPr>
          </a:lstStyle>
          <a:p>
            <a:pPr>
              <a:defRPr/>
            </a:pPr>
            <a:fld id="{24859072-515B-44BC-BAF4-311846D56837}" type="slidenum">
              <a:rPr lang="en-US"/>
              <a:pPr>
                <a:defRPr/>
              </a:pPr>
              <a:t>‹#›</a:t>
            </a:fld>
            <a:endParaRPr lang="en-US"/>
          </a:p>
        </p:txBody>
      </p:sp>
    </p:spTree>
    <p:extLst>
      <p:ext uri="{BB962C8B-B14F-4D97-AF65-F5344CB8AC3E}">
        <p14:creationId xmlns:p14="http://schemas.microsoft.com/office/powerpoint/2010/main" val="4074719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7F62C0-351F-4CF0-8953-C311D0DAD447}"/>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07996F50-5FC0-4906-B7F2-E804CAF6E7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6569DC8-7C99-426B-9797-1DE3A1F3E8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B7EB0888-9C80-4533-9524-4BAD7F9324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D23A887-930E-4CFC-BB3F-E3A1E6CDBF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662348CB-5B34-461A-8687-5E00CD4BF3C2}"/>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8" name="Footer Placeholder 7">
            <a:extLst>
              <a:ext uri="{FF2B5EF4-FFF2-40B4-BE49-F238E27FC236}">
                <a16:creationId xmlns:a16="http://schemas.microsoft.com/office/drawing/2014/main" xmlns="" id="{CB92026C-3150-4B0B-A54A-C5DE1A242702}"/>
              </a:ext>
            </a:extLst>
          </p:cNvPr>
          <p:cNvSpPr>
            <a:spLocks noGrp="1"/>
          </p:cNvSpPr>
          <p:nvPr>
            <p:ph type="ftr" sz="quarter" idx="11"/>
          </p:nvPr>
        </p:nvSpPr>
        <p:spPr/>
        <p:txBody>
          <a:bodyPr/>
          <a:lstStyle/>
          <a:p>
            <a:endParaRPr lang="x-none" dirty="0"/>
          </a:p>
        </p:txBody>
      </p:sp>
      <p:sp>
        <p:nvSpPr>
          <p:cNvPr id="9" name="Slide Number Placeholder 8">
            <a:extLst>
              <a:ext uri="{FF2B5EF4-FFF2-40B4-BE49-F238E27FC236}">
                <a16:creationId xmlns:a16="http://schemas.microsoft.com/office/drawing/2014/main" xmlns="" id="{120B4AFA-60D5-4B14-9D6D-C6F2319648D6}"/>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12039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B4E56-5993-41BE-8AEA-008C0FB0F6B3}"/>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55D19AFE-4362-4943-AD78-6F30A50D2DA9}"/>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4" name="Footer Placeholder 3">
            <a:extLst>
              <a:ext uri="{FF2B5EF4-FFF2-40B4-BE49-F238E27FC236}">
                <a16:creationId xmlns:a16="http://schemas.microsoft.com/office/drawing/2014/main" xmlns="" id="{D6B52CE7-D667-4E83-9530-5910F168F2DA}"/>
              </a:ext>
            </a:extLst>
          </p:cNvPr>
          <p:cNvSpPr>
            <a:spLocks noGrp="1"/>
          </p:cNvSpPr>
          <p:nvPr>
            <p:ph type="ftr" sz="quarter" idx="11"/>
          </p:nvPr>
        </p:nvSpPr>
        <p:spPr/>
        <p:txBody>
          <a:bodyPr/>
          <a:lstStyle/>
          <a:p>
            <a:endParaRPr lang="x-none" dirty="0"/>
          </a:p>
        </p:txBody>
      </p:sp>
      <p:sp>
        <p:nvSpPr>
          <p:cNvPr id="5" name="Slide Number Placeholder 4">
            <a:extLst>
              <a:ext uri="{FF2B5EF4-FFF2-40B4-BE49-F238E27FC236}">
                <a16:creationId xmlns:a16="http://schemas.microsoft.com/office/drawing/2014/main" xmlns="" id="{4CFDC2B6-05B7-4609-ABC9-877261B86A97}"/>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34816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89239E-EB59-49F2-8D87-15A621263432}"/>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3" name="Footer Placeholder 2">
            <a:extLst>
              <a:ext uri="{FF2B5EF4-FFF2-40B4-BE49-F238E27FC236}">
                <a16:creationId xmlns:a16="http://schemas.microsoft.com/office/drawing/2014/main" xmlns="" id="{0823F62C-43FC-4A4B-B6C8-C0D6989D8BFB}"/>
              </a:ext>
            </a:extLst>
          </p:cNvPr>
          <p:cNvSpPr>
            <a:spLocks noGrp="1"/>
          </p:cNvSpPr>
          <p:nvPr>
            <p:ph type="ftr" sz="quarter" idx="11"/>
          </p:nvPr>
        </p:nvSpPr>
        <p:spPr/>
        <p:txBody>
          <a:bodyPr/>
          <a:lstStyle/>
          <a:p>
            <a:endParaRPr lang="x-none" dirty="0"/>
          </a:p>
        </p:txBody>
      </p:sp>
      <p:sp>
        <p:nvSpPr>
          <p:cNvPr id="4" name="Slide Number Placeholder 3">
            <a:extLst>
              <a:ext uri="{FF2B5EF4-FFF2-40B4-BE49-F238E27FC236}">
                <a16:creationId xmlns:a16="http://schemas.microsoft.com/office/drawing/2014/main" xmlns="" id="{AAF7DECD-DE23-4346-9FC2-4C99CE803000}"/>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288125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2EA59-B478-4C67-9868-839B5C299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7BDF0A8-762A-442D-89E2-47728589A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D2654B32-E996-4797-B474-7F02CE2BCE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5C565-69E7-49BD-AD91-E5D3A6AD426A}"/>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6" name="Footer Placeholder 5">
            <a:extLst>
              <a:ext uri="{FF2B5EF4-FFF2-40B4-BE49-F238E27FC236}">
                <a16:creationId xmlns:a16="http://schemas.microsoft.com/office/drawing/2014/main" xmlns="" id="{5164B6FF-CC66-4A5D-99A2-DA47D67C46EB}"/>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xmlns="" id="{6D08989B-A42C-44F7-9E38-3C4DF0333D7F}"/>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218427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13A6E-6D6E-428D-922C-B7D9B5056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7F149BD5-F097-4D2F-9535-1EA929A69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dirty="0"/>
          </a:p>
        </p:txBody>
      </p:sp>
      <p:sp>
        <p:nvSpPr>
          <p:cNvPr id="4" name="Text Placeholder 3">
            <a:extLst>
              <a:ext uri="{FF2B5EF4-FFF2-40B4-BE49-F238E27FC236}">
                <a16:creationId xmlns:a16="http://schemas.microsoft.com/office/drawing/2014/main" xmlns="" id="{D6EDB4FE-57FF-4851-A1FE-006912549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54D1FE-14DD-421B-A683-DF264958C258}"/>
              </a:ext>
            </a:extLst>
          </p:cNvPr>
          <p:cNvSpPr>
            <a:spLocks noGrp="1"/>
          </p:cNvSpPr>
          <p:nvPr>
            <p:ph type="dt" sz="half" idx="10"/>
          </p:nvPr>
        </p:nvSpPr>
        <p:spPr/>
        <p:txBody>
          <a:bodyPr/>
          <a:lstStyle/>
          <a:p>
            <a:fld id="{11592F07-C21F-467F-A0D9-84FB315B7C72}" type="datetimeFigureOut">
              <a:rPr lang="x-none" smtClean="0"/>
              <a:t>25-Apr-21</a:t>
            </a:fld>
            <a:endParaRPr lang="x-none" dirty="0"/>
          </a:p>
        </p:txBody>
      </p:sp>
      <p:sp>
        <p:nvSpPr>
          <p:cNvPr id="6" name="Footer Placeholder 5">
            <a:extLst>
              <a:ext uri="{FF2B5EF4-FFF2-40B4-BE49-F238E27FC236}">
                <a16:creationId xmlns:a16="http://schemas.microsoft.com/office/drawing/2014/main" xmlns="" id="{FB98FB6C-1DFF-4101-A962-C2875A8649A5}"/>
              </a:ext>
            </a:extLst>
          </p:cNvPr>
          <p:cNvSpPr>
            <a:spLocks noGrp="1"/>
          </p:cNvSpPr>
          <p:nvPr>
            <p:ph type="ftr" sz="quarter" idx="11"/>
          </p:nvPr>
        </p:nvSpPr>
        <p:spPr/>
        <p:txBody>
          <a:bodyPr/>
          <a:lstStyle/>
          <a:p>
            <a:endParaRPr lang="x-none" dirty="0"/>
          </a:p>
        </p:txBody>
      </p:sp>
      <p:sp>
        <p:nvSpPr>
          <p:cNvPr id="7" name="Slide Number Placeholder 6">
            <a:extLst>
              <a:ext uri="{FF2B5EF4-FFF2-40B4-BE49-F238E27FC236}">
                <a16:creationId xmlns:a16="http://schemas.microsoft.com/office/drawing/2014/main" xmlns="" id="{540EB2AB-8FF7-40A2-B667-EC8C29CE262E}"/>
              </a:ext>
            </a:extLst>
          </p:cNvPr>
          <p:cNvSpPr>
            <a:spLocks noGrp="1"/>
          </p:cNvSpPr>
          <p:nvPr>
            <p:ph type="sldNum" sz="quarter" idx="12"/>
          </p:nvPr>
        </p:nvSpPr>
        <p:spPr/>
        <p:txBody>
          <a:bodyPr/>
          <a:lstStyle/>
          <a:p>
            <a:fld id="{B7759C77-30D6-421B-A413-C249723256AD}" type="slidenum">
              <a:rPr lang="x-none" smtClean="0"/>
              <a:t>‹#›</a:t>
            </a:fld>
            <a:endParaRPr lang="x-none" dirty="0"/>
          </a:p>
        </p:txBody>
      </p:sp>
    </p:spTree>
    <p:extLst>
      <p:ext uri="{BB962C8B-B14F-4D97-AF65-F5344CB8AC3E}">
        <p14:creationId xmlns:p14="http://schemas.microsoft.com/office/powerpoint/2010/main" val="6401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A6CE74-F7DA-43E6-952C-8AFECBC0F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4361507E-6073-4950-924F-2B5BDA40C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D0A2D0DB-BEAE-4312-B7C6-50C171B8EE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92F07-C21F-467F-A0D9-84FB315B7C72}" type="datetimeFigureOut">
              <a:rPr lang="x-none" smtClean="0"/>
              <a:t>25-Apr-21</a:t>
            </a:fld>
            <a:endParaRPr lang="x-none" dirty="0"/>
          </a:p>
        </p:txBody>
      </p:sp>
      <p:sp>
        <p:nvSpPr>
          <p:cNvPr id="5" name="Footer Placeholder 4">
            <a:extLst>
              <a:ext uri="{FF2B5EF4-FFF2-40B4-BE49-F238E27FC236}">
                <a16:creationId xmlns:a16="http://schemas.microsoft.com/office/drawing/2014/main" xmlns="" id="{4F7A6E8A-B37C-463C-A2EB-773C3F6A35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dirty="0"/>
          </a:p>
        </p:txBody>
      </p:sp>
      <p:sp>
        <p:nvSpPr>
          <p:cNvPr id="6" name="Slide Number Placeholder 5">
            <a:extLst>
              <a:ext uri="{FF2B5EF4-FFF2-40B4-BE49-F238E27FC236}">
                <a16:creationId xmlns:a16="http://schemas.microsoft.com/office/drawing/2014/main" xmlns="" id="{2CE1B617-CBC6-4609-9679-CBACC02F0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59C77-30D6-421B-A413-C249723256AD}" type="slidenum">
              <a:rPr lang="x-none" smtClean="0"/>
              <a:t>‹#›</a:t>
            </a:fld>
            <a:endParaRPr lang="x-none" dirty="0"/>
          </a:p>
        </p:txBody>
      </p:sp>
    </p:spTree>
    <p:extLst>
      <p:ext uri="{BB962C8B-B14F-4D97-AF65-F5344CB8AC3E}">
        <p14:creationId xmlns:p14="http://schemas.microsoft.com/office/powerpoint/2010/main" val="2622066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DDA2AEF-2548-4B30-919D-0C0202250567}"/>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a16="http://schemas.microsoft.com/office/drawing/2014/main" xmlns="" id="{4E9F17F9-3925-4143-BC66-976C05A74A7C}"/>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xmlns="" id="{EE9BB45C-5344-4B27-837C-AD35F7245C5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eaLnBrk="1" hangingPunct="1">
              <a:buFont typeface="Arial" panose="020B0604020202020204" pitchFamily="34" charset="0"/>
              <a:buNone/>
              <a:defRPr sz="1200" noProof="1" dirty="0">
                <a:solidFill>
                  <a:srgbClr val="898989"/>
                </a:solidFill>
                <a:latin typeface="Tahoma" pitchFamily="34" charset="0"/>
                <a:ea typeface="Arial" charset="0"/>
                <a:cs typeface="+mn-ea"/>
              </a:defRPr>
            </a:lvl1pPr>
          </a:lstStyle>
          <a:p>
            <a:pPr>
              <a:defRPr/>
            </a:pPr>
            <a:fld id="{C4A8A299-9667-465B-B1ED-9B754F0151DB}" type="datetime1">
              <a:rPr lang="x-none"/>
              <a:pPr>
                <a:defRPr/>
              </a:pPr>
              <a:t>25-Apr-21</a:t>
            </a:fld>
            <a:endParaRPr dirty="0">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xmlns="" id="{20BAA5F1-5254-4D95-8950-25E0EABF8B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noProof="1">
                <a:solidFill>
                  <a:srgbClr val="898989"/>
                </a:solidFill>
              </a:defRPr>
            </a:lvl1pPr>
          </a:lstStyle>
          <a:p>
            <a:pPr>
              <a:defRPr/>
            </a:pPr>
            <a:endParaRPr dirty="0"/>
          </a:p>
        </p:txBody>
      </p:sp>
      <p:sp>
        <p:nvSpPr>
          <p:cNvPr id="6" name="Slide Number Placeholder 5">
            <a:extLst>
              <a:ext uri="{FF2B5EF4-FFF2-40B4-BE49-F238E27FC236}">
                <a16:creationId xmlns:a16="http://schemas.microsoft.com/office/drawing/2014/main" xmlns="" id="{1DCC8AC5-6060-4425-9D1B-C8E4D245A270}"/>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200" noProof="1" dirty="0">
                <a:solidFill>
                  <a:srgbClr val="898989"/>
                </a:solidFill>
                <a:latin typeface="Tahoma" pitchFamily="34" charset="0"/>
                <a:ea typeface="Arial" charset="0"/>
                <a:cs typeface="+mn-ea"/>
              </a:defRPr>
            </a:lvl1pPr>
          </a:lstStyle>
          <a:p>
            <a:pPr>
              <a:defRPr/>
            </a:pPr>
            <a:fld id="{E65F9CAE-8CED-41F8-8401-115E41F9926C}" type="slidenum">
              <a:rPr lang="en-US"/>
              <a:pPr>
                <a:defRPr/>
              </a:pPr>
              <a:t>‹#›</a:t>
            </a:fld>
            <a:endParaRPr lang="en-US" dirty="0">
              <a:latin typeface="Calibri" panose="020F0502020204030204" pitchFamily="34" charset="0"/>
              <a:ea typeface="+mn-ea"/>
              <a:cs typeface="+mn-cs"/>
            </a:endParaRPr>
          </a:p>
        </p:txBody>
      </p:sp>
    </p:spTree>
    <p:extLst>
      <p:ext uri="{BB962C8B-B14F-4D97-AF65-F5344CB8AC3E}">
        <p14:creationId xmlns:p14="http://schemas.microsoft.com/office/powerpoint/2010/main" val="4035505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71961F57-3A93-41AF-9D7C-80FBB6257916}"/>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a16="http://schemas.microsoft.com/office/drawing/2014/main" xmlns="" id="{3B26B503-9CA5-4E5B-A8EE-49330393B251}"/>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xmlns="" id="{3C20E29F-F448-45E2-911C-69C0C84BE4A7}"/>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eaLnBrk="1" hangingPunct="1">
              <a:buFont typeface="Arial" panose="020B0604020202020204" pitchFamily="34" charset="0"/>
              <a:buNone/>
              <a:defRPr sz="1200" noProof="1" dirty="0">
                <a:solidFill>
                  <a:srgbClr val="898989"/>
                </a:solidFill>
                <a:latin typeface="Tahoma" pitchFamily="34" charset="0"/>
                <a:ea typeface="Arial" charset="0"/>
                <a:cs typeface="+mn-ea"/>
              </a:defRPr>
            </a:lvl1pPr>
          </a:lstStyle>
          <a:p>
            <a:pPr>
              <a:defRPr/>
            </a:pPr>
            <a:fld id="{4E40EBF3-14DD-4A0F-93D8-2F2C5B463146}" type="datetime1">
              <a:rPr lang="x-none"/>
              <a:pPr>
                <a:defRPr/>
              </a:pPr>
              <a:t>25-Apr-21</a:t>
            </a:fld>
            <a:endParaRPr dirty="0">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xmlns="" id="{12F3F7B7-0704-4B28-986A-BE27D74A183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buFont typeface="Arial" panose="020B0604020202020204" pitchFamily="34" charset="0"/>
              <a:buNone/>
              <a:defRPr sz="1200" noProof="1">
                <a:solidFill>
                  <a:srgbClr val="898989"/>
                </a:solidFill>
              </a:defRPr>
            </a:lvl1pPr>
          </a:lstStyle>
          <a:p>
            <a:pPr>
              <a:defRPr/>
            </a:pPr>
            <a:endParaRPr dirty="0"/>
          </a:p>
        </p:txBody>
      </p:sp>
      <p:sp>
        <p:nvSpPr>
          <p:cNvPr id="6" name="Slide Number Placeholder 5">
            <a:extLst>
              <a:ext uri="{FF2B5EF4-FFF2-40B4-BE49-F238E27FC236}">
                <a16:creationId xmlns:a16="http://schemas.microsoft.com/office/drawing/2014/main" xmlns="" id="{A92471FB-5982-4304-B7D3-6A2A3629DFAA}"/>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buFont typeface="Arial" panose="020B0604020202020204" pitchFamily="34" charset="0"/>
              <a:buNone/>
              <a:defRPr sz="1200" noProof="1" dirty="0">
                <a:solidFill>
                  <a:srgbClr val="898989"/>
                </a:solidFill>
                <a:latin typeface="Tahoma" pitchFamily="34" charset="0"/>
                <a:ea typeface="Arial" charset="0"/>
                <a:cs typeface="+mn-ea"/>
              </a:defRPr>
            </a:lvl1pPr>
          </a:lstStyle>
          <a:p>
            <a:pPr>
              <a:defRPr/>
            </a:pPr>
            <a:fld id="{806BF3E3-BE3A-4325-9DA9-1A65CF84DD11}" type="slidenum">
              <a:rPr lang="en-US"/>
              <a:pPr>
                <a:defRPr/>
              </a:pPr>
              <a:t>‹#›</a:t>
            </a:fld>
            <a:endParaRPr lang="en-US" dirty="0">
              <a:latin typeface="Calibri" panose="020F0502020204030204" pitchFamily="34" charset="0"/>
              <a:ea typeface="+mn-ea"/>
              <a:cs typeface="+mn-cs"/>
            </a:endParaRPr>
          </a:p>
        </p:txBody>
      </p:sp>
    </p:spTree>
    <p:extLst>
      <p:ext uri="{BB962C8B-B14F-4D97-AF65-F5344CB8AC3E}">
        <p14:creationId xmlns:p14="http://schemas.microsoft.com/office/powerpoint/2010/main" val="2718461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EF90C3E-6E3C-4416-87B5-49F99234913B}"/>
              </a:ext>
            </a:extLst>
          </p:cNvPr>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a:extLst>
              <a:ext uri="{FF2B5EF4-FFF2-40B4-BE49-F238E27FC236}">
                <a16:creationId xmlns:a16="http://schemas.microsoft.com/office/drawing/2014/main" xmlns="" id="{9E26B384-3620-49CE-B389-E1C43467C003}"/>
              </a:ext>
            </a:extLst>
          </p:cNvPr>
          <p:cNvSpPr>
            <a:spLocks noGrp="1" noChangeArrowheads="1"/>
          </p:cNvSpPr>
          <p:nvPr>
            <p:ph type="body" idx="4294967295"/>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a:extLst>
              <a:ext uri="{FF2B5EF4-FFF2-40B4-BE49-F238E27FC236}">
                <a16:creationId xmlns:a16="http://schemas.microsoft.com/office/drawing/2014/main" xmlns="" id="{9110ABFC-38F2-46EB-B16A-BF5CFD2E8C8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eaLnBrk="1" hangingPunct="1">
              <a:defRPr sz="1200" noProof="1" dirty="0">
                <a:solidFill>
                  <a:srgbClr val="898989"/>
                </a:solidFill>
                <a:latin typeface="Verdana" pitchFamily="34" charset="0"/>
                <a:ea typeface="Arial" charset="0"/>
                <a:cs typeface="+mn-ea"/>
              </a:defRPr>
            </a:lvl1pPr>
          </a:lstStyle>
          <a:p>
            <a:pPr>
              <a:defRPr/>
            </a:pPr>
            <a:fld id="{2A4F59D3-83A7-41C2-8CE9-00B2ACC2D23B}" type="datetime1">
              <a:rPr lang="x-none"/>
              <a:pPr>
                <a:defRPr/>
              </a:pPr>
              <a:t>25-Apr-21</a:t>
            </a:fld>
            <a:endParaRPr>
              <a:latin typeface="Calibri" panose="020F0502020204030204" pitchFamily="34" charset="0"/>
              <a:ea typeface="+mn-ea"/>
              <a:cs typeface="+mn-cs"/>
            </a:endParaRPr>
          </a:p>
        </p:txBody>
      </p:sp>
      <p:sp>
        <p:nvSpPr>
          <p:cNvPr id="5" name="Footer Placeholder 4">
            <a:extLst>
              <a:ext uri="{FF2B5EF4-FFF2-40B4-BE49-F238E27FC236}">
                <a16:creationId xmlns:a16="http://schemas.microsoft.com/office/drawing/2014/main" xmlns="" id="{55D51609-DCEA-4912-989C-773178F3558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noProof="1">
                <a:solidFill>
                  <a:srgbClr val="898989"/>
                </a:solidFill>
              </a:defRPr>
            </a:lvl1pPr>
          </a:lstStyle>
          <a:p>
            <a:pPr>
              <a:defRPr/>
            </a:pPr>
            <a:endParaRPr/>
          </a:p>
        </p:txBody>
      </p:sp>
      <p:sp>
        <p:nvSpPr>
          <p:cNvPr id="6" name="Slide Number Placeholder 5">
            <a:extLst>
              <a:ext uri="{FF2B5EF4-FFF2-40B4-BE49-F238E27FC236}">
                <a16:creationId xmlns:a16="http://schemas.microsoft.com/office/drawing/2014/main" xmlns="" id="{57AA874C-6986-4722-B41B-6C4E6C9764B9}"/>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1200" noProof="1" dirty="0">
                <a:solidFill>
                  <a:srgbClr val="898989"/>
                </a:solidFill>
                <a:latin typeface="Verdana" pitchFamily="34" charset="0"/>
                <a:ea typeface="Arial" charset="0"/>
                <a:cs typeface="+mn-ea"/>
              </a:defRPr>
            </a:lvl1pPr>
          </a:lstStyle>
          <a:p>
            <a:pPr>
              <a:defRPr/>
            </a:pPr>
            <a:fld id="{52A92F30-931E-4D76-A27B-E6335364B108}" type="slidenum">
              <a:rPr lang="en-US"/>
              <a:pPr>
                <a:defRPr/>
              </a:pPr>
              <a:t>‹#›</a:t>
            </a:fld>
            <a:endParaRPr lang="en-US">
              <a:latin typeface="Calibri" panose="020F0502020204030204" pitchFamily="34" charset="0"/>
              <a:ea typeface="+mn-ea"/>
              <a:cs typeface="+mn-cs"/>
            </a:endParaRPr>
          </a:p>
        </p:txBody>
      </p:sp>
    </p:spTree>
    <p:extLst>
      <p:ext uri="{BB962C8B-B14F-4D97-AF65-F5344CB8AC3E}">
        <p14:creationId xmlns:p14="http://schemas.microsoft.com/office/powerpoint/2010/main" val="24416207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SimSun" panose="02010600030101010101"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2pPr>
      <a:lvl3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3pPr>
      <a:lvl4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4pPr>
      <a:lvl5pPr algn="ctr" rtl="0" eaLnBrk="0" fontAlgn="base" hangingPunct="0">
        <a:spcBef>
          <a:spcPct val="0"/>
        </a:spcBef>
        <a:spcAft>
          <a:spcPct val="0"/>
        </a:spcAft>
        <a:defRPr sz="4400">
          <a:solidFill>
            <a:schemeClr val="tx1"/>
          </a:solidFill>
          <a:latin typeface="Calibri" pitchFamily="34" charset="0"/>
          <a:ea typeface="SimSun" panose="02010600030101010101" pitchFamily="2" charset="-122"/>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SimSun" panose="0201060003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347B4-F5A4-4946-BC21-72985316D5CC}"/>
              </a:ext>
            </a:extLst>
          </p:cNvPr>
          <p:cNvSpPr>
            <a:spLocks noGrp="1"/>
          </p:cNvSpPr>
          <p:nvPr>
            <p:ph type="ctrTitle"/>
          </p:nvPr>
        </p:nvSpPr>
        <p:spPr>
          <a:xfrm>
            <a:off x="1524000" y="1214438"/>
            <a:ext cx="9144000" cy="2387600"/>
          </a:xfrm>
        </p:spPr>
        <p:txBody>
          <a:bodyPr>
            <a:normAutofit/>
          </a:bodyPr>
          <a:lstStyle/>
          <a:p>
            <a:r>
              <a:rPr lang="en-US" sz="4000" b="1" dirty="0">
                <a:latin typeface="+mn-lt"/>
              </a:rPr>
              <a:t>SOMATIC SYMPTOM DISORDER </a:t>
            </a:r>
            <a:br>
              <a:rPr lang="en-US" sz="4000" b="1" dirty="0">
                <a:latin typeface="+mn-lt"/>
              </a:rPr>
            </a:br>
            <a:r>
              <a:rPr lang="en-US" sz="4000" b="1" dirty="0">
                <a:latin typeface="+mn-lt"/>
              </a:rPr>
              <a:t>AND RELATED DISORDERS </a:t>
            </a:r>
            <a:br>
              <a:rPr lang="en-US" sz="4000" b="1" dirty="0">
                <a:latin typeface="+mn-lt"/>
              </a:rPr>
            </a:br>
            <a:r>
              <a:rPr lang="en-US" sz="4000" b="1" dirty="0">
                <a:latin typeface="+mn-lt"/>
              </a:rPr>
              <a:t>MANAGEMENT</a:t>
            </a:r>
            <a:endParaRPr lang="x-none" sz="4000" b="1" dirty="0">
              <a:latin typeface="+mn-lt"/>
            </a:endParaRPr>
          </a:p>
        </p:txBody>
      </p:sp>
      <p:sp>
        <p:nvSpPr>
          <p:cNvPr id="4" name="Rectangle 5">
            <a:extLst>
              <a:ext uri="{FF2B5EF4-FFF2-40B4-BE49-F238E27FC236}">
                <a16:creationId xmlns:a16="http://schemas.microsoft.com/office/drawing/2014/main" xmlns="" id="{00C9B248-7A15-4068-BDF9-919C3E517BC0}"/>
              </a:ext>
            </a:extLst>
          </p:cNvPr>
          <p:cNvSpPr txBox="1">
            <a:spLocks noGrp="1" noChangeArrowheads="1"/>
          </p:cNvSpPr>
          <p:nvPr>
            <p:ph type="subTitle" idx="1"/>
          </p:nvPr>
        </p:nvSpPr>
        <p:spPr bwMode="auto">
          <a:xfrm>
            <a:off x="1627239" y="4280464"/>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eaLnBrk="1" hangingPunct="1">
              <a:lnSpc>
                <a:spcPct val="90000"/>
              </a:lnSpc>
              <a:spcBef>
                <a:spcPct val="20000"/>
              </a:spcBef>
              <a:buClr>
                <a:schemeClr val="accent2"/>
              </a:buClr>
              <a:buFont typeface="Wingdings" panose="05000000000000000000" pitchFamily="2" charset="2"/>
              <a:buNone/>
            </a:pPr>
            <a:r>
              <a:rPr lang="en-ZA" altLang="x-none" sz="2800" b="1" dirty="0">
                <a:effectLst>
                  <a:outerShdw blurRad="38100" dist="38100" dir="2700000" algn="tl">
                    <a:srgbClr val="000000">
                      <a:alpha val="43137"/>
                    </a:srgbClr>
                  </a:outerShdw>
                </a:effectLst>
                <a:cs typeface="Tahoma" panose="020B0604030504040204" pitchFamily="34" charset="0"/>
              </a:rPr>
              <a:t>DR RACHEL KANG’ETHE</a:t>
            </a:r>
          </a:p>
          <a:p>
            <a:pPr algn="ctr" eaLnBrk="1" hangingPunct="1">
              <a:lnSpc>
                <a:spcPct val="90000"/>
              </a:lnSpc>
              <a:spcBef>
                <a:spcPct val="20000"/>
              </a:spcBef>
              <a:buClr>
                <a:schemeClr val="accent2"/>
              </a:buClr>
              <a:buFont typeface="Wingdings" panose="05000000000000000000" pitchFamily="2" charset="2"/>
              <a:buNone/>
            </a:pPr>
            <a:r>
              <a:rPr lang="en-ZA" altLang="x-none" sz="2800" b="1" dirty="0">
                <a:effectLst>
                  <a:outerShdw blurRad="38100" dist="38100" dir="2700000" algn="tl">
                    <a:srgbClr val="000000">
                      <a:alpha val="43137"/>
                    </a:srgbClr>
                  </a:outerShdw>
                </a:effectLst>
                <a:cs typeface="Tahoma" panose="020B0604030504040204" pitchFamily="34" charset="0"/>
              </a:rPr>
              <a:t>Consultant Psychiatrist</a:t>
            </a:r>
          </a:p>
          <a:p>
            <a:pPr algn="ctr" eaLnBrk="1" hangingPunct="1">
              <a:lnSpc>
                <a:spcPct val="90000"/>
              </a:lnSpc>
              <a:spcBef>
                <a:spcPct val="20000"/>
              </a:spcBef>
              <a:buClr>
                <a:schemeClr val="accent2"/>
              </a:buClr>
              <a:buFont typeface="Wingdings" panose="05000000000000000000" pitchFamily="2" charset="2"/>
              <a:buNone/>
            </a:pPr>
            <a:r>
              <a:rPr lang="en-ZA" altLang="x-none" sz="2800" b="1" dirty="0">
                <a:effectLst>
                  <a:outerShdw blurRad="38100" dist="38100" dir="2700000" algn="tl">
                    <a:srgbClr val="000000">
                      <a:alpha val="43137"/>
                    </a:srgbClr>
                  </a:outerShdw>
                </a:effectLst>
                <a:cs typeface="Tahoma" panose="020B0604030504040204" pitchFamily="34" charset="0"/>
              </a:rPr>
              <a:t>Senior </a:t>
            </a:r>
            <a:r>
              <a:rPr lang="en-ZA" altLang="x-none" sz="2800" b="1" dirty="0" smtClean="0">
                <a:effectLst>
                  <a:outerShdw blurRad="38100" dist="38100" dir="2700000" algn="tl">
                    <a:srgbClr val="000000">
                      <a:alpha val="43137"/>
                    </a:srgbClr>
                  </a:outerShdw>
                </a:effectLst>
                <a:cs typeface="Tahoma" panose="020B0604030504040204" pitchFamily="34" charset="0"/>
              </a:rPr>
              <a:t>Lecturer </a:t>
            </a:r>
            <a:r>
              <a:rPr lang="en-ZA" altLang="x-none" sz="2800" b="1" dirty="0">
                <a:effectLst>
                  <a:outerShdw blurRad="38100" dist="38100" dir="2700000" algn="tl">
                    <a:srgbClr val="000000">
                      <a:alpha val="43137"/>
                    </a:srgbClr>
                  </a:outerShdw>
                </a:effectLst>
                <a:cs typeface="Tahoma" panose="020B0604030504040204" pitchFamily="34" charset="0"/>
              </a:rPr>
              <a:t>University of Nairobi</a:t>
            </a:r>
            <a:endParaRPr lang="en-US" altLang="x-none" sz="2800" b="1" dirty="0">
              <a:effectLst>
                <a:outerShdw blurRad="38100" dist="38100" dir="2700000" algn="tl">
                  <a:srgbClr val="000000">
                    <a:alpha val="43137"/>
                  </a:srgbClr>
                </a:outerShdw>
              </a:effectLst>
              <a:cs typeface="Tahoma" panose="020B0604030504040204" pitchFamily="34" charset="0"/>
            </a:endParaRPr>
          </a:p>
        </p:txBody>
      </p:sp>
    </p:spTree>
    <p:extLst>
      <p:ext uri="{BB962C8B-B14F-4D97-AF65-F5344CB8AC3E}">
        <p14:creationId xmlns:p14="http://schemas.microsoft.com/office/powerpoint/2010/main" val="3551846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B4127639-F1C5-465E-82C3-C0208EB7033F}"/>
              </a:ext>
            </a:extLst>
          </p:cNvPr>
          <p:cNvSpPr>
            <a:spLocks noGrp="1" noChangeArrowheads="1"/>
          </p:cNvSpPr>
          <p:nvPr>
            <p:ph type="title"/>
          </p:nvPr>
        </p:nvSpPr>
        <p:spPr>
          <a:xfrm>
            <a:off x="1979613" y="82550"/>
            <a:ext cx="8229600" cy="692150"/>
          </a:xfrm>
        </p:spPr>
        <p:txBody>
          <a:bodyPr vert="horz" wrap="square" lIns="0" tIns="46800" rIns="90000" bIns="46800" numCol="1" anchor="t" anchorCtr="0" compatLnSpc="1">
            <a:prstTxWarp prst="textNoShape">
              <a:avLst/>
            </a:prstTxWarp>
          </a:bodyPr>
          <a:lstStyle/>
          <a:p>
            <a:pPr defTabSz="457200" eaLnBrk="1" hangingPunct="1"/>
            <a:r>
              <a:rPr lang="en-US" altLang="en-US" sz="2800" b="1" dirty="0"/>
              <a:t>Differences from DSM IV to DSM 5</a:t>
            </a:r>
            <a:r>
              <a:rPr lang="en-US" altLang="en-US" dirty="0"/>
              <a:t> </a:t>
            </a:r>
            <a:br>
              <a:rPr lang="en-US" altLang="en-US" dirty="0"/>
            </a:br>
            <a:r>
              <a:rPr lang="en-US" altLang="en-US" sz="2000" dirty="0"/>
              <a:t/>
            </a:r>
            <a:br>
              <a:rPr lang="en-US" altLang="en-US" sz="2000" dirty="0"/>
            </a:br>
            <a:endParaRPr lang="en-US" altLang="en-US" sz="2000" dirty="0"/>
          </a:p>
        </p:txBody>
      </p:sp>
      <p:sp>
        <p:nvSpPr>
          <p:cNvPr id="24579" name="Text Placeholder 2">
            <a:extLst>
              <a:ext uri="{FF2B5EF4-FFF2-40B4-BE49-F238E27FC236}">
                <a16:creationId xmlns:a16="http://schemas.microsoft.com/office/drawing/2014/main" xmlns="" id="{5008B855-2B74-484C-8B39-0D005473EBDA}"/>
              </a:ext>
            </a:extLst>
          </p:cNvPr>
          <p:cNvSpPr>
            <a:spLocks noGrp="1" noChangeArrowheads="1"/>
          </p:cNvSpPr>
          <p:nvPr>
            <p:ph type="body" idx="1"/>
          </p:nvPr>
        </p:nvSpPr>
        <p:spPr>
          <a:xfrm>
            <a:off x="489156" y="961961"/>
            <a:ext cx="4062413" cy="706437"/>
          </a:xfrm>
        </p:spPr>
        <p:txBody>
          <a:bodyPr vert="horz" wrap="square" lIns="90000" tIns="46800" rIns="90000" bIns="46800" numCol="1" anchor="b" anchorCtr="0" compatLnSpc="1">
            <a:prstTxWarp prst="textNoShape">
              <a:avLst/>
            </a:prstTxWarp>
          </a:bodyPr>
          <a:lstStyle/>
          <a:p>
            <a:pPr defTabSz="457200" eaLnBrk="1" hangingPunct="1"/>
            <a:r>
              <a:rPr lang="en-US" altLang="en-US" dirty="0"/>
              <a:t>D</a:t>
            </a:r>
          </a:p>
          <a:p>
            <a:pPr defTabSz="457200" eaLnBrk="1" hangingPunct="1"/>
            <a:endParaRPr lang="en-US" altLang="en-US" dirty="0"/>
          </a:p>
          <a:p>
            <a:pPr defTabSz="457200" eaLnBrk="1" hangingPunct="1"/>
            <a:endParaRPr lang="en-US" altLang="en-US" dirty="0"/>
          </a:p>
          <a:p>
            <a:pPr defTabSz="457200" eaLnBrk="1" hangingPunct="1"/>
            <a:endParaRPr lang="en-US" altLang="en-US" dirty="0"/>
          </a:p>
          <a:p>
            <a:pPr defTabSz="457200" eaLnBrk="1" hangingPunct="1"/>
            <a:endParaRPr lang="en-US" altLang="en-US" dirty="0"/>
          </a:p>
          <a:p>
            <a:pPr defTabSz="457200" eaLnBrk="1" hangingPunct="1"/>
            <a:endParaRPr lang="en-US" altLang="en-US" dirty="0"/>
          </a:p>
          <a:p>
            <a:pPr defTabSz="457200" eaLnBrk="1" hangingPunct="1"/>
            <a:endParaRPr lang="en-US" altLang="en-US" dirty="0"/>
          </a:p>
          <a:p>
            <a:pPr defTabSz="457200" eaLnBrk="1" hangingPunct="1"/>
            <a:endParaRPr lang="en-US" altLang="en-US" dirty="0"/>
          </a:p>
          <a:p>
            <a:pPr defTabSz="457200" eaLnBrk="1" hangingPunct="1"/>
            <a:endParaRPr lang="en-US" altLang="en-US" sz="2000" dirty="0"/>
          </a:p>
          <a:p>
            <a:pPr defTabSz="457200" eaLnBrk="1" hangingPunct="1"/>
            <a:r>
              <a:rPr lang="en-US" altLang="en-US" sz="2000" dirty="0">
                <a:solidFill>
                  <a:srgbClr val="0070C0"/>
                </a:solidFill>
              </a:rPr>
              <a:t>DSM IV Somatoform Disorder</a:t>
            </a:r>
          </a:p>
        </p:txBody>
      </p:sp>
      <p:sp>
        <p:nvSpPr>
          <p:cNvPr id="24580" name="Content Placeholder 3">
            <a:extLst>
              <a:ext uri="{FF2B5EF4-FFF2-40B4-BE49-F238E27FC236}">
                <a16:creationId xmlns:a16="http://schemas.microsoft.com/office/drawing/2014/main" xmlns="" id="{592DAB2C-7C15-4CC8-AABA-F80AE26EC710}"/>
              </a:ext>
            </a:extLst>
          </p:cNvPr>
          <p:cNvSpPr>
            <a:spLocks noGrp="1" noChangeArrowheads="1"/>
          </p:cNvSpPr>
          <p:nvPr>
            <p:ph sz="half" idx="2"/>
          </p:nvPr>
        </p:nvSpPr>
        <p:spPr>
          <a:xfrm>
            <a:off x="489156" y="1855659"/>
            <a:ext cx="4643283" cy="3092015"/>
          </a:xfrm>
        </p:spPr>
        <p:txBody>
          <a:bodyPr vert="horz" wrap="square" lIns="90000" tIns="46800" rIns="90000" bIns="46800" numCol="1" anchor="t" anchorCtr="0" compatLnSpc="1">
            <a:prstTxWarp prst="textNoShape">
              <a:avLst/>
            </a:prstTxWarp>
          </a:bodyPr>
          <a:lstStyle/>
          <a:p>
            <a:pPr marL="457200" indent="-457200" defTabSz="457200" eaLnBrk="1" hangingPunct="1">
              <a:buFont typeface="+mj-lt"/>
              <a:buAutoNum type="arabicPeriod"/>
            </a:pPr>
            <a:r>
              <a:rPr lang="en-US" altLang="en-US" sz="2000" dirty="0"/>
              <a:t>Somatization Disorder</a:t>
            </a:r>
          </a:p>
          <a:p>
            <a:pPr marL="457200" indent="-457200" defTabSz="457200" eaLnBrk="1" hangingPunct="1">
              <a:buFont typeface="+mj-lt"/>
              <a:buAutoNum type="arabicPeriod"/>
            </a:pPr>
            <a:r>
              <a:rPr lang="en-US" altLang="en-US" sz="2000" dirty="0">
                <a:sym typeface="Arial" panose="020B0604020202020204" pitchFamily="34" charset="0"/>
              </a:rPr>
              <a:t>Hypochondriasis</a:t>
            </a:r>
            <a:endParaRPr lang="en-US" altLang="en-US" sz="2000" dirty="0"/>
          </a:p>
          <a:p>
            <a:pPr marL="457200" indent="-457200" defTabSz="457200" eaLnBrk="1" hangingPunct="1">
              <a:buFont typeface="+mj-lt"/>
              <a:buAutoNum type="arabicPeriod"/>
            </a:pPr>
            <a:r>
              <a:rPr lang="en-US" altLang="en-US" sz="2000" dirty="0"/>
              <a:t>Conversion Disorder </a:t>
            </a:r>
          </a:p>
          <a:p>
            <a:pPr marL="457200" indent="-457200" defTabSz="457200" eaLnBrk="1" hangingPunct="1">
              <a:buFont typeface="+mj-lt"/>
              <a:buAutoNum type="arabicPeriod"/>
            </a:pPr>
            <a:r>
              <a:rPr lang="en-US" altLang="en-US" sz="2000" dirty="0"/>
              <a:t>Pain Disorder</a:t>
            </a:r>
          </a:p>
          <a:p>
            <a:pPr marL="457200" indent="-457200" defTabSz="457200" eaLnBrk="1" hangingPunct="1">
              <a:buFont typeface="+mj-lt"/>
              <a:buAutoNum type="arabicPeriod"/>
            </a:pPr>
            <a:r>
              <a:rPr lang="en-US" altLang="en-US" sz="2000" dirty="0">
                <a:sym typeface="Arial" panose="020B0604020202020204" pitchFamily="34" charset="0"/>
              </a:rPr>
              <a:t>Body Dysmorphic Disorder</a:t>
            </a:r>
            <a:endParaRPr lang="en-US" altLang="en-US" sz="2000" dirty="0"/>
          </a:p>
          <a:p>
            <a:pPr marL="457200" indent="-457200" defTabSz="457200" eaLnBrk="1" hangingPunct="1">
              <a:buFont typeface="+mj-lt"/>
              <a:buAutoNum type="arabicPeriod"/>
            </a:pPr>
            <a:r>
              <a:rPr lang="en-US" altLang="en-US" sz="2000" dirty="0">
                <a:sym typeface="Arial" panose="020B0604020202020204" pitchFamily="34" charset="0"/>
              </a:rPr>
              <a:t>Undifferentiated Somatoform Disorder</a:t>
            </a:r>
          </a:p>
          <a:p>
            <a:pPr marL="457200" indent="-457200" defTabSz="457200" eaLnBrk="1" hangingPunct="1">
              <a:buFont typeface="+mj-lt"/>
              <a:buAutoNum type="arabicPeriod"/>
            </a:pPr>
            <a:r>
              <a:rPr lang="en-US" altLang="en-US" sz="2000" dirty="0"/>
              <a:t>Somatoform Disorder NOS</a:t>
            </a:r>
          </a:p>
        </p:txBody>
      </p:sp>
      <p:sp>
        <p:nvSpPr>
          <p:cNvPr id="24581" name="Text Placeholder 4">
            <a:extLst>
              <a:ext uri="{FF2B5EF4-FFF2-40B4-BE49-F238E27FC236}">
                <a16:creationId xmlns:a16="http://schemas.microsoft.com/office/drawing/2014/main" xmlns="" id="{551A3D89-9930-43AD-B522-444067014818}"/>
              </a:ext>
            </a:extLst>
          </p:cNvPr>
          <p:cNvSpPr>
            <a:spLocks noGrp="1" noChangeArrowheads="1"/>
          </p:cNvSpPr>
          <p:nvPr>
            <p:ph type="body" sz="quarter" idx="3"/>
          </p:nvPr>
        </p:nvSpPr>
        <p:spPr>
          <a:xfrm>
            <a:off x="5574891" y="884903"/>
            <a:ext cx="6127954" cy="860554"/>
          </a:xfrm>
        </p:spPr>
        <p:txBody>
          <a:bodyPr vert="horz" wrap="square" lIns="90000" tIns="46800" rIns="90000" bIns="46800" numCol="1" anchor="b" anchorCtr="0" compatLnSpc="1">
            <a:prstTxWarp prst="textNoShape">
              <a:avLst/>
            </a:prstTxWarp>
          </a:bodyPr>
          <a:lstStyle/>
          <a:p>
            <a:pPr defTabSz="457200" eaLnBrk="1" hangingPunct="1"/>
            <a:r>
              <a:rPr lang="en-US" altLang="en-US" sz="2000" dirty="0">
                <a:solidFill>
                  <a:srgbClr val="0070C0"/>
                </a:solidFill>
              </a:rPr>
              <a:t>DSM 5  - Somatic Symptom Disorder &amp; related disorders</a:t>
            </a:r>
          </a:p>
        </p:txBody>
      </p:sp>
      <p:sp>
        <p:nvSpPr>
          <p:cNvPr id="24582" name="Content Placeholder 5">
            <a:extLst>
              <a:ext uri="{FF2B5EF4-FFF2-40B4-BE49-F238E27FC236}">
                <a16:creationId xmlns:a16="http://schemas.microsoft.com/office/drawing/2014/main" xmlns="" id="{C519FE6B-B225-4F2C-952C-EA3222591B9B}"/>
              </a:ext>
            </a:extLst>
          </p:cNvPr>
          <p:cNvSpPr>
            <a:spLocks noGrp="1" noChangeArrowheads="1"/>
          </p:cNvSpPr>
          <p:nvPr>
            <p:ph sz="quarter" idx="4"/>
          </p:nvPr>
        </p:nvSpPr>
        <p:spPr>
          <a:xfrm>
            <a:off x="6282813" y="2020530"/>
            <a:ext cx="5420031" cy="3092014"/>
          </a:xfrm>
        </p:spPr>
        <p:txBody>
          <a:bodyPr vert="horz" wrap="square" lIns="90000" tIns="46800" rIns="90000" bIns="46800" numCol="1" anchor="t" anchorCtr="0" compatLnSpc="1">
            <a:prstTxWarp prst="textNoShape">
              <a:avLst/>
            </a:prstTxWarp>
          </a:bodyPr>
          <a:lstStyle/>
          <a:p>
            <a:pPr marL="457200" indent="-457200" defTabSz="457200" eaLnBrk="1" hangingPunct="1">
              <a:buFont typeface="+mj-lt"/>
              <a:buAutoNum type="arabicPeriod"/>
            </a:pPr>
            <a:r>
              <a:rPr lang="en-US" altLang="en-US" sz="2000" dirty="0"/>
              <a:t>Somatic Symptom Disorder</a:t>
            </a:r>
          </a:p>
          <a:p>
            <a:pPr marL="457200" indent="-457200" defTabSz="457200" eaLnBrk="1" hangingPunct="1">
              <a:buFont typeface="+mj-lt"/>
              <a:buAutoNum type="arabicPeriod"/>
            </a:pPr>
            <a:r>
              <a:rPr lang="en-US" altLang="en-US" sz="2000" dirty="0"/>
              <a:t>Illness Anxiety Disorder</a:t>
            </a:r>
          </a:p>
          <a:p>
            <a:pPr marL="457200" indent="-457200" defTabSz="457200" eaLnBrk="1" hangingPunct="1">
              <a:buFont typeface="+mj-lt"/>
              <a:buAutoNum type="arabicPeriod"/>
            </a:pPr>
            <a:r>
              <a:rPr lang="en-US" altLang="x-none" sz="2000" dirty="0"/>
              <a:t>Conversion Disorder</a:t>
            </a:r>
          </a:p>
          <a:p>
            <a:pPr marL="457200" indent="-457200" defTabSz="457200" eaLnBrk="1" hangingPunct="1">
              <a:buFont typeface="+mj-lt"/>
              <a:buAutoNum type="arabicPeriod"/>
            </a:pPr>
            <a:r>
              <a:rPr lang="en-US" altLang="x-none" sz="2000" dirty="0"/>
              <a:t>Psychological # affecting medical condition</a:t>
            </a:r>
          </a:p>
          <a:p>
            <a:pPr marL="457200" indent="-457200" defTabSz="457200" eaLnBrk="1" hangingPunct="1">
              <a:buFont typeface="+mj-lt"/>
              <a:buAutoNum type="arabicPeriod"/>
            </a:pPr>
            <a:r>
              <a:rPr lang="en-US" altLang="x-none" sz="2000" dirty="0"/>
              <a:t>Factitious Disorder</a:t>
            </a:r>
          </a:p>
          <a:p>
            <a:pPr marL="457200" indent="-457200" defTabSz="457200" eaLnBrk="1" hangingPunct="1">
              <a:buFont typeface="+mj-lt"/>
              <a:buAutoNum type="arabicPeriod"/>
            </a:pPr>
            <a:r>
              <a:rPr lang="en-US" altLang="x-none" sz="2000" dirty="0">
                <a:sym typeface="SimSun" panose="02010600030101010101" pitchFamily="2" charset="-122"/>
              </a:rPr>
              <a:t>Nonspecific somatic symptom disorders </a:t>
            </a:r>
            <a:endParaRPr lang="en-US" altLang="x-none" sz="2000" dirty="0"/>
          </a:p>
          <a:p>
            <a:pPr marL="457200" indent="-457200" defTabSz="457200" eaLnBrk="1" hangingPunct="1">
              <a:buFont typeface="+mj-lt"/>
              <a:buAutoNum type="arabicPeriod"/>
            </a:pPr>
            <a:r>
              <a:rPr lang="en-US" altLang="x-none" sz="2000" dirty="0"/>
              <a:t>Other specific somatic symptom disorders </a:t>
            </a:r>
            <a:endParaRPr lang="en-US" altLang="en-US" sz="2000" dirty="0"/>
          </a:p>
          <a:p>
            <a:pPr marL="0" indent="0" defTabSz="457200" eaLnBrk="1" hangingPunct="1">
              <a:lnSpc>
                <a:spcPct val="160000"/>
              </a:lnSpc>
              <a:buFont typeface="Times New Roman" panose="02020603050405020304" pitchFamily="18" charset="0"/>
              <a:buChar char="•"/>
            </a:pPr>
            <a:endParaRPr lang="en-US" altLang="x-none" sz="2000" dirty="0"/>
          </a:p>
        </p:txBody>
      </p:sp>
      <p:sp>
        <p:nvSpPr>
          <p:cNvPr id="7" name="Content Placeholder 2">
            <a:extLst>
              <a:ext uri="{FF2B5EF4-FFF2-40B4-BE49-F238E27FC236}">
                <a16:creationId xmlns:a16="http://schemas.microsoft.com/office/drawing/2014/main" xmlns="" id="{298F8C51-DC29-43CA-B607-68716A576E7F}"/>
              </a:ext>
            </a:extLst>
          </p:cNvPr>
          <p:cNvSpPr txBox="1">
            <a:spLocks/>
          </p:cNvSpPr>
          <p:nvPr/>
        </p:nvSpPr>
        <p:spPr>
          <a:xfrm>
            <a:off x="377313" y="5437008"/>
            <a:ext cx="11437373" cy="987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Activity: For additional clarification on description of Somatic Symptom Disorder and changes in DSM-5, check out video: </a:t>
            </a:r>
            <a:r>
              <a:rPr lang="en-US" sz="2000" dirty="0">
                <a:solidFill>
                  <a:sysClr val="windowText" lastClr="000000"/>
                </a:solidFill>
                <a:latin typeface="Calibri" panose="020F0502020204030204"/>
              </a:rPr>
              <a:t>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www.gmeded.com/dsm-5/somatic-symptoms-and-related-disorders-dsm-5</a:t>
            </a:r>
            <a:endParaRPr kumimoji="0" lang="x-none"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2.jpeg" descr="Image of Fig. 1">
            <a:extLst>
              <a:ext uri="{FF2B5EF4-FFF2-40B4-BE49-F238E27FC236}">
                <a16:creationId xmlns:a16="http://schemas.microsoft.com/office/drawing/2014/main" xmlns="" id="{31316A0C-1FE6-479B-8220-0B9DCDAD263D}"/>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45" y="927100"/>
            <a:ext cx="9444243" cy="525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3">
            <a:extLst>
              <a:ext uri="{FF2B5EF4-FFF2-40B4-BE49-F238E27FC236}">
                <a16:creationId xmlns:a16="http://schemas.microsoft.com/office/drawing/2014/main" xmlns="" id="{66E4CD86-31E6-46C1-A937-F8EDE91B3E74}"/>
              </a:ext>
            </a:extLst>
          </p:cNvPr>
          <p:cNvSpPr txBox="1">
            <a:spLocks noChangeArrowheads="1"/>
          </p:cNvSpPr>
          <p:nvPr/>
        </p:nvSpPr>
        <p:spPr bwMode="auto">
          <a:xfrm>
            <a:off x="1403351" y="103188"/>
            <a:ext cx="3203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en-US" sz="2400" b="1" dirty="0">
                <a:solidFill>
                  <a:prstClr val="black"/>
                </a:solidFill>
                <a:ea typeface="SimSun" panose="02010600030101010101" pitchFamily="2" charset="-122"/>
                <a:sym typeface="Arial" panose="020B0604020202020204" pitchFamily="34" charset="0"/>
              </a:rPr>
              <a:t>DSM IV </a:t>
            </a:r>
          </a:p>
          <a:p>
            <a:pPr algn="ctr" fontAlgn="base">
              <a:spcBef>
                <a:spcPct val="0"/>
              </a:spcBef>
              <a:spcAft>
                <a:spcPct val="0"/>
              </a:spcAft>
            </a:pPr>
            <a:r>
              <a:rPr lang="en-US" altLang="en-US" sz="2400" b="1" dirty="0">
                <a:solidFill>
                  <a:prstClr val="black"/>
                </a:solidFill>
                <a:ea typeface="SimSun" panose="02010600030101010101" pitchFamily="2" charset="-122"/>
                <a:sym typeface="Arial" panose="020B0604020202020204" pitchFamily="34" charset="0"/>
              </a:rPr>
              <a:t>Somatoform Disorder</a:t>
            </a:r>
          </a:p>
        </p:txBody>
      </p:sp>
      <p:sp>
        <p:nvSpPr>
          <p:cNvPr id="26628" name="Text Box 4">
            <a:extLst>
              <a:ext uri="{FF2B5EF4-FFF2-40B4-BE49-F238E27FC236}">
                <a16:creationId xmlns:a16="http://schemas.microsoft.com/office/drawing/2014/main" xmlns="" id="{905E9492-71D6-4000-9DDD-4BFFB1B6A841}"/>
              </a:ext>
            </a:extLst>
          </p:cNvPr>
          <p:cNvSpPr txBox="1">
            <a:spLocks noChangeArrowheads="1"/>
          </p:cNvSpPr>
          <p:nvPr/>
        </p:nvSpPr>
        <p:spPr bwMode="auto">
          <a:xfrm>
            <a:off x="7673975" y="3011488"/>
            <a:ext cx="1771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fontAlgn="base">
              <a:spcBef>
                <a:spcPct val="0"/>
              </a:spcBef>
              <a:spcAft>
                <a:spcPct val="0"/>
              </a:spcAft>
            </a:pPr>
            <a:r>
              <a:rPr lang="en-US" altLang="en-US" sz="2000" b="1" dirty="0">
                <a:solidFill>
                  <a:prstClr val="black"/>
                </a:solidFill>
                <a:ea typeface="SimSun" panose="02010600030101010101" pitchFamily="2" charset="-122"/>
                <a:sym typeface="SimSun" panose="02010600030101010101" pitchFamily="2" charset="-122"/>
              </a:rPr>
              <a:t>DSM</a:t>
            </a:r>
            <a:r>
              <a:rPr lang="en-US" altLang="en-US" sz="2800" b="1" dirty="0">
                <a:solidFill>
                  <a:prstClr val="black"/>
                </a:solidFill>
                <a:ea typeface="SimSun" panose="02010600030101010101" pitchFamily="2" charset="-122"/>
                <a:sym typeface="SimSun" panose="02010600030101010101" pitchFamily="2" charset="-122"/>
              </a:rPr>
              <a:t> </a:t>
            </a:r>
            <a:r>
              <a:rPr lang="en-US" altLang="en-US" sz="2000" b="1" dirty="0">
                <a:solidFill>
                  <a:prstClr val="black"/>
                </a:solidFill>
                <a:ea typeface="SimSun" panose="02010600030101010101" pitchFamily="2" charset="-122"/>
                <a:sym typeface="SimSun" panose="02010600030101010101" pitchFamily="2" charset="-122"/>
              </a:rPr>
              <a:t>IV</a:t>
            </a:r>
            <a:r>
              <a:rPr lang="en-US" altLang="en-US" sz="2400" b="1" dirty="0">
                <a:solidFill>
                  <a:prstClr val="black"/>
                </a:solidFill>
                <a:ea typeface="SimSun" panose="02010600030101010101" pitchFamily="2" charset="-122"/>
                <a:sym typeface="SimSun" panose="02010600030101010101" pitchFamily="2" charset="-122"/>
              </a:rPr>
              <a:t> </a:t>
            </a:r>
          </a:p>
        </p:txBody>
      </p:sp>
      <p:sp>
        <p:nvSpPr>
          <p:cNvPr id="26629" name="Text Box 5">
            <a:extLst>
              <a:ext uri="{FF2B5EF4-FFF2-40B4-BE49-F238E27FC236}">
                <a16:creationId xmlns:a16="http://schemas.microsoft.com/office/drawing/2014/main" xmlns="" id="{76A38AD0-FF14-4B03-9085-3A51B561C6D8}"/>
              </a:ext>
            </a:extLst>
          </p:cNvPr>
          <p:cNvSpPr txBox="1">
            <a:spLocks noChangeArrowheads="1"/>
          </p:cNvSpPr>
          <p:nvPr/>
        </p:nvSpPr>
        <p:spPr bwMode="auto">
          <a:xfrm>
            <a:off x="1299241" y="5810242"/>
            <a:ext cx="45452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r>
              <a:rPr lang="en-US" altLang="en-US" b="1" dirty="0">
                <a:solidFill>
                  <a:prstClr val="black"/>
                </a:solidFill>
                <a:ea typeface="SimSun" panose="02010600030101010101" pitchFamily="2" charset="-122"/>
                <a:sym typeface="Arial" panose="020B0604020202020204" pitchFamily="34" charset="0"/>
              </a:rPr>
              <a:t>DSM 5</a:t>
            </a:r>
            <a:r>
              <a:rPr lang="en-US" altLang="en-US" dirty="0">
                <a:solidFill>
                  <a:prstClr val="black"/>
                </a:solidFill>
                <a:ea typeface="SimSun" panose="02010600030101010101" pitchFamily="2" charset="-122"/>
                <a:sym typeface="Arial" panose="020B0604020202020204" pitchFamily="34" charset="0"/>
              </a:rPr>
              <a:t> </a:t>
            </a:r>
            <a:endParaRPr lang="en-US" altLang="en-US" dirty="0">
              <a:solidFill>
                <a:prstClr val="black"/>
              </a:solidFill>
              <a:latin typeface="Tahoma" panose="020B0604030504040204" pitchFamily="34" charset="0"/>
              <a:cs typeface="Tahoma" panose="020B0604030504040204" pitchFamily="34" charset="0"/>
            </a:endParaRPr>
          </a:p>
        </p:txBody>
      </p:sp>
      <p:sp>
        <p:nvSpPr>
          <p:cNvPr id="26630" name="Text Box 6">
            <a:extLst>
              <a:ext uri="{FF2B5EF4-FFF2-40B4-BE49-F238E27FC236}">
                <a16:creationId xmlns:a16="http://schemas.microsoft.com/office/drawing/2014/main" xmlns="" id="{DD81D325-8BC5-42B0-A530-4BE751FB44B4}"/>
              </a:ext>
            </a:extLst>
          </p:cNvPr>
          <p:cNvSpPr txBox="1">
            <a:spLocks noChangeArrowheads="1"/>
          </p:cNvSpPr>
          <p:nvPr/>
        </p:nvSpPr>
        <p:spPr bwMode="auto">
          <a:xfrm>
            <a:off x="6549052" y="5810242"/>
            <a:ext cx="41944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fontAlgn="base">
              <a:spcBef>
                <a:spcPct val="0"/>
              </a:spcBef>
              <a:spcAft>
                <a:spcPct val="0"/>
              </a:spcAft>
            </a:pPr>
            <a:r>
              <a:rPr lang="en-US" altLang="en-US" b="1" dirty="0">
                <a:solidFill>
                  <a:prstClr val="black"/>
                </a:solidFill>
                <a:ea typeface="SimSun" panose="02010600030101010101" pitchFamily="2" charset="-122"/>
                <a:sym typeface="SimSun" panose="02010600030101010101" pitchFamily="2" charset="-122"/>
              </a:rPr>
              <a:t>DSM 5</a:t>
            </a:r>
            <a:r>
              <a:rPr lang="en-US" altLang="en-US" dirty="0">
                <a:solidFill>
                  <a:prstClr val="black"/>
                </a:solidFill>
                <a:ea typeface="SimSun" panose="02010600030101010101" pitchFamily="2" charset="-122"/>
                <a:sym typeface="SimSun" panose="02010600030101010101" pitchFamily="2" charset="-122"/>
              </a:rPr>
              <a:t> </a:t>
            </a:r>
            <a:endParaRPr lang="en-US" altLang="en-US" dirty="0">
              <a:solidFill>
                <a:prstClr val="black"/>
              </a:solidFill>
              <a:latin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A6A4978-3A3D-41AA-87E8-0830E36AAADD}"/>
              </a:ext>
            </a:extLst>
          </p:cNvPr>
          <p:cNvGraphicFramePr>
            <a:graphicFrameLocks noGrp="1"/>
          </p:cNvGraphicFramePr>
          <p:nvPr>
            <p:ph idx="1"/>
            <p:extLst>
              <p:ext uri="{D42A27DB-BD31-4B8C-83A1-F6EECF244321}">
                <p14:modId xmlns:p14="http://schemas.microsoft.com/office/powerpoint/2010/main" val="2265253288"/>
              </p:ext>
            </p:extLst>
          </p:nvPr>
        </p:nvGraphicFramePr>
        <p:xfrm>
          <a:off x="853537" y="1988257"/>
          <a:ext cx="9483213" cy="410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57C10164-15F5-4ED6-8645-31DBA16F27B3}"/>
              </a:ext>
            </a:extLst>
          </p:cNvPr>
          <p:cNvPicPr>
            <a:picLocks noChangeAspect="1"/>
          </p:cNvPicPr>
          <p:nvPr/>
        </p:nvPicPr>
        <p:blipFill>
          <a:blip r:embed="rId7"/>
          <a:stretch>
            <a:fillRect/>
          </a:stretch>
        </p:blipFill>
        <p:spPr>
          <a:xfrm>
            <a:off x="5119616" y="2769111"/>
            <a:ext cx="317019" cy="371888"/>
          </a:xfrm>
          <a:prstGeom prst="rect">
            <a:avLst/>
          </a:prstGeom>
        </p:spPr>
      </p:pic>
      <p:pic>
        <p:nvPicPr>
          <p:cNvPr id="6" name="Picture 5">
            <a:extLst>
              <a:ext uri="{FF2B5EF4-FFF2-40B4-BE49-F238E27FC236}">
                <a16:creationId xmlns:a16="http://schemas.microsoft.com/office/drawing/2014/main" xmlns="" id="{BBAD3EC7-33F6-444A-9EE7-F30CB179B8AE}"/>
              </a:ext>
            </a:extLst>
          </p:cNvPr>
          <p:cNvPicPr>
            <a:picLocks noChangeAspect="1"/>
          </p:cNvPicPr>
          <p:nvPr/>
        </p:nvPicPr>
        <p:blipFill>
          <a:blip r:embed="rId7"/>
          <a:stretch>
            <a:fillRect/>
          </a:stretch>
        </p:blipFill>
        <p:spPr>
          <a:xfrm>
            <a:off x="5595143" y="4265486"/>
            <a:ext cx="317019" cy="371888"/>
          </a:xfrm>
          <a:prstGeom prst="rect">
            <a:avLst/>
          </a:prstGeom>
        </p:spPr>
      </p:pic>
      <p:pic>
        <p:nvPicPr>
          <p:cNvPr id="8" name="Picture 7">
            <a:extLst>
              <a:ext uri="{FF2B5EF4-FFF2-40B4-BE49-F238E27FC236}">
                <a16:creationId xmlns:a16="http://schemas.microsoft.com/office/drawing/2014/main" xmlns="" id="{56774B08-1C48-4602-AA82-AE76865C8EF8}"/>
              </a:ext>
            </a:extLst>
          </p:cNvPr>
          <p:cNvPicPr>
            <a:picLocks noChangeAspect="1"/>
          </p:cNvPicPr>
          <p:nvPr/>
        </p:nvPicPr>
        <p:blipFill>
          <a:blip r:embed="rId8"/>
          <a:stretch>
            <a:fillRect/>
          </a:stretch>
        </p:blipFill>
        <p:spPr>
          <a:xfrm>
            <a:off x="4460113" y="3995134"/>
            <a:ext cx="2270059" cy="371888"/>
          </a:xfrm>
          <a:prstGeom prst="rect">
            <a:avLst/>
          </a:prstGeom>
        </p:spPr>
      </p:pic>
      <p:pic>
        <p:nvPicPr>
          <p:cNvPr id="10" name="Picture 9">
            <a:extLst>
              <a:ext uri="{FF2B5EF4-FFF2-40B4-BE49-F238E27FC236}">
                <a16:creationId xmlns:a16="http://schemas.microsoft.com/office/drawing/2014/main" xmlns="" id="{B4E347C4-A8AB-4C70-8D1A-0169417F0D63}"/>
              </a:ext>
            </a:extLst>
          </p:cNvPr>
          <p:cNvPicPr>
            <a:picLocks noChangeAspect="1"/>
          </p:cNvPicPr>
          <p:nvPr/>
        </p:nvPicPr>
        <p:blipFill>
          <a:blip r:embed="rId9"/>
          <a:stretch>
            <a:fillRect/>
          </a:stretch>
        </p:blipFill>
        <p:spPr>
          <a:xfrm>
            <a:off x="7045371" y="3110735"/>
            <a:ext cx="560881" cy="682811"/>
          </a:xfrm>
          <a:prstGeom prst="rect">
            <a:avLst/>
          </a:prstGeom>
        </p:spPr>
      </p:pic>
      <p:pic>
        <p:nvPicPr>
          <p:cNvPr id="12" name="Picture 11">
            <a:extLst>
              <a:ext uri="{FF2B5EF4-FFF2-40B4-BE49-F238E27FC236}">
                <a16:creationId xmlns:a16="http://schemas.microsoft.com/office/drawing/2014/main" xmlns="" id="{7E8DF254-E626-486E-8E5B-E0B06B8AA968}"/>
              </a:ext>
            </a:extLst>
          </p:cNvPr>
          <p:cNvPicPr>
            <a:picLocks noChangeAspect="1"/>
          </p:cNvPicPr>
          <p:nvPr/>
        </p:nvPicPr>
        <p:blipFill>
          <a:blip r:embed="rId9"/>
          <a:stretch>
            <a:fillRect/>
          </a:stretch>
        </p:blipFill>
        <p:spPr>
          <a:xfrm>
            <a:off x="2974659" y="4091558"/>
            <a:ext cx="560881" cy="371888"/>
          </a:xfrm>
          <a:prstGeom prst="rect">
            <a:avLst/>
          </a:prstGeom>
        </p:spPr>
      </p:pic>
      <p:sp>
        <p:nvSpPr>
          <p:cNvPr id="19" name="TextBox 18">
            <a:extLst>
              <a:ext uri="{FF2B5EF4-FFF2-40B4-BE49-F238E27FC236}">
                <a16:creationId xmlns:a16="http://schemas.microsoft.com/office/drawing/2014/main" xmlns="" id="{2F60D8DE-852B-4726-AF66-CB228DD80C39}"/>
              </a:ext>
            </a:extLst>
          </p:cNvPr>
          <p:cNvSpPr txBox="1"/>
          <p:nvPr/>
        </p:nvSpPr>
        <p:spPr>
          <a:xfrm>
            <a:off x="3049229" y="-10436334"/>
            <a:ext cx="6098458" cy="4130361"/>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222"/>
                </a:solidFill>
                <a:effectLst/>
                <a:uLnTx/>
                <a:uFillTx/>
                <a:latin typeface="Calibri" panose="020F0502020204030204"/>
                <a:ea typeface="+mn-ea"/>
                <a:cs typeface="+mn-cs"/>
              </a:rPr>
              <a:t>In somatic symptom and related disorders, there are physical symptoms suggesting a medical condition; however, no medical disease, substance misuse or other mental disorder can be found to account for the level and impact of the physical (somatic) symptoms. The symptoms cause significant distress or impairment in social, occupational or other areas of functioning. The physical symptoms are usually not intentional, with the exception of factitious disorder where there is deliberate falsification of physical or psychological symptoms.</a:t>
            </a:r>
          </a:p>
        </p:txBody>
      </p:sp>
      <p:sp>
        <p:nvSpPr>
          <p:cNvPr id="21" name="TextBox 20">
            <a:extLst>
              <a:ext uri="{FF2B5EF4-FFF2-40B4-BE49-F238E27FC236}">
                <a16:creationId xmlns:a16="http://schemas.microsoft.com/office/drawing/2014/main" xmlns="" id="{F458CCC8-5B7C-4454-BD23-DBC639441915}"/>
              </a:ext>
            </a:extLst>
          </p:cNvPr>
          <p:cNvSpPr txBox="1"/>
          <p:nvPr/>
        </p:nvSpPr>
        <p:spPr>
          <a:xfrm>
            <a:off x="3049229" y="-15657263"/>
            <a:ext cx="6098458" cy="4647426"/>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22222"/>
                </a:solidFill>
                <a:effectLst/>
                <a:uLnTx/>
                <a:uFillTx/>
                <a:latin typeface="Calibri" panose="020F0502020204030204"/>
                <a:ea typeface="+mn-ea"/>
                <a:cs typeface="+mn-cs"/>
              </a:rPr>
              <a:t>In somatic symptom and related disorders, there are physical symptoms suggesting a medical condition; however, no medical disease, substance misuse or other mental disorder can be found to account for the level and impact of the physical (somatic) symptoms. The symptoms cause significant distress or impairment in social, occupational or other areas of functioning. The physical symptoms are usually not intentional, with the exception of factitious disorder where there is deliberate falsification of physical or psychological symptom</a:t>
            </a:r>
            <a:r>
              <a:rPr kumimoji="0" lang="en-US" sz="5000" b="0" i="0" u="none" strike="noStrike" kern="1200" cap="none" spc="0" normalizeH="0" baseline="0" noProof="0" dirty="0">
                <a:ln>
                  <a:noFill/>
                </a:ln>
                <a:solidFill>
                  <a:srgbClr val="222222"/>
                </a:solidFill>
                <a:effectLst/>
                <a:uLnTx/>
                <a:uFillTx/>
                <a:latin typeface="Calibri" panose="020F0502020204030204"/>
                <a:ea typeface="+mn-ea"/>
                <a:cs typeface="+mn-cs"/>
              </a:rPr>
              <a:t>s.</a:t>
            </a:r>
          </a:p>
        </p:txBody>
      </p:sp>
      <p:sp>
        <p:nvSpPr>
          <p:cNvPr id="22" name="Content Placeholder 3">
            <a:extLst>
              <a:ext uri="{FF2B5EF4-FFF2-40B4-BE49-F238E27FC236}">
                <a16:creationId xmlns:a16="http://schemas.microsoft.com/office/drawing/2014/main" xmlns="" id="{F79BCB07-328C-4572-84CB-F90C4E526976}"/>
              </a:ext>
            </a:extLst>
          </p:cNvPr>
          <p:cNvSpPr txBox="1">
            <a:spLocks/>
          </p:cNvSpPr>
          <p:nvPr/>
        </p:nvSpPr>
        <p:spPr>
          <a:xfrm>
            <a:off x="324464" y="239521"/>
            <a:ext cx="11749549" cy="157992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lang="en-US" sz="2000" b="1" u="sng" dirty="0">
                <a:solidFill>
                  <a:srgbClr val="222222"/>
                </a:solidFill>
                <a:effectLst>
                  <a:outerShdw blurRad="38100" dist="38100" dir="2700000" algn="tl">
                    <a:srgbClr val="000000">
                      <a:alpha val="43137"/>
                    </a:srgbClr>
                  </a:outerShdw>
                </a:effectLst>
                <a:latin typeface="Calibri" panose="020F0502020204030204"/>
              </a:rPr>
              <a:t>SSRDs DIAGNOSIS</a:t>
            </a:r>
          </a:p>
          <a:p>
            <a:pPr>
              <a:lnSpc>
                <a:spcPct val="100000"/>
              </a:lnSpc>
              <a:defRPr/>
            </a:pPr>
            <a:r>
              <a:rPr lang="en-US" sz="2000" dirty="0">
                <a:solidFill>
                  <a:srgbClr val="222222"/>
                </a:solidFill>
                <a:latin typeface="Calibri" panose="020F0502020204030204"/>
              </a:rPr>
              <a:t>SSRDs marked by </a:t>
            </a:r>
            <a:r>
              <a:rPr lang="en-US" sz="2000" dirty="0">
                <a:solidFill>
                  <a:srgbClr val="FF0000"/>
                </a:solidFill>
                <a:latin typeface="Calibri" panose="020F0502020204030204"/>
              </a:rPr>
              <a:t>prominent somatic symptoms</a:t>
            </a:r>
            <a:r>
              <a:rPr lang="en-US" sz="2000" dirty="0">
                <a:solidFill>
                  <a:srgbClr val="222222"/>
                </a:solidFill>
                <a:latin typeface="Calibri" panose="020F0502020204030204"/>
              </a:rPr>
              <a:t> suggesting a medical condition; but, no medical disease, substance misuse or other mental disorder found to account for the level and impact of the symptoms. </a:t>
            </a:r>
          </a:p>
          <a:p>
            <a:pPr>
              <a:lnSpc>
                <a:spcPct val="100000"/>
              </a:lnSpc>
              <a:defRPr/>
            </a:pPr>
            <a:r>
              <a:rPr lang="en-US" sz="2000" dirty="0">
                <a:solidFill>
                  <a:srgbClr val="222222"/>
                </a:solidFill>
                <a:latin typeface="Calibri" panose="020F0502020204030204"/>
              </a:rPr>
              <a:t>The symptoms cause significant </a:t>
            </a:r>
            <a:r>
              <a:rPr lang="en-US" sz="2000" dirty="0">
                <a:solidFill>
                  <a:srgbClr val="FF0000"/>
                </a:solidFill>
                <a:latin typeface="Calibri" panose="020F0502020204030204"/>
              </a:rPr>
              <a:t>distress or impairment </a:t>
            </a:r>
            <a:r>
              <a:rPr lang="en-US" sz="2000" dirty="0">
                <a:solidFill>
                  <a:srgbClr val="222222"/>
                </a:solidFill>
                <a:latin typeface="Calibri" panose="020F0502020204030204"/>
              </a:rPr>
              <a:t>in social, occupational or other areas of functioning. </a:t>
            </a:r>
          </a:p>
        </p:txBody>
      </p:sp>
    </p:spTree>
    <p:extLst>
      <p:ext uri="{BB962C8B-B14F-4D97-AF65-F5344CB8AC3E}">
        <p14:creationId xmlns:p14="http://schemas.microsoft.com/office/powerpoint/2010/main" val="457572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528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EA3D84-6D9B-4542-BB64-56BB382B6F4D}"/>
              </a:ext>
            </a:extLst>
          </p:cNvPr>
          <p:cNvSpPr>
            <a:spLocks noGrp="1"/>
          </p:cNvSpPr>
          <p:nvPr>
            <p:ph idx="1"/>
          </p:nvPr>
        </p:nvSpPr>
        <p:spPr>
          <a:xfrm>
            <a:off x="353961" y="221226"/>
            <a:ext cx="11577484" cy="6430297"/>
          </a:xfrm>
        </p:spPr>
        <p:txBody>
          <a:bodyPr>
            <a:noAutofit/>
          </a:bodyPr>
          <a:lstStyle/>
          <a:p>
            <a:pPr marL="0" indent="0">
              <a:lnSpc>
                <a:spcPct val="150000"/>
              </a:lnSpc>
              <a:buNone/>
            </a:pPr>
            <a:r>
              <a:rPr lang="en-US" sz="2000" b="1" dirty="0"/>
              <a:t>SPECIFIC SSRDs</a:t>
            </a:r>
          </a:p>
          <a:p>
            <a:pPr marL="457200" indent="-457200">
              <a:lnSpc>
                <a:spcPct val="150000"/>
              </a:lnSpc>
              <a:buAutoNum type="arabicPeriod"/>
            </a:pPr>
            <a:r>
              <a:rPr lang="en-US" sz="2000" u="sng" dirty="0">
                <a:effectLst>
                  <a:outerShdw blurRad="38100" dist="38100" dir="2700000" algn="tl">
                    <a:srgbClr val="000000">
                      <a:alpha val="43137"/>
                    </a:srgbClr>
                  </a:outerShdw>
                </a:effectLst>
              </a:rPr>
              <a:t>Somatic symptom disorder </a:t>
            </a:r>
            <a:r>
              <a:rPr lang="en-US" sz="2000" dirty="0" smtClean="0"/>
              <a:t>[somatization</a:t>
            </a:r>
            <a:r>
              <a:rPr lang="en-US" sz="2000" dirty="0"/>
              <a:t>, hypochondriasis and pain disorder</a:t>
            </a:r>
            <a:r>
              <a:rPr lang="en-US" sz="2000" dirty="0" smtClean="0"/>
              <a:t>]-somatic ss distress</a:t>
            </a:r>
            <a:r>
              <a:rPr lang="en-US" sz="2000" dirty="0" smtClean="0">
                <a:latin typeface="Snap ITC" panose="04040A07060A02020202" pitchFamily="82" charset="0"/>
              </a:rPr>
              <a:t>+</a:t>
            </a:r>
            <a:r>
              <a:rPr lang="en-US" sz="2000" dirty="0" smtClean="0"/>
              <a:t>burden </a:t>
            </a:r>
            <a:r>
              <a:rPr lang="en-US" sz="2000" dirty="0"/>
              <a:t>Diagnostic Criteria: A. One or more somatic symptoms; B. Excessive thoughts, </a:t>
            </a:r>
            <a:r>
              <a:rPr lang="en-US" sz="2000" dirty="0" smtClean="0"/>
              <a:t>feelings or </a:t>
            </a:r>
            <a:r>
              <a:rPr lang="en-US" sz="2000" dirty="0"/>
              <a:t>behaviors; C. the state of being symptomatic is persistent (typically more than 6 months). </a:t>
            </a:r>
          </a:p>
          <a:p>
            <a:pPr marL="457200" indent="-457200">
              <a:lnSpc>
                <a:spcPct val="150000"/>
              </a:lnSpc>
              <a:buAutoNum type="arabicPeriod"/>
            </a:pPr>
            <a:r>
              <a:rPr lang="en-US" sz="2000" u="sng" dirty="0">
                <a:effectLst>
                  <a:outerShdw blurRad="38100" dist="38100" dir="2700000" algn="tl">
                    <a:srgbClr val="000000">
                      <a:alpha val="43137"/>
                    </a:srgbClr>
                  </a:outerShdw>
                </a:effectLst>
              </a:rPr>
              <a:t>Illness anxiety disorder </a:t>
            </a:r>
            <a:r>
              <a:rPr lang="en-US" sz="2000" dirty="0" smtClean="0"/>
              <a:t>[preoccupation with fears of being ill] </a:t>
            </a:r>
            <a:r>
              <a:rPr lang="en-US" sz="2000" dirty="0"/>
              <a:t>Diagnostic Criteria: A. Preoccupation with having or acquiring a serious illness; B. Somatic symptoms are not present or, if present, are only mild in intensity. Specify whether: (a). Care-seeking type or (b). Care-avoidant type</a:t>
            </a:r>
          </a:p>
          <a:p>
            <a:pPr marL="457200" indent="-457200">
              <a:lnSpc>
                <a:spcPct val="150000"/>
              </a:lnSpc>
              <a:buAutoNum type="arabicPeriod"/>
            </a:pPr>
            <a:r>
              <a:rPr lang="en-US" sz="2000" u="sng" dirty="0">
                <a:effectLst>
                  <a:outerShdw blurRad="38100" dist="38100" dir="2700000" algn="tl">
                    <a:srgbClr val="000000">
                      <a:alpha val="43137"/>
                    </a:srgbClr>
                  </a:outerShdw>
                </a:effectLst>
              </a:rPr>
              <a:t>Conversion disorder </a:t>
            </a:r>
            <a:r>
              <a:rPr lang="en-US" sz="2000" dirty="0"/>
              <a:t>[Functional Neurological Symptom Disorder] Diagnostic Criteria: </a:t>
            </a:r>
          </a:p>
          <a:p>
            <a:pPr marL="457200" indent="-457200">
              <a:lnSpc>
                <a:spcPct val="150000"/>
              </a:lnSpc>
              <a:buAutoNum type="alphaUcPeriod"/>
            </a:pPr>
            <a:r>
              <a:rPr lang="en-US" sz="2000" dirty="0"/>
              <a:t>1 symptoms of altered voluntary motor or sensory function. </a:t>
            </a:r>
          </a:p>
          <a:p>
            <a:pPr lvl="2">
              <a:lnSpc>
                <a:spcPct val="150000"/>
              </a:lnSpc>
              <a:buFont typeface="Wingdings" panose="05000000000000000000" pitchFamily="2" charset="2"/>
              <a:buChar char="q"/>
            </a:pPr>
            <a:r>
              <a:rPr lang="en-US" dirty="0"/>
              <a:t>Specify symptom type: Weakness, paralysis, sensory loss, tremor, seizures, etc. </a:t>
            </a:r>
          </a:p>
          <a:p>
            <a:pPr marL="0" indent="0">
              <a:lnSpc>
                <a:spcPct val="150000"/>
              </a:lnSpc>
              <a:buNone/>
            </a:pPr>
            <a:r>
              <a:rPr lang="en-US" sz="2000" dirty="0"/>
              <a:t>B. Clinical findings provide evidence of incompatibility between symptom and recognized neurological or medical conditions. </a:t>
            </a:r>
          </a:p>
        </p:txBody>
      </p:sp>
    </p:spTree>
    <p:extLst>
      <p:ext uri="{BB962C8B-B14F-4D97-AF65-F5344CB8AC3E}">
        <p14:creationId xmlns:p14="http://schemas.microsoft.com/office/powerpoint/2010/main" val="1601552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3EA3D84-6D9B-4542-BB64-56BB382B6F4D}"/>
              </a:ext>
            </a:extLst>
          </p:cNvPr>
          <p:cNvSpPr>
            <a:spLocks noGrp="1"/>
          </p:cNvSpPr>
          <p:nvPr>
            <p:ph idx="1"/>
          </p:nvPr>
        </p:nvSpPr>
        <p:spPr>
          <a:xfrm>
            <a:off x="353961" y="206477"/>
            <a:ext cx="11577484" cy="6445046"/>
          </a:xfrm>
        </p:spPr>
        <p:txBody>
          <a:bodyPr>
            <a:noAutofit/>
          </a:bodyPr>
          <a:lstStyle/>
          <a:p>
            <a:pPr marL="0" indent="0">
              <a:lnSpc>
                <a:spcPct val="150000"/>
              </a:lnSpc>
              <a:buNone/>
            </a:pPr>
            <a:r>
              <a:rPr lang="en-US" sz="2000" dirty="0"/>
              <a:t>4. </a:t>
            </a:r>
            <a:r>
              <a:rPr lang="en-US" sz="2000" u="sng" dirty="0">
                <a:effectLst>
                  <a:outerShdw blurRad="38100" dist="38100" dir="2700000" algn="tl">
                    <a:srgbClr val="000000">
                      <a:alpha val="43137"/>
                    </a:srgbClr>
                  </a:outerShdw>
                </a:effectLst>
              </a:rPr>
              <a:t>Psychological factors affecting medical illness:  </a:t>
            </a:r>
            <a:r>
              <a:rPr lang="en-US" sz="2000" b="0" i="0" dirty="0">
                <a:solidFill>
                  <a:srgbClr val="09142A"/>
                </a:solidFill>
                <a:effectLst/>
              </a:rPr>
              <a:t>A medical condition must exist and psychological factors must negatively affect the condition</a:t>
            </a:r>
            <a:r>
              <a:rPr lang="en-US" sz="2000" b="0" i="0" dirty="0">
                <a:solidFill>
                  <a:srgbClr val="09142A"/>
                </a:solidFill>
                <a:effectLst>
                  <a:outerShdw blurRad="38100" dist="38100" dir="2700000" algn="tl">
                    <a:srgbClr val="000000">
                      <a:alpha val="43137"/>
                    </a:srgbClr>
                  </a:outerShdw>
                </a:effectLst>
              </a:rPr>
              <a:t>. </a:t>
            </a:r>
            <a:r>
              <a:rPr lang="en-US" sz="2000" dirty="0"/>
              <a:t>Diagnostic Criteria:                                                                                                                                                                                 A. Psychological factors have influenced course of medical condition shown by a close temporal association between psychological factors &amp; development, exacerbation or delayed recovery from the medical condition                                                                                                                                                                              B. The Psychological factors interfere with the treatment of the medical condition (e.g., poor adherence)                                             C. The Psychological factors constitute additional well‐established health risks for the individual Examples: Alcohol abuse and liver disease, chronic occupational stress and hypertension, anxiety and asthma, depression and coronary artery disease, smoking and COPD. </a:t>
            </a:r>
          </a:p>
          <a:p>
            <a:pPr marL="0" indent="0">
              <a:lnSpc>
                <a:spcPct val="150000"/>
              </a:lnSpc>
              <a:buNone/>
            </a:pPr>
            <a:r>
              <a:rPr lang="en-US" sz="2000" dirty="0"/>
              <a:t>5. </a:t>
            </a:r>
            <a:r>
              <a:rPr lang="en-US" sz="2000" u="sng" dirty="0">
                <a:effectLst>
                  <a:outerShdw blurRad="38100" dist="38100" dir="2700000" algn="tl">
                    <a:srgbClr val="000000">
                      <a:alpha val="43137"/>
                    </a:srgbClr>
                  </a:outerShdw>
                </a:effectLst>
              </a:rPr>
              <a:t>Factitious disorder: </a:t>
            </a:r>
            <a:r>
              <a:rPr lang="en-US" sz="2000" dirty="0"/>
              <a:t>Diagnostic Criteria:                                                                                                                                      A. Falsification of physical or psychological signs or symptoms, or induction of injury or disease, associated with identified deception. [NB: No motivation included in DSM‐5 criteria ]                                                                                                                                                   B. The individual presents self (or another individual) to others as ill, impaired, or injured.                                                    C. The deceptive behavior is evident even in the absence of obvious external rewards.                                                Divided into: Imposed on Self and Imposed on another (previously by proxy)</a:t>
            </a:r>
          </a:p>
        </p:txBody>
      </p:sp>
    </p:spTree>
    <p:extLst>
      <p:ext uri="{BB962C8B-B14F-4D97-AF65-F5344CB8AC3E}">
        <p14:creationId xmlns:p14="http://schemas.microsoft.com/office/powerpoint/2010/main" val="3305178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DC2E12B-3FCE-4407-AD92-EB9B52E7CCCD}"/>
              </a:ext>
            </a:extLst>
          </p:cNvPr>
          <p:cNvSpPr txBox="1">
            <a:spLocks noGrp="1"/>
          </p:cNvSpPr>
          <p:nvPr>
            <p:ph idx="1"/>
          </p:nvPr>
        </p:nvSpPr>
        <p:spPr>
          <a:xfrm>
            <a:off x="320843" y="435475"/>
            <a:ext cx="11630526" cy="5991384"/>
          </a:xfrm>
          <a:prstGeom prst="rect">
            <a:avLst/>
          </a:prstGeom>
          <a:noFill/>
        </p:spPr>
        <p:txBody>
          <a:bodyPr wrap="square">
            <a:spAutoFit/>
          </a:bodyPr>
          <a:lstStyle/>
          <a:p>
            <a:pPr marL="0" indent="0">
              <a:lnSpc>
                <a:spcPct val="100000"/>
              </a:lnSpc>
              <a:buNone/>
              <a:defRPr/>
            </a:pPr>
            <a:r>
              <a:rPr kumimoji="0" lang="en-US" sz="2000" i="0" u="sng" strike="noStrike" kern="1200" cap="none" spc="0" normalizeH="0" baseline="0" noProof="0" dirty="0">
                <a:ln>
                  <a:noFill/>
                </a:ln>
                <a:effectLst>
                  <a:outerShdw blurRad="38100" dist="38100" dir="2700000" algn="tl">
                    <a:srgbClr val="000000">
                      <a:alpha val="43137"/>
                    </a:srgbClr>
                  </a:outerShdw>
                </a:effectLst>
                <a:uLnTx/>
                <a:uFillTx/>
                <a:ea typeface="+mn-ea"/>
                <a:cs typeface="+mn-cs"/>
              </a:rPr>
              <a:t>6. Other </a:t>
            </a:r>
            <a:r>
              <a:rPr lang="en-US" sz="2000" u="sng" dirty="0">
                <a:effectLst>
                  <a:outerShdw blurRad="38100" dist="38100" dir="2700000" algn="tl">
                    <a:srgbClr val="000000">
                      <a:alpha val="43137"/>
                    </a:srgbClr>
                  </a:outerShdw>
                </a:effectLst>
              </a:rPr>
              <a:t>somatic symptom and related disorders</a:t>
            </a:r>
            <a:r>
              <a:rPr kumimoji="0" lang="en-US" sz="2000" i="0" u="sng" strike="noStrike" kern="1200" cap="none" spc="0" normalizeH="0" baseline="0" noProof="0" dirty="0">
                <a:ln>
                  <a:noFill/>
                </a:ln>
                <a:effectLst>
                  <a:outerShdw blurRad="38100" dist="38100" dir="2700000" algn="tl">
                    <a:srgbClr val="000000">
                      <a:alpha val="43137"/>
                    </a:srgbClr>
                  </a:outerShdw>
                </a:effectLst>
                <a:uLnTx/>
                <a:uFillTx/>
                <a:ea typeface="+mn-ea"/>
                <a:cs typeface="+mn-cs"/>
              </a:rPr>
              <a:t> </a:t>
            </a:r>
          </a:p>
          <a:p>
            <a:pPr marL="0" marR="0" lvl="0" indent="0" algn="l" defTabSz="914400" rtl="0" eaLnBrk="1" fontAlgn="auto" latinLnBrk="0" hangingPunct="1">
              <a:lnSpc>
                <a:spcPct val="100000"/>
              </a:lnSpc>
              <a:spcBef>
                <a:spcPts val="1000"/>
              </a:spcBef>
              <a:spcAft>
                <a:spcPts val="0"/>
              </a:spcAft>
              <a:buClrTx/>
              <a:buSzTx/>
              <a:buNone/>
              <a:tabLst/>
              <a:defRPr/>
            </a:pPr>
            <a:r>
              <a:rPr lang="en-US" sz="2000" dirty="0">
                <a:solidFill>
                  <a:srgbClr val="222222"/>
                </a:solidFill>
              </a:rPr>
              <a:t>Examples of presentations that can be classified using the ‘other specified; designation include: </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lang="en-US" sz="2000" dirty="0">
                <a:solidFill>
                  <a:srgbClr val="222222"/>
                </a:solidFill>
              </a:rPr>
              <a:t>Brief somatic symptom disorder – duration of symptoms less than six months</a:t>
            </a:r>
          </a:p>
          <a:p>
            <a:pPr marL="457200" indent="-457200">
              <a:lnSpc>
                <a:spcPct val="100000"/>
              </a:lnSpc>
              <a:buFont typeface="+mj-lt"/>
              <a:buAutoNum type="arabicPeriod"/>
              <a:defRPr/>
            </a:pPr>
            <a:r>
              <a:rPr lang="en-US" sz="2000" dirty="0">
                <a:solidFill>
                  <a:srgbClr val="222222"/>
                </a:solidFill>
              </a:rPr>
              <a:t>Brief illness anxiety disorder – duration of symptoms less than six months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222222"/>
                </a:solidFill>
                <a:effectLst/>
                <a:uLnTx/>
                <a:uFillTx/>
                <a:ea typeface="+mn-ea"/>
                <a:cs typeface="+mn-cs"/>
              </a:rPr>
              <a:t>Illness anxiety disorder without excessive health-related behavior, so IAD criterion D not met.</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222222"/>
                </a:solidFill>
                <a:effectLst/>
                <a:uLnTx/>
                <a:uFillTx/>
                <a:ea typeface="+mn-ea"/>
                <a:cs typeface="+mn-cs"/>
              </a:rPr>
              <a:t>Pseudocyesis: a false belief of being pregnant that is associated with objective signs and reported symptoms of pregnancy</a:t>
            </a:r>
          </a:p>
          <a:p>
            <a:pPr marL="0" indent="0">
              <a:lnSpc>
                <a:spcPct val="100000"/>
              </a:lnSpc>
              <a:buNone/>
              <a:defRPr/>
            </a:pPr>
            <a:r>
              <a:rPr lang="en-US" sz="2000" b="1" u="sng" dirty="0">
                <a:solidFill>
                  <a:srgbClr val="09142A"/>
                </a:solidFill>
                <a:effectLst>
                  <a:outerShdw blurRad="38100" dist="38100" dir="2700000" algn="tl">
                    <a:srgbClr val="000000">
                      <a:alpha val="43137"/>
                    </a:srgbClr>
                  </a:outerShdw>
                </a:effectLst>
              </a:rPr>
              <a:t>7. Unspecified somatic symptom and related disorders</a:t>
            </a:r>
          </a:p>
          <a:p>
            <a:pPr marL="0" indent="0">
              <a:lnSpc>
                <a:spcPct val="100000"/>
              </a:lnSpc>
              <a:buNone/>
              <a:defRPr/>
            </a:pPr>
            <a:r>
              <a:rPr lang="en-US" sz="2000" b="0" dirty="0">
                <a:solidFill>
                  <a:srgbClr val="09142A"/>
                </a:solidFill>
                <a:effectLst/>
              </a:rPr>
              <a:t>Symptoms consistent with somatic symptom disorder are present, but do not meet criteria for any of the above disorders; used only if there is insufficient information to make more specific diagnosis</a:t>
            </a:r>
            <a:endParaRPr kumimoji="0" lang="en-US" sz="2000" b="0" i="0" u="none" strike="noStrike" kern="1200" cap="none" spc="0" normalizeH="0" baseline="0" noProof="0" dirty="0">
              <a:ln>
                <a:noFill/>
              </a:ln>
              <a:solidFill>
                <a:srgbClr val="222222"/>
              </a:solidFill>
              <a:effectLst/>
              <a:uLnTx/>
              <a:uFillTx/>
              <a:ea typeface="+mn-ea"/>
              <a:cs typeface="+mn-cs"/>
            </a:endParaRPr>
          </a:p>
          <a:p>
            <a:pPr>
              <a:lnSpc>
                <a:spcPct val="100000"/>
              </a:lnSpc>
              <a:buFont typeface="Wingdings" panose="05000000000000000000" pitchFamily="2" charset="2"/>
              <a:buChar char="q"/>
            </a:pPr>
            <a:r>
              <a:rPr lang="en-US" sz="2000" b="0" i="0" dirty="0">
                <a:solidFill>
                  <a:srgbClr val="222222"/>
                </a:solidFill>
                <a:effectLst/>
              </a:rPr>
              <a:t>QUESTION: In  DSM-IV  a  patient  with  a high  level  of  anxiety  about  having  a disease and many associated  somatic symptoms  would  be  given  the  diagnosis  of  hypochondriasis.  What  specific SSRD DSM-5 diagnosis would apply to this patient?  </a:t>
            </a:r>
          </a:p>
          <a:p>
            <a:pPr marL="457200" indent="-457200">
              <a:lnSpc>
                <a:spcPct val="100000"/>
              </a:lnSpc>
              <a:buAutoNum type="alphaUcPeriod"/>
            </a:pPr>
            <a:r>
              <a:rPr lang="en-US" sz="2000" b="0" i="0" dirty="0">
                <a:solidFill>
                  <a:srgbClr val="222222"/>
                </a:solidFill>
                <a:effectLst/>
              </a:rPr>
              <a:t>hypochondriasis    B. illness  anxiety  disorder  </a:t>
            </a:r>
          </a:p>
          <a:p>
            <a:pPr marL="0" indent="0">
              <a:lnSpc>
                <a:spcPct val="100000"/>
              </a:lnSpc>
              <a:buNone/>
            </a:pPr>
            <a:r>
              <a:rPr lang="en-US" sz="2000" b="0" i="0" dirty="0">
                <a:solidFill>
                  <a:srgbClr val="222222"/>
                </a:solidFill>
                <a:effectLst/>
              </a:rPr>
              <a:t>C. somatic  symptom  disorder  D. generalized  anxiety  disorder    E. somatoform  disorder  NOS</a:t>
            </a:r>
          </a:p>
        </p:txBody>
      </p:sp>
      <p:cxnSp>
        <p:nvCxnSpPr>
          <p:cNvPr id="8" name="Straight Connector 7">
            <a:extLst>
              <a:ext uri="{FF2B5EF4-FFF2-40B4-BE49-F238E27FC236}">
                <a16:creationId xmlns:a16="http://schemas.microsoft.com/office/drawing/2014/main" xmlns="" id="{8B3BA63B-24DC-4767-ACE1-C91F123CF388}"/>
              </a:ext>
            </a:extLst>
          </p:cNvPr>
          <p:cNvCxnSpPr>
            <a:cxnSpLocks/>
          </p:cNvCxnSpPr>
          <p:nvPr/>
        </p:nvCxnSpPr>
        <p:spPr>
          <a:xfrm>
            <a:off x="0" y="4523874"/>
            <a:ext cx="1195136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87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D4CCF5-F3D1-41E2-820B-76311799A130}"/>
              </a:ext>
            </a:extLst>
          </p:cNvPr>
          <p:cNvSpPr>
            <a:spLocks noGrp="1"/>
          </p:cNvSpPr>
          <p:nvPr>
            <p:ph idx="1"/>
          </p:nvPr>
        </p:nvSpPr>
        <p:spPr>
          <a:xfrm>
            <a:off x="838200" y="324465"/>
            <a:ext cx="10515600" cy="5852498"/>
          </a:xfrm>
        </p:spPr>
        <p:txBody>
          <a:bodyPr>
            <a:normAutofit/>
          </a:bodyPr>
          <a:lstStyle/>
          <a:p>
            <a:pPr marL="0" indent="0">
              <a:lnSpc>
                <a:spcPct val="100000"/>
              </a:lnSpc>
              <a:buNone/>
            </a:pPr>
            <a:r>
              <a:rPr lang="en-US" sz="2000" b="1" dirty="0"/>
              <a:t>ASSOCIATED CO-MORBIDITIES </a:t>
            </a:r>
          </a:p>
          <a:p>
            <a:pPr marL="0" indent="0">
              <a:lnSpc>
                <a:spcPct val="150000"/>
              </a:lnSpc>
              <a:buNone/>
            </a:pPr>
            <a:r>
              <a:rPr lang="en-US" sz="2000" dirty="0"/>
              <a:t>Currently, higher percentages of Somatic Symptom Disorder found in persons with: </a:t>
            </a:r>
          </a:p>
          <a:p>
            <a:pPr>
              <a:lnSpc>
                <a:spcPct val="150000"/>
              </a:lnSpc>
            </a:pPr>
            <a:r>
              <a:rPr lang="en-US" sz="2000" dirty="0" smtClean="0"/>
              <a:t>Depression </a:t>
            </a:r>
            <a:endParaRPr lang="en-US" sz="2000" dirty="0"/>
          </a:p>
          <a:p>
            <a:pPr>
              <a:lnSpc>
                <a:spcPct val="150000"/>
              </a:lnSpc>
            </a:pPr>
            <a:r>
              <a:rPr lang="en-US" sz="2000" dirty="0" smtClean="0"/>
              <a:t>Irritable </a:t>
            </a:r>
            <a:r>
              <a:rPr lang="en-US" sz="2000" dirty="0"/>
              <a:t>bowel syndrome </a:t>
            </a:r>
          </a:p>
          <a:p>
            <a:pPr>
              <a:lnSpc>
                <a:spcPct val="150000"/>
              </a:lnSpc>
            </a:pPr>
            <a:r>
              <a:rPr lang="en-US" sz="2000" dirty="0"/>
              <a:t>Fibromyalgia </a:t>
            </a:r>
          </a:p>
          <a:p>
            <a:pPr>
              <a:lnSpc>
                <a:spcPct val="150000"/>
              </a:lnSpc>
            </a:pPr>
            <a:r>
              <a:rPr lang="en-US" sz="2000" dirty="0"/>
              <a:t>Chronic pain </a:t>
            </a:r>
          </a:p>
          <a:p>
            <a:pPr>
              <a:lnSpc>
                <a:spcPct val="150000"/>
              </a:lnSpc>
            </a:pPr>
            <a:r>
              <a:rPr lang="en-US" sz="2000" dirty="0"/>
              <a:t>Post-traumatic stress disorder </a:t>
            </a:r>
          </a:p>
          <a:p>
            <a:pPr>
              <a:lnSpc>
                <a:spcPct val="150000"/>
              </a:lnSpc>
            </a:pPr>
            <a:r>
              <a:rPr lang="en-US" sz="2000" dirty="0" smtClean="0"/>
              <a:t>Antisocial </a:t>
            </a:r>
            <a:r>
              <a:rPr lang="en-US" sz="2000" dirty="0"/>
              <a:t>personality disorder </a:t>
            </a:r>
          </a:p>
          <a:p>
            <a:pPr>
              <a:lnSpc>
                <a:spcPct val="150000"/>
              </a:lnSpc>
            </a:pPr>
            <a:r>
              <a:rPr lang="en-US" sz="2000" dirty="0" smtClean="0"/>
              <a:t>History </a:t>
            </a:r>
            <a:r>
              <a:rPr lang="en-US" sz="2000" dirty="0"/>
              <a:t>if sexual or physical abuse</a:t>
            </a:r>
            <a:endParaRPr lang="x-none" sz="2000" dirty="0"/>
          </a:p>
        </p:txBody>
      </p:sp>
      <p:sp>
        <p:nvSpPr>
          <p:cNvPr id="8" name="TextBox 7">
            <a:extLst>
              <a:ext uri="{FF2B5EF4-FFF2-40B4-BE49-F238E27FC236}">
                <a16:creationId xmlns:a16="http://schemas.microsoft.com/office/drawing/2014/main" xmlns="" id="{3E0C0519-8B78-492D-B064-C68E20A76075}"/>
              </a:ext>
            </a:extLst>
          </p:cNvPr>
          <p:cNvSpPr txBox="1"/>
          <p:nvPr/>
        </p:nvSpPr>
        <p:spPr>
          <a:xfrm>
            <a:off x="0" y="-10436334"/>
            <a:ext cx="9704439" cy="2064540"/>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222222"/>
                </a:solidFill>
                <a:effectLst/>
                <a:uLnTx/>
                <a:uFillTx/>
                <a:latin typeface="Calibri" panose="020F0502020204030204"/>
                <a:ea typeface="+mn-ea"/>
                <a:cs typeface="+mn-cs"/>
              </a:rPr>
              <a:t>In somatic symptom and related disorders, there are physical symptoms suggesting a medical condition; however, no medical disease, substance misuse or other mental disorder can be found to account for the level and impact of the physical (somatic) symptoms. The symptoms cause significant distress or impairment in social, occupational or other areas of functioning. The physical symptoms are usually not intentional, with the exception of factitious disorder where there is deliberate falsification of physical or psychological symptoms.</a:t>
            </a:r>
          </a:p>
        </p:txBody>
      </p:sp>
    </p:spTree>
    <p:extLst>
      <p:ext uri="{BB962C8B-B14F-4D97-AF65-F5344CB8AC3E}">
        <p14:creationId xmlns:p14="http://schemas.microsoft.com/office/powerpoint/2010/main" val="3813642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C7A3739-92FB-4F13-B087-EC79FD9B64DA}"/>
              </a:ext>
            </a:extLst>
          </p:cNvPr>
          <p:cNvSpPr>
            <a:spLocks noGrp="1"/>
          </p:cNvSpPr>
          <p:nvPr>
            <p:ph idx="1"/>
          </p:nvPr>
        </p:nvSpPr>
        <p:spPr>
          <a:xfrm>
            <a:off x="433138" y="320842"/>
            <a:ext cx="11405936" cy="6208295"/>
          </a:xfrm>
        </p:spPr>
        <p:txBody>
          <a:bodyPr>
            <a:noAutofit/>
          </a:bodyPr>
          <a:lstStyle/>
          <a:p>
            <a:pPr marL="0" indent="0">
              <a:lnSpc>
                <a:spcPct val="150000"/>
              </a:lnSpc>
              <a:buNone/>
            </a:pPr>
            <a:r>
              <a:rPr lang="en-US" sz="2000" b="1" dirty="0"/>
              <a:t>DIFFERENTIAL DIAGNOSIS </a:t>
            </a:r>
          </a:p>
          <a:p>
            <a:pPr marL="0" indent="0">
              <a:lnSpc>
                <a:spcPct val="150000"/>
              </a:lnSpc>
              <a:buNone/>
            </a:pPr>
            <a:r>
              <a:rPr lang="en-US" sz="2000" dirty="0"/>
              <a:t>Disorders likely to be misdiagnosed as somatic symptom disorders: </a:t>
            </a:r>
          </a:p>
          <a:p>
            <a:pPr>
              <a:lnSpc>
                <a:spcPct val="150000"/>
              </a:lnSpc>
              <a:buFont typeface="Wingdings" panose="05000000000000000000" pitchFamily="2" charset="2"/>
              <a:buChar char="q"/>
            </a:pPr>
            <a:r>
              <a:rPr lang="en-US" sz="2000" dirty="0"/>
              <a:t>Medical conditions </a:t>
            </a:r>
          </a:p>
          <a:p>
            <a:pPr>
              <a:lnSpc>
                <a:spcPct val="150000"/>
              </a:lnSpc>
              <a:buFont typeface="Wingdings" panose="05000000000000000000" pitchFamily="2" charset="2"/>
              <a:buChar char="§"/>
            </a:pPr>
            <a:r>
              <a:rPr lang="en-US" sz="2000" dirty="0"/>
              <a:t>Early-stage connective tissue disorders (ex. systemic lupus erythematosus and rheumatoid arthritis) </a:t>
            </a:r>
          </a:p>
          <a:p>
            <a:pPr>
              <a:lnSpc>
                <a:spcPct val="150000"/>
              </a:lnSpc>
              <a:buFont typeface="Wingdings" panose="05000000000000000000" pitchFamily="2" charset="2"/>
              <a:buChar char="§"/>
            </a:pPr>
            <a:r>
              <a:rPr lang="en-US" sz="2000" dirty="0"/>
              <a:t>Central nervous system disorders (ex. brain tumor, multiple sclerosis, epilepsy, dementia, stroke, and myasthenia gravis) </a:t>
            </a:r>
          </a:p>
          <a:p>
            <a:pPr>
              <a:lnSpc>
                <a:spcPct val="150000"/>
              </a:lnSpc>
              <a:buFont typeface="Wingdings" panose="05000000000000000000" pitchFamily="2" charset="2"/>
              <a:buChar char="§"/>
            </a:pPr>
            <a:r>
              <a:rPr lang="en-US" sz="2000" dirty="0"/>
              <a:t>Endocrine disorders (ex. hypoglycemia, hyperparathyroidism, hyperthyroidism and porphyria) </a:t>
            </a:r>
          </a:p>
          <a:p>
            <a:pPr>
              <a:lnSpc>
                <a:spcPct val="150000"/>
              </a:lnSpc>
              <a:buFont typeface="Wingdings" panose="05000000000000000000" pitchFamily="2" charset="2"/>
              <a:buChar char="q"/>
            </a:pPr>
            <a:r>
              <a:rPr lang="en-US" sz="2000" dirty="0"/>
              <a:t>Depression and anxiety disorders– 1 or 2 symptoms of acute onset &amp; short duration </a:t>
            </a:r>
          </a:p>
          <a:p>
            <a:pPr>
              <a:lnSpc>
                <a:spcPct val="150000"/>
              </a:lnSpc>
              <a:buFont typeface="Wingdings" panose="05000000000000000000" pitchFamily="2" charset="2"/>
              <a:buChar char="q"/>
            </a:pPr>
            <a:r>
              <a:rPr lang="en-US" sz="2000" dirty="0"/>
              <a:t>Panic disorder, </a:t>
            </a:r>
            <a:r>
              <a:rPr lang="en-US" sz="2000" b="0" dirty="0">
                <a:effectLst/>
              </a:rPr>
              <a:t>generalized anxiety disorder, substance use disorder, </a:t>
            </a:r>
          </a:p>
          <a:p>
            <a:pPr>
              <a:lnSpc>
                <a:spcPct val="150000"/>
              </a:lnSpc>
              <a:buFont typeface="Wingdings" panose="05000000000000000000" pitchFamily="2" charset="2"/>
              <a:buChar char="q"/>
            </a:pPr>
            <a:r>
              <a:rPr lang="en-US" sz="2000" dirty="0"/>
              <a:t>Delusional disorders - schizophrenia with somatic delusions or depression with hypochondriac delusions, </a:t>
            </a:r>
            <a:endParaRPr lang="x-none" sz="2000" dirty="0"/>
          </a:p>
        </p:txBody>
      </p:sp>
    </p:spTree>
    <p:extLst>
      <p:ext uri="{BB962C8B-B14F-4D97-AF65-F5344CB8AC3E}">
        <p14:creationId xmlns:p14="http://schemas.microsoft.com/office/powerpoint/2010/main" val="2730927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092A13-9C47-4442-B1B4-00D2E2D8CA94}"/>
              </a:ext>
            </a:extLst>
          </p:cNvPr>
          <p:cNvSpPr>
            <a:spLocks noGrp="1"/>
          </p:cNvSpPr>
          <p:nvPr>
            <p:ph idx="1"/>
          </p:nvPr>
        </p:nvSpPr>
        <p:spPr>
          <a:xfrm>
            <a:off x="240633" y="288758"/>
            <a:ext cx="11550314" cy="6288505"/>
          </a:xfrm>
        </p:spPr>
        <p:txBody>
          <a:bodyPr>
            <a:noAutofit/>
          </a:bodyPr>
          <a:lstStyle/>
          <a:p>
            <a:pPr marL="0" indent="0">
              <a:buNone/>
            </a:pPr>
            <a:r>
              <a:rPr lang="en-US" sz="2000" b="1" dirty="0"/>
              <a:t>MAKING A DIAGNOSIS </a:t>
            </a:r>
          </a:p>
          <a:p>
            <a:pPr marL="0" indent="0">
              <a:buNone/>
            </a:pPr>
            <a:r>
              <a:rPr lang="en-US" sz="2000" u="sng" dirty="0">
                <a:effectLst>
                  <a:outerShdw blurRad="38100" dist="38100" dir="2700000" algn="tl">
                    <a:srgbClr val="000000">
                      <a:alpha val="43137"/>
                    </a:srgbClr>
                  </a:outerShdw>
                </a:effectLst>
              </a:rPr>
              <a:t>1. History                                                                                                                                                              </a:t>
            </a:r>
          </a:p>
          <a:p>
            <a:pPr marL="0" indent="0">
              <a:buNone/>
            </a:pPr>
            <a:r>
              <a:rPr lang="en-US" sz="2000" dirty="0"/>
              <a:t>Significant history suggesting somatic symptom &amp; related disorders - may be multiple symptoms, often occurring in different organ systems.  Symptoms that are vague or that exceed objective findings.             Chronic course, psychiatric disorder, history of extensive diagnostic testing. Rejection of previous physicians.</a:t>
            </a:r>
          </a:p>
          <a:p>
            <a:pPr marL="0" indent="0">
              <a:buNone/>
            </a:pPr>
            <a:r>
              <a:rPr lang="en-US" sz="2000" u="sng" dirty="0">
                <a:effectLst>
                  <a:outerShdw blurRad="38100" dist="38100" dir="2700000" algn="tl">
                    <a:srgbClr val="000000">
                      <a:alpha val="43137"/>
                    </a:srgbClr>
                  </a:outerShdw>
                </a:effectLst>
              </a:rPr>
              <a:t>2. Physical examination                                                                                                                                               </a:t>
            </a:r>
          </a:p>
          <a:p>
            <a:pPr marL="0" indent="0">
              <a:buNone/>
            </a:pPr>
            <a:r>
              <a:rPr lang="en-US" sz="2000" dirty="0"/>
              <a:t>A thorough physical examination and diagnostic tests are performed to rule out physical causes - which tests are done are determined by the symptoms present.</a:t>
            </a:r>
          </a:p>
          <a:p>
            <a:pPr marL="0" indent="0">
              <a:buNone/>
            </a:pPr>
            <a:r>
              <a:rPr lang="en-US" sz="2000" u="sng" dirty="0">
                <a:effectLst>
                  <a:outerShdw blurRad="38100" dist="38100" dir="2700000" algn="tl">
                    <a:srgbClr val="000000">
                      <a:alpha val="43137"/>
                    </a:srgbClr>
                  </a:outerShdw>
                </a:effectLst>
              </a:rPr>
              <a:t>3. Mental state exam and psychological evaluation                                                                                                 </a:t>
            </a:r>
          </a:p>
          <a:p>
            <a:r>
              <a:rPr lang="en-US" sz="2000" dirty="0"/>
              <a:t>MSE  - however, finding evidence of other psychiatric condition does not rule SSRD in or out.</a:t>
            </a:r>
          </a:p>
          <a:p>
            <a:r>
              <a:rPr lang="en-US" sz="2000" b="0" i="0" dirty="0">
                <a:effectLst/>
              </a:rPr>
              <a:t>Screening instruments –eg, PHQ-15,  History/severity traumatic events [HSTE-12], </a:t>
            </a:r>
            <a:r>
              <a:rPr lang="en-US" altLang="en-US" sz="2000" dirty="0">
                <a:solidFill>
                  <a:srgbClr val="FF0000"/>
                </a:solidFill>
                <a:cs typeface="Times New Roman" panose="02020603050405020304" pitchFamily="18" charset="0"/>
                <a:sym typeface="SimSun" panose="02010600030101010101" pitchFamily="2" charset="-122"/>
              </a:rPr>
              <a:t>S4</a:t>
            </a:r>
            <a:r>
              <a:rPr lang="en-US" altLang="en-US" sz="2000" dirty="0">
                <a:cs typeface="Times New Roman" panose="02020603050405020304" pitchFamily="18" charset="0"/>
                <a:sym typeface="SimSun" panose="02010600030101010101" pitchFamily="2" charset="-122"/>
              </a:rPr>
              <a:t> Model</a:t>
            </a:r>
            <a:endParaRPr lang="en-US" sz="2000" i="0" dirty="0">
              <a:effectLst/>
            </a:endParaRPr>
          </a:p>
          <a:p>
            <a:pPr marL="0" indent="0">
              <a:buNone/>
            </a:pPr>
            <a:r>
              <a:rPr lang="en-US" altLang="en-US" sz="2000" b="1" u="sng" dirty="0">
                <a:effectLst>
                  <a:outerShdw blurRad="38100" dist="38100" dir="2700000" algn="tl">
                    <a:srgbClr val="000000">
                      <a:alpha val="43137"/>
                    </a:srgbClr>
                  </a:outerShdw>
                </a:effectLst>
              </a:rPr>
              <a:t>4. D</a:t>
            </a:r>
            <a:r>
              <a:rPr lang="en-US" altLang="en-US" sz="2000" b="1" u="sng" dirty="0">
                <a:effectLst>
                  <a:outerShdw blurRad="38100" dist="38100" dir="2700000" algn="tl">
                    <a:srgbClr val="000000">
                      <a:alpha val="43137"/>
                    </a:srgbClr>
                  </a:outerShdw>
                </a:effectLst>
                <a:sym typeface="SimSun" panose="02010600030101010101" pitchFamily="2" charset="-122"/>
              </a:rPr>
              <a:t>iagnosis:</a:t>
            </a:r>
            <a:r>
              <a:rPr lang="en-US" altLang="en-US" sz="2000" u="sng" dirty="0">
                <a:effectLst>
                  <a:outerShdw blurRad="38100" dist="38100" dir="2700000" algn="tl">
                    <a:srgbClr val="000000">
                      <a:alpha val="43137"/>
                    </a:srgbClr>
                  </a:outerShdw>
                </a:effectLst>
                <a:sym typeface="SimSun" panose="02010600030101010101" pitchFamily="2" charset="-122"/>
              </a:rPr>
              <a:t> </a:t>
            </a:r>
            <a:r>
              <a:rPr lang="en-US" altLang="en-US" sz="2000" dirty="0">
                <a:sym typeface="SimSun" panose="02010600030101010101" pitchFamily="2" charset="-122"/>
              </a:rPr>
              <a:t>DSM-criteria used  to make s</a:t>
            </a:r>
            <a:r>
              <a:rPr lang="en-US" altLang="en-US" sz="2000" dirty="0">
                <a:sym typeface="Arial" panose="020B0604020202020204" pitchFamily="34" charset="0"/>
              </a:rPr>
              <a:t>pecific SSRD </a:t>
            </a:r>
            <a:r>
              <a:rPr lang="en-US" altLang="x-none" sz="2000" dirty="0">
                <a:sym typeface="Arial" panose="020B0604020202020204" pitchFamily="34" charset="0"/>
              </a:rPr>
              <a:t>diagnosis: assess </a:t>
            </a:r>
            <a:r>
              <a:rPr lang="en-US" altLang="en-US" sz="2000" dirty="0">
                <a:sym typeface="SimSun" panose="02010600030101010101" pitchFamily="2" charset="-122"/>
              </a:rPr>
              <a:t>symptoms, </a:t>
            </a:r>
            <a:r>
              <a:rPr lang="en-US" altLang="en-US" sz="2000" dirty="0">
                <a:sym typeface="Arial" panose="020B0604020202020204" pitchFamily="34" charset="0"/>
              </a:rPr>
              <a:t>duration, severity,</a:t>
            </a:r>
            <a:r>
              <a:rPr lang="en-US" altLang="x-none" sz="2000" dirty="0">
                <a:sym typeface="Arial" panose="020B0604020202020204" pitchFamily="34" charset="0"/>
              </a:rPr>
              <a:t> impact</a:t>
            </a:r>
            <a:r>
              <a:rPr lang="en-US" altLang="en-US" sz="2000" dirty="0">
                <a:sym typeface="SimSun" panose="02010600030101010101" pitchFamily="2" charset="-122"/>
              </a:rPr>
              <a:t>.</a:t>
            </a:r>
          </a:p>
          <a:p>
            <a:pPr marL="0" indent="0">
              <a:buNone/>
            </a:pPr>
            <a:r>
              <a:rPr lang="en-US" altLang="x-none" sz="2000" b="1" u="sng" dirty="0">
                <a:effectLst>
                  <a:outerShdw blurRad="38100" dist="38100" dir="2700000" algn="tl">
                    <a:srgbClr val="000000">
                      <a:alpha val="43137"/>
                    </a:srgbClr>
                  </a:outerShdw>
                </a:effectLst>
                <a:cs typeface="Times New Roman" panose="02020603050405020304" pitchFamily="18" charset="0"/>
                <a:sym typeface="SimSun" panose="02010600030101010101" pitchFamily="2" charset="-122"/>
              </a:rPr>
              <a:t>5. Biopsychosocial formulation</a:t>
            </a:r>
            <a:r>
              <a:rPr lang="en-US" altLang="en-US" sz="2000" dirty="0">
                <a:cs typeface="Times New Roman" panose="02020603050405020304" pitchFamily="18" charset="0"/>
                <a:sym typeface="SimSun" panose="02010600030101010101" pitchFamily="2" charset="-122"/>
              </a:rPr>
              <a:t>: </a:t>
            </a:r>
            <a:r>
              <a:rPr lang="en-US" altLang="en-US" sz="2000" dirty="0">
                <a:cs typeface="Times New Roman" panose="02020603050405020304" pitchFamily="18" charset="0"/>
                <a:sym typeface="Arial" panose="020B0604020202020204" pitchFamily="34" charset="0"/>
              </a:rPr>
              <a:t>understanding of patient &amp; their symptoms; familial, temperament vulnerabilities; symbolic meaning ascribed to  symptoms, how this connects with formative &amp; current life experiences; stressful life circumstances role</a:t>
            </a:r>
            <a:r>
              <a:rPr lang="en-US" altLang="x-none" sz="2000" dirty="0">
                <a:cs typeface="Times New Roman" panose="02020603050405020304" pitchFamily="18" charset="0"/>
                <a:sym typeface="Arial" panose="020B0604020202020204" pitchFamily="34" charset="0"/>
              </a:rPr>
              <a:t>; role of learning, as it applies to reinforcement of pathological illness behavior; broader overarching </a:t>
            </a:r>
            <a:r>
              <a:rPr lang="en-US" altLang="x-none" sz="2000" dirty="0">
                <a:cs typeface="Times New Roman" panose="02020603050405020304" pitchFamily="18" charset="0"/>
                <a:sym typeface="SimSun" panose="02010600030101010101" pitchFamily="2" charset="-122"/>
              </a:rPr>
              <a:t>social and cultural context</a:t>
            </a:r>
            <a:r>
              <a:rPr lang="en-US" altLang="x-none" sz="2000" dirty="0">
                <a:cs typeface="Times New Roman" panose="02020603050405020304" pitchFamily="18" charset="0"/>
                <a:sym typeface="Arial" panose="020B0604020202020204" pitchFamily="34" charset="0"/>
              </a:rPr>
              <a:t> influence.</a:t>
            </a:r>
          </a:p>
          <a:p>
            <a:pPr>
              <a:buFont typeface="Wingdings" panose="05000000000000000000" pitchFamily="2" charset="2"/>
              <a:buChar char="q"/>
            </a:pPr>
            <a:r>
              <a:rPr lang="en-US" altLang="en-US" sz="2000" dirty="0">
                <a:cs typeface="Times New Roman" panose="02020603050405020304" pitchFamily="18" charset="0"/>
                <a:sym typeface="Arial" panose="020B0604020202020204" pitchFamily="34" charset="0"/>
              </a:rPr>
              <a:t>Assessments will determine the choice of a definitive treatment strategy, specifically tailored for each</a:t>
            </a:r>
            <a:r>
              <a:rPr lang="en-US" altLang="x-none" sz="2000" dirty="0">
                <a:cs typeface="Times New Roman" panose="02020603050405020304" pitchFamily="18" charset="0"/>
                <a:sym typeface="Arial" panose="020B0604020202020204" pitchFamily="34" charset="0"/>
              </a:rPr>
              <a:t> individual patient.</a:t>
            </a:r>
            <a:endParaRPr lang="en-US" altLang="en-US" sz="2000" dirty="0">
              <a:cs typeface="Times New Roman" panose="02020603050405020304" pitchFamily="18" charset="0"/>
              <a:sym typeface="Arial" panose="020B0604020202020204" pitchFamily="34" charset="0"/>
            </a:endParaRPr>
          </a:p>
          <a:p>
            <a:pPr marL="0" indent="0">
              <a:buNone/>
            </a:pPr>
            <a:endParaRPr lang="en-US" altLang="x-none" sz="2000" dirty="0">
              <a:cs typeface="Times New Roman" panose="02020603050405020304" pitchFamily="18" charset="0"/>
              <a:sym typeface="Arial" panose="020B0604020202020204" pitchFamily="34" charset="0"/>
            </a:endParaRPr>
          </a:p>
          <a:p>
            <a:pPr marL="0" indent="0">
              <a:buNone/>
            </a:pPr>
            <a:endParaRPr lang="en-US" altLang="en-US" sz="2000" dirty="0">
              <a:sym typeface="SimSun" panose="02010600030101010101" pitchFamily="2" charset="-122"/>
            </a:endParaRPr>
          </a:p>
          <a:p>
            <a:endParaRPr lang="x-none" sz="2000" dirty="0"/>
          </a:p>
        </p:txBody>
      </p:sp>
    </p:spTree>
    <p:extLst>
      <p:ext uri="{BB962C8B-B14F-4D97-AF65-F5344CB8AC3E}">
        <p14:creationId xmlns:p14="http://schemas.microsoft.com/office/powerpoint/2010/main" val="2419841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A7B13-B9EE-4161-9613-7BF74225DAE8}"/>
              </a:ext>
            </a:extLst>
          </p:cNvPr>
          <p:cNvSpPr>
            <a:spLocks noGrp="1"/>
          </p:cNvSpPr>
          <p:nvPr>
            <p:ph type="title"/>
          </p:nvPr>
        </p:nvSpPr>
        <p:spPr/>
        <p:txBody>
          <a:bodyPr>
            <a:normAutofit/>
          </a:bodyPr>
          <a:lstStyle/>
          <a:p>
            <a:r>
              <a:rPr lang="en-US" sz="3200" b="1" dirty="0"/>
              <a:t>OUTLINE </a:t>
            </a:r>
            <a:endParaRPr lang="x-none" sz="3200" b="1" dirty="0"/>
          </a:p>
        </p:txBody>
      </p:sp>
      <p:sp>
        <p:nvSpPr>
          <p:cNvPr id="3" name="Content Placeholder 2">
            <a:extLst>
              <a:ext uri="{FF2B5EF4-FFF2-40B4-BE49-F238E27FC236}">
                <a16:creationId xmlns:a16="http://schemas.microsoft.com/office/drawing/2014/main" xmlns="" id="{684EC753-225A-4A3C-BCD8-17288CEE675D}"/>
              </a:ext>
            </a:extLst>
          </p:cNvPr>
          <p:cNvSpPr>
            <a:spLocks noGrp="1"/>
          </p:cNvSpPr>
          <p:nvPr>
            <p:ph idx="1"/>
          </p:nvPr>
        </p:nvSpPr>
        <p:spPr>
          <a:xfrm>
            <a:off x="838200" y="1486412"/>
            <a:ext cx="10515600" cy="4351338"/>
          </a:xfrm>
        </p:spPr>
        <p:txBody>
          <a:bodyPr>
            <a:normAutofit fontScale="85000" lnSpcReduction="20000"/>
          </a:bodyPr>
          <a:lstStyle/>
          <a:p>
            <a:pPr>
              <a:lnSpc>
                <a:spcPct val="150000"/>
              </a:lnSpc>
              <a:buFont typeface="Wingdings" panose="05000000000000000000" pitchFamily="2" charset="2"/>
              <a:buChar char="q"/>
            </a:pPr>
            <a:r>
              <a:rPr lang="en-US" dirty="0"/>
              <a:t>Introduction </a:t>
            </a:r>
          </a:p>
          <a:p>
            <a:pPr>
              <a:lnSpc>
                <a:spcPct val="150000"/>
              </a:lnSpc>
              <a:buFont typeface="Wingdings" panose="05000000000000000000" pitchFamily="2" charset="2"/>
              <a:buChar char="q"/>
            </a:pPr>
            <a:r>
              <a:rPr lang="en-US" dirty="0"/>
              <a:t>Objectives </a:t>
            </a:r>
          </a:p>
          <a:p>
            <a:pPr>
              <a:lnSpc>
                <a:spcPct val="150000"/>
              </a:lnSpc>
              <a:buFont typeface="Wingdings" panose="05000000000000000000" pitchFamily="2" charset="2"/>
              <a:buChar char="q"/>
            </a:pPr>
            <a:r>
              <a:rPr lang="en-US" dirty="0"/>
              <a:t>Somatic Symptom Disorder and related disorders </a:t>
            </a:r>
          </a:p>
          <a:p>
            <a:pPr>
              <a:lnSpc>
                <a:spcPct val="150000"/>
              </a:lnSpc>
              <a:buFont typeface="Wingdings" panose="05000000000000000000" pitchFamily="2" charset="2"/>
              <a:buChar char="q"/>
            </a:pPr>
            <a:r>
              <a:rPr lang="en-US" dirty="0"/>
              <a:t>Associated Co-morbidities</a:t>
            </a:r>
          </a:p>
          <a:p>
            <a:pPr>
              <a:lnSpc>
                <a:spcPct val="150000"/>
              </a:lnSpc>
              <a:buFont typeface="Wingdings" panose="05000000000000000000" pitchFamily="2" charset="2"/>
              <a:buChar char="q"/>
            </a:pPr>
            <a:r>
              <a:rPr lang="en-US" dirty="0" smtClean="0"/>
              <a:t>Diagnosis</a:t>
            </a:r>
            <a:endParaRPr lang="en-US" dirty="0"/>
          </a:p>
          <a:p>
            <a:pPr>
              <a:lnSpc>
                <a:spcPct val="150000"/>
              </a:lnSpc>
              <a:buFont typeface="Wingdings" panose="05000000000000000000" pitchFamily="2" charset="2"/>
              <a:buChar char="q"/>
            </a:pPr>
            <a:r>
              <a:rPr lang="en-US" dirty="0"/>
              <a:t>Management </a:t>
            </a:r>
          </a:p>
          <a:p>
            <a:pPr>
              <a:lnSpc>
                <a:spcPct val="150000"/>
              </a:lnSpc>
              <a:buFont typeface="Wingdings" panose="05000000000000000000" pitchFamily="2" charset="2"/>
              <a:buChar char="q"/>
            </a:pPr>
            <a:r>
              <a:rPr lang="en-US" dirty="0"/>
              <a:t>References</a:t>
            </a:r>
            <a:endParaRPr lang="x-none" dirty="0"/>
          </a:p>
        </p:txBody>
      </p:sp>
    </p:spTree>
    <p:extLst>
      <p:ext uri="{BB962C8B-B14F-4D97-AF65-F5344CB8AC3E}">
        <p14:creationId xmlns:p14="http://schemas.microsoft.com/office/powerpoint/2010/main" val="217254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4547F92-1842-46BA-9546-44AC6F793ACF}"/>
              </a:ext>
            </a:extLst>
          </p:cNvPr>
          <p:cNvSpPr>
            <a:spLocks noGrp="1"/>
          </p:cNvSpPr>
          <p:nvPr>
            <p:ph idx="1"/>
          </p:nvPr>
        </p:nvSpPr>
        <p:spPr>
          <a:xfrm>
            <a:off x="516195" y="235974"/>
            <a:ext cx="11194024" cy="6297561"/>
          </a:xfrm>
        </p:spPr>
        <p:txBody>
          <a:bodyPr>
            <a:noAutofit/>
          </a:bodyPr>
          <a:lstStyle/>
          <a:p>
            <a:pPr marL="0" indent="0">
              <a:lnSpc>
                <a:spcPct val="100000"/>
              </a:lnSpc>
              <a:buNone/>
            </a:pPr>
            <a:r>
              <a:rPr lang="en-US" sz="2000" b="1" dirty="0">
                <a:effectLst>
                  <a:outerShdw blurRad="38100" dist="38100" dir="2700000" algn="tl">
                    <a:srgbClr val="000000">
                      <a:alpha val="43137"/>
                    </a:srgbClr>
                  </a:outerShdw>
                </a:effectLst>
              </a:rPr>
              <a:t>GUIDELINES FOR INVESTIGATION AND DIAGNOSIS OF SSRDs </a:t>
            </a:r>
          </a:p>
          <a:p>
            <a:pPr marL="514350" indent="-514350">
              <a:lnSpc>
                <a:spcPct val="100000"/>
              </a:lnSpc>
              <a:buFont typeface="+mj-lt"/>
              <a:buAutoNum type="arabicPeriod"/>
            </a:pPr>
            <a:r>
              <a:rPr lang="en-US" sz="2000" dirty="0"/>
              <a:t>Adequate evaluation of organic symptoms: planned and timely. </a:t>
            </a:r>
          </a:p>
          <a:p>
            <a:pPr marL="514350" indent="-514350">
              <a:lnSpc>
                <a:spcPct val="100000"/>
              </a:lnSpc>
              <a:buAutoNum type="arabicPeriod"/>
            </a:pPr>
            <a:r>
              <a:rPr lang="en-US" sz="2000" dirty="0"/>
              <a:t>Recognition and explicit diagnosis of a somatic symptom and related disorder.</a:t>
            </a:r>
          </a:p>
          <a:p>
            <a:pPr marL="514350" indent="-514350">
              <a:lnSpc>
                <a:spcPct val="100000"/>
              </a:lnSpc>
              <a:buAutoNum type="arabicPeriod"/>
            </a:pPr>
            <a:r>
              <a:rPr lang="en-US" sz="2000" dirty="0"/>
              <a:t>Patients with somatic symptom disorder can become organically ill in addition, so organic pathology needs to be excluded again where appropriate during the course of the disease, e.g., where there is a sudden change in symptom characteristics. </a:t>
            </a:r>
          </a:p>
          <a:p>
            <a:pPr marL="514350" indent="-514350">
              <a:lnSpc>
                <a:spcPct val="100000"/>
              </a:lnSpc>
              <a:buFont typeface="Arial" panose="020B0604020202020204" pitchFamily="34" charset="0"/>
              <a:buAutoNum type="arabicPeriod"/>
            </a:pPr>
            <a:r>
              <a:rPr lang="en-US" sz="2000" dirty="0"/>
              <a:t>Where there is a suspicion of SSRDs, take a history beyond the primary symptom: other current symptoms, course of illness and treatments to date, past psychiatric history, current psycho-social stressors and triggers, maintaining factors, significant biographic information or life events. </a:t>
            </a:r>
          </a:p>
          <a:p>
            <a:pPr marL="514350" indent="-514350">
              <a:lnSpc>
                <a:spcPct val="100000"/>
              </a:lnSpc>
              <a:buAutoNum type="arabicPeriod"/>
            </a:pPr>
            <a:r>
              <a:rPr lang="en-US" sz="2000" dirty="0"/>
              <a:t> Inquiry as to the patient's beliefs about causality: gives significant information about possible interactional problems. </a:t>
            </a:r>
          </a:p>
          <a:p>
            <a:pPr marL="514350" indent="-514350">
              <a:lnSpc>
                <a:spcPct val="100000"/>
              </a:lnSpc>
              <a:buAutoNum type="arabicPeriod"/>
            </a:pPr>
            <a:r>
              <a:rPr lang="en-US" sz="2000" dirty="0"/>
              <a:t>Attention to concerns not directly voiced: a physical symptom can be used as a "calling card" for another, psycho-social concern (facultative somatization).</a:t>
            </a:r>
          </a:p>
          <a:p>
            <a:pPr marL="514350" indent="-514350">
              <a:lnSpc>
                <a:spcPct val="100000"/>
              </a:lnSpc>
              <a:buAutoNum type="arabicPeriod"/>
            </a:pPr>
            <a:r>
              <a:rPr lang="en-US" sz="2000" dirty="0"/>
              <a:t>The diagnostic enquiry into psychological factors should be carried out at the first sign that symptoms are not organically explicable, and not delayed until all organic investigations are complete. </a:t>
            </a:r>
          </a:p>
          <a:p>
            <a:pPr marL="514350" indent="-514350">
              <a:lnSpc>
                <a:spcPct val="100000"/>
              </a:lnSpc>
              <a:buAutoNum type="arabicPeriod"/>
            </a:pPr>
            <a:r>
              <a:rPr lang="en-US" sz="2000" dirty="0"/>
              <a:t>Possible social or occupational consequences of the physical illness should be established (drawing pension, court hearings, etc).</a:t>
            </a:r>
            <a:endParaRPr lang="x-none" sz="2000" dirty="0"/>
          </a:p>
        </p:txBody>
      </p:sp>
    </p:spTree>
    <p:extLst>
      <p:ext uri="{BB962C8B-B14F-4D97-AF65-F5344CB8AC3E}">
        <p14:creationId xmlns:p14="http://schemas.microsoft.com/office/powerpoint/2010/main" val="2910222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ksoSlideStyle" descr="#wm#_a_04_210_110" hidden="1">
            <a:extLst>
              <a:ext uri="{FF2B5EF4-FFF2-40B4-BE49-F238E27FC236}">
                <a16:creationId xmlns:a16="http://schemas.microsoft.com/office/drawing/2014/main" xmlns="" id="{5FD5EB12-7879-470C-965E-D131972C14B9}"/>
              </a:ext>
            </a:extLst>
          </p:cNvPr>
          <p:cNvSpPr>
            <a:spLocks noChangeArrowheads="1"/>
          </p:cNvSpPr>
          <p:nvPr/>
        </p:nvSpPr>
        <p:spPr bwMode="auto">
          <a:xfrm>
            <a:off x="1524000" y="0"/>
            <a:ext cx="12700" cy="12700"/>
          </a:xfrm>
          <a:prstGeom prst="rect">
            <a:avLst/>
          </a:prstGeom>
          <a:solidFill>
            <a:schemeClr val="accent1"/>
          </a:solidFill>
          <a:ln w="9525">
            <a:solidFill>
              <a:schemeClr val="tx1"/>
            </a:solidFill>
            <a:miter lim="800000"/>
            <a:headEnd/>
            <a:tailEnd/>
          </a:ln>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43011" name="Rectangle 3" descr="#wm#_a_04_210_110_b_1_1#clear#">
            <a:extLst>
              <a:ext uri="{FF2B5EF4-FFF2-40B4-BE49-F238E27FC236}">
                <a16:creationId xmlns:a16="http://schemas.microsoft.com/office/drawing/2014/main" xmlns="" id="{3E32DB15-BDB1-42A5-9BF5-81C8E8B4A74D}"/>
              </a:ext>
            </a:extLst>
          </p:cNvPr>
          <p:cNvSpPr>
            <a:spLocks noGrp="1" noChangeArrowheads="1"/>
          </p:cNvSpPr>
          <p:nvPr>
            <p:ph type="body" idx="4294967295"/>
          </p:nvPr>
        </p:nvSpPr>
        <p:spPr>
          <a:xfrm>
            <a:off x="368969" y="233363"/>
            <a:ext cx="5160296" cy="6248400"/>
          </a:xfrm>
        </p:spPr>
        <p:txBody>
          <a:bodyPr/>
          <a:lstStyle/>
          <a:p>
            <a:pPr marL="0" indent="0" eaLnBrk="1" hangingPunct="1">
              <a:lnSpc>
                <a:spcPct val="130000"/>
              </a:lnSpc>
              <a:buNone/>
            </a:pPr>
            <a:r>
              <a:rPr lang="en-US" altLang="en-US" sz="2000" b="1" u="sng" dirty="0">
                <a:latin typeface="Times New Roman" panose="02020603050405020304" pitchFamily="18" charset="0"/>
                <a:cs typeface="Times New Roman" panose="02020603050405020304" pitchFamily="18" charset="0"/>
              </a:rPr>
              <a:t>Treatment Aims</a:t>
            </a:r>
            <a:r>
              <a:rPr lang="en-US" altLang="en-US" sz="2000" b="1" dirty="0">
                <a:latin typeface="Times New Roman" panose="02020603050405020304" pitchFamily="18" charset="0"/>
                <a:cs typeface="Times New Roman" panose="02020603050405020304" pitchFamily="18" charset="0"/>
              </a:rPr>
              <a:t>:</a:t>
            </a:r>
          </a:p>
          <a:p>
            <a:pPr marL="0" indent="0" eaLnBrk="1" hangingPunct="1">
              <a:lnSpc>
                <a:spcPct val="170000"/>
              </a:lnSpc>
              <a:buFont typeface="SimSun" panose="02010600030101010101" pitchFamily="2" charset="-122"/>
              <a:buAutoNum type="arabicPeriod"/>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 Treatment  </a:t>
            </a:r>
            <a:r>
              <a:rPr lang="en-US" altLang="en-US" sz="2000" dirty="0">
                <a:latin typeface="Times New Roman" panose="02020603050405020304" pitchFamily="18" charset="0"/>
                <a:cs typeface="Times New Roman" panose="02020603050405020304" pitchFamily="18" charset="0"/>
                <a:sym typeface="SimSun" panose="02010600030101010101" pitchFamily="2" charset="-122"/>
              </a:rPr>
              <a:t>focused</a:t>
            </a: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 on coping with symptoms &amp; impairment rather than on symptomatic cure.</a:t>
            </a:r>
          </a:p>
          <a:p>
            <a:pPr marL="0" indent="0" eaLnBrk="1" hangingPunct="1">
              <a:lnSpc>
                <a:spcPct val="160000"/>
              </a:lnSpc>
              <a:buFont typeface="SimSun" panose="02010600030101010101" pitchFamily="2" charset="-122"/>
              <a:buAutoNum type="arabicPeriod"/>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 Target perpetuating factors -</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Depression, anxiety or panic </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Chronic marital or family discord</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Dependent or avoidant personality </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Occupational stress</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Abnormal illness beliefs</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Iatrogenic factors</a:t>
            </a:r>
          </a:p>
          <a:p>
            <a:pPr marL="0" indent="0" eaLnBrk="1" hangingPunct="1">
              <a:lnSpc>
                <a:spcPct val="150000"/>
              </a:lnSpc>
              <a:buBlip>
                <a:blip r:embed="rId2"/>
              </a:buBlip>
            </a:pPr>
            <a:r>
              <a:rPr lang="en-US" altLang="en-US" sz="2000" dirty="0">
                <a:latin typeface="Times New Roman" panose="02020603050405020304" pitchFamily="18" charset="0"/>
                <a:cs typeface="Times New Roman" panose="02020603050405020304" pitchFamily="18" charset="0"/>
                <a:sym typeface="Arial" panose="020B0604020202020204" pitchFamily="34" charset="0"/>
              </a:rPr>
              <a:t>Pending medical legal claim</a:t>
            </a:r>
          </a:p>
          <a:p>
            <a:pPr marL="0" indent="0" eaLnBrk="1" hangingPunct="1">
              <a:lnSpc>
                <a:spcPct val="150000"/>
              </a:lnSpc>
              <a:buFont typeface="SimSun" panose="02010600030101010101" pitchFamily="2" charset="-122"/>
              <a:buAutoNum type="arabicPeriod"/>
            </a:pPr>
            <a:endParaRPr lang="en-US" altLang="en-US" sz="2000" dirty="0">
              <a:latin typeface="Times New Roman" panose="02020603050405020304" pitchFamily="18" charset="0"/>
              <a:cs typeface="Times New Roman" panose="02020603050405020304" pitchFamily="18" charset="0"/>
              <a:sym typeface="Arial" panose="020B0604020202020204" pitchFamily="34" charset="0"/>
            </a:endParaRPr>
          </a:p>
        </p:txBody>
      </p:sp>
      <p:sp>
        <p:nvSpPr>
          <p:cNvPr id="43012" name="Rectangle 3" descr="#wm#_a_04_210_110_b_1_1#clear#">
            <a:extLst>
              <a:ext uri="{FF2B5EF4-FFF2-40B4-BE49-F238E27FC236}">
                <a16:creationId xmlns:a16="http://schemas.microsoft.com/office/drawing/2014/main" xmlns="" id="{5ECEA435-1119-40EA-A356-5AD6F92AD86D}"/>
              </a:ext>
            </a:extLst>
          </p:cNvPr>
          <p:cNvSpPr>
            <a:spLocks noGrp="1" noChangeArrowheads="1"/>
          </p:cNvSpPr>
          <p:nvPr/>
        </p:nvSpPr>
        <p:spPr bwMode="auto">
          <a:xfrm>
            <a:off x="5529265" y="333752"/>
            <a:ext cx="6263606" cy="604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30000"/>
              </a:lnSpc>
              <a:spcBef>
                <a:spcPct val="20000"/>
              </a:spcBef>
              <a:spcAft>
                <a:spcPct val="0"/>
              </a:spcAft>
              <a:buClrTx/>
              <a:buSzTx/>
              <a:buFont typeface="Arial" panose="020B0604020202020204" pitchFamily="34" charset="0"/>
              <a:buNone/>
              <a:tabLst/>
              <a:defRPr/>
            </a:pPr>
            <a:r>
              <a:rPr kumimoji="0" lang="en-US" altLang="en-US" sz="20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Treatment Principles</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Validate pt experience, eg, explain symptoms real and familiar to doctor</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Provide framework - tell how psychological factors may exacerbate somatic symptoms</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Offer opportunity for discussion of pt’s worries at earliest opportunity</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Give practical advice on coping with symptoms and encourage return to normal activity as soon as possible</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Discuss and agree a treatment plan that includes a planned follow up and review</a:t>
            </a:r>
          </a:p>
          <a:p>
            <a:pPr marL="0" marR="0" lvl="0" indent="0" algn="l" defTabSz="914400" rtl="0" eaLnBrk="1" fontAlgn="base" latinLnBrk="0" hangingPunct="1">
              <a:lnSpc>
                <a:spcPct val="140000"/>
              </a:lnSpc>
              <a:spcBef>
                <a:spcPct val="20000"/>
              </a:spcBef>
              <a:spcAft>
                <a:spcPct val="0"/>
              </a:spcAft>
              <a:buClrTx/>
              <a:buSzTx/>
              <a:buFont typeface="Arial" panose="020B0604020202020204" pitchFamily="34" charset="0"/>
              <a:buBlip>
                <a:blip r:embed="rId3"/>
              </a:buBlip>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SimSun" panose="02010600030101010101" pitchFamily="2" charset="-122"/>
              </a:rPr>
              <a:t>Encourage specific tasks before next meeting, eg, identify 3 situations that worsen condition</a:t>
            </a:r>
          </a:p>
        </p:txBody>
      </p:sp>
    </p:spTree>
    <p:extLst>
      <p:ext uri="{BB962C8B-B14F-4D97-AF65-F5344CB8AC3E}">
        <p14:creationId xmlns:p14="http://schemas.microsoft.com/office/powerpoint/2010/main" val="1226944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9D99298C-F988-469C-B435-041E9A7A8567}"/>
              </a:ext>
            </a:extLst>
          </p:cNvPr>
          <p:cNvGraphicFramePr>
            <a:graphicFrameLocks noGrp="1"/>
          </p:cNvGraphicFramePr>
          <p:nvPr>
            <p:ph idx="1"/>
            <p:extLst>
              <p:ext uri="{D42A27DB-BD31-4B8C-83A1-F6EECF244321}">
                <p14:modId xmlns:p14="http://schemas.microsoft.com/office/powerpoint/2010/main" val="3634610577"/>
              </p:ext>
            </p:extLst>
          </p:nvPr>
        </p:nvGraphicFramePr>
        <p:xfrm>
          <a:off x="1162665" y="1653661"/>
          <a:ext cx="9866670" cy="492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77FF722B-D8F2-4B2F-A849-389435A14781}"/>
              </a:ext>
            </a:extLst>
          </p:cNvPr>
          <p:cNvSpPr txBox="1"/>
          <p:nvPr/>
        </p:nvSpPr>
        <p:spPr>
          <a:xfrm>
            <a:off x="398207" y="176980"/>
            <a:ext cx="11223522" cy="127214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Assessment part of treatment and helps manage patients with SSRDS: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Allows acknowledgement of patient’s experience of pain without attempting to validate its source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Allows doctors to reassure patients that pain does not mean continuous damage or more serious illness </a:t>
            </a:r>
          </a:p>
        </p:txBody>
      </p:sp>
    </p:spTree>
    <p:extLst>
      <p:ext uri="{BB962C8B-B14F-4D97-AF65-F5344CB8AC3E}">
        <p14:creationId xmlns:p14="http://schemas.microsoft.com/office/powerpoint/2010/main" val="2652944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B081D9-48B8-452B-8725-3D01E55E8830}"/>
              </a:ext>
            </a:extLst>
          </p:cNvPr>
          <p:cNvSpPr>
            <a:spLocks noGrp="1"/>
          </p:cNvSpPr>
          <p:nvPr>
            <p:ph idx="1"/>
          </p:nvPr>
        </p:nvSpPr>
        <p:spPr>
          <a:xfrm>
            <a:off x="1" y="0"/>
            <a:ext cx="9001495" cy="6857999"/>
          </a:xfrm>
        </p:spPr>
        <p:txBody>
          <a:bodyPr>
            <a:noAutofit/>
          </a:bodyPr>
          <a:lstStyle/>
          <a:p>
            <a:pPr marL="0" indent="0">
              <a:lnSpc>
                <a:spcPct val="120000"/>
              </a:lnSpc>
              <a:buNone/>
            </a:pPr>
            <a:r>
              <a:rPr lang="en-US" sz="2000" u="sng" dirty="0">
                <a:effectLst>
                  <a:outerShdw blurRad="38100" dist="38100" dir="2700000" algn="tl">
                    <a:srgbClr val="000000">
                      <a:alpha val="43137"/>
                    </a:srgbClr>
                  </a:outerShdw>
                </a:effectLst>
              </a:rPr>
              <a:t>EXPLANATIONS</a:t>
            </a:r>
          </a:p>
          <a:p>
            <a:pPr>
              <a:lnSpc>
                <a:spcPct val="120000"/>
              </a:lnSpc>
            </a:pPr>
            <a:r>
              <a:rPr lang="en-US" sz="1800" dirty="0"/>
              <a:t> Once diagnosis of SSRD made, the goal of treatment is to help the person learn to control the symptoms. The first occasion that the diagnosis is discussed (after the initial investigations have failed to show any organic pathology) is a key moment in the physician-patient relationship. </a:t>
            </a:r>
          </a:p>
          <a:p>
            <a:pPr>
              <a:lnSpc>
                <a:spcPct val="120000"/>
              </a:lnSpc>
            </a:pPr>
            <a:r>
              <a:rPr lang="en-US" sz="1800" dirty="0"/>
              <a:t>Doctors' explanations of their symptoms are often at odds with these patients' own thinking and clinicians should take time to ensure their explanations are 'tangible, exculpating and involving’. </a:t>
            </a:r>
          </a:p>
          <a:p>
            <a:pPr>
              <a:lnSpc>
                <a:spcPct val="120000"/>
              </a:lnSpc>
            </a:pPr>
            <a:r>
              <a:rPr lang="en-US" sz="1800" dirty="0"/>
              <a:t>The challenge is to describe the condition to the patient in a manner that avoids any implication of a psychosomatic illness.</a:t>
            </a:r>
          </a:p>
          <a:p>
            <a:pPr marL="0" indent="0">
              <a:lnSpc>
                <a:spcPct val="120000"/>
              </a:lnSpc>
              <a:buNone/>
            </a:pPr>
            <a:r>
              <a:rPr lang="en-US" sz="2000" u="sng" dirty="0">
                <a:effectLst>
                  <a:outerShdw blurRad="38100" dist="38100" dir="2700000" algn="tl">
                    <a:srgbClr val="000000">
                      <a:alpha val="43137"/>
                    </a:srgbClr>
                  </a:outerShdw>
                </a:effectLst>
              </a:rPr>
              <a:t>ALTERNATIVE VIEW </a:t>
            </a:r>
          </a:p>
          <a:p>
            <a:pPr>
              <a:lnSpc>
                <a:spcPct val="120000"/>
              </a:lnSpc>
            </a:pPr>
            <a:r>
              <a:rPr lang="en-US" sz="1800" dirty="0">
                <a:effectLst>
                  <a:outerShdw blurRad="38100" dist="38100" dir="2700000" algn="tl">
                    <a:srgbClr val="000000">
                      <a:alpha val="43137"/>
                    </a:srgbClr>
                  </a:outerShdw>
                </a:effectLst>
              </a:rPr>
              <a:t> </a:t>
            </a:r>
            <a:r>
              <a:rPr lang="en-US" sz="1800" dirty="0"/>
              <a:t>In  SSRD a traditional medical frame of reference does not fully offer an adequate tool for understanding, so doctors may find it perplexing to apply knowledge from medical school, where disease implies symptoms, findings, diagnosis, and cure. </a:t>
            </a:r>
          </a:p>
          <a:p>
            <a:pPr>
              <a:lnSpc>
                <a:spcPct val="120000"/>
              </a:lnSpc>
            </a:pPr>
            <a:r>
              <a:rPr lang="en-US" sz="1800" dirty="0"/>
              <a:t>An underlying assumption in medicine is that health problems present as subjective symptoms accompanied by objective findings. Objective findings are supposed to provide the keys to diagnosis, which explains the cause of symptoms and assigns treatment. </a:t>
            </a:r>
          </a:p>
          <a:p>
            <a:pPr marL="0" indent="0">
              <a:lnSpc>
                <a:spcPct val="120000"/>
              </a:lnSpc>
              <a:buNone/>
            </a:pPr>
            <a:endParaRPr lang="x-none" sz="1800" dirty="0"/>
          </a:p>
        </p:txBody>
      </p:sp>
      <p:pic>
        <p:nvPicPr>
          <p:cNvPr id="2" name="Picture 1"/>
          <p:cNvPicPr>
            <a:picLocks noChangeAspect="1"/>
          </p:cNvPicPr>
          <p:nvPr/>
        </p:nvPicPr>
        <p:blipFill>
          <a:blip r:embed="rId2"/>
          <a:stretch>
            <a:fillRect/>
          </a:stretch>
        </p:blipFill>
        <p:spPr>
          <a:xfrm>
            <a:off x="8894617" y="-1"/>
            <a:ext cx="3297381" cy="6858001"/>
          </a:xfrm>
          <a:prstGeom prst="rect">
            <a:avLst/>
          </a:prstGeom>
        </p:spPr>
      </p:pic>
    </p:spTree>
    <p:extLst>
      <p:ext uri="{BB962C8B-B14F-4D97-AF65-F5344CB8AC3E}">
        <p14:creationId xmlns:p14="http://schemas.microsoft.com/office/powerpoint/2010/main" val="55609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0B081D9-48B8-452B-8725-3D01E55E8830}"/>
              </a:ext>
            </a:extLst>
          </p:cNvPr>
          <p:cNvSpPr>
            <a:spLocks noGrp="1"/>
          </p:cNvSpPr>
          <p:nvPr>
            <p:ph idx="1"/>
          </p:nvPr>
        </p:nvSpPr>
        <p:spPr>
          <a:xfrm>
            <a:off x="280219" y="294968"/>
            <a:ext cx="11577484" cy="6268064"/>
          </a:xfrm>
        </p:spPr>
        <p:txBody>
          <a:bodyPr>
            <a:noAutofit/>
          </a:bodyPr>
          <a:lstStyle/>
          <a:p>
            <a:pPr marL="0" indent="0">
              <a:lnSpc>
                <a:spcPct val="120000"/>
              </a:lnSpc>
              <a:buNone/>
            </a:pPr>
            <a:r>
              <a:rPr lang="en-US" sz="2000" u="sng" dirty="0">
                <a:effectLst>
                  <a:outerShdw blurRad="38100" dist="38100" dir="2700000" algn="tl">
                    <a:srgbClr val="000000">
                      <a:alpha val="43137"/>
                    </a:srgbClr>
                  </a:outerShdw>
                </a:effectLst>
              </a:rPr>
              <a:t>ALTERNATIVE STRATEGY</a:t>
            </a:r>
          </a:p>
          <a:p>
            <a:pPr>
              <a:lnSpc>
                <a:spcPct val="120000"/>
              </a:lnSpc>
            </a:pPr>
            <a:r>
              <a:rPr lang="en-US" sz="2000" dirty="0"/>
              <a:t>The traditional disease- oriented medical frame of reference may be inadequate to understand the meaning of somatic symptoms. The situation is perceived as painful not only by the patient. </a:t>
            </a:r>
          </a:p>
          <a:p>
            <a:pPr>
              <a:lnSpc>
                <a:spcPct val="120000"/>
              </a:lnSpc>
            </a:pPr>
            <a:r>
              <a:rPr lang="en-US" sz="2000" dirty="0"/>
              <a:t>Doctors also find it difficult to help patients with these unexplained disorders. Feelings of helplessness may challenge the doctor’s professional identity of being in charge and result in blame being placed on the victim of the “unexplainedness,” permitting the physician and the discipline of medicine to escape shame. </a:t>
            </a:r>
          </a:p>
          <a:p>
            <a:pPr>
              <a:lnSpc>
                <a:spcPct val="120000"/>
              </a:lnSpc>
            </a:pPr>
            <a:r>
              <a:rPr lang="en-US" sz="2000" dirty="0"/>
              <a:t>Hence need to develop alternative medical frame of reference to accommodate these disorders as follows:</a:t>
            </a:r>
          </a:p>
          <a:p>
            <a:pPr marL="0" indent="0">
              <a:lnSpc>
                <a:spcPct val="120000"/>
              </a:lnSpc>
              <a:buNone/>
            </a:pPr>
            <a:endParaRPr lang="x-none" sz="2000" dirty="0"/>
          </a:p>
          <a:p>
            <a:pPr>
              <a:lnSpc>
                <a:spcPct val="120000"/>
              </a:lnSpc>
            </a:pPr>
            <a:endParaRPr lang="en-US" sz="2000" dirty="0"/>
          </a:p>
          <a:p>
            <a:pPr marL="0" indent="0">
              <a:lnSpc>
                <a:spcPct val="120000"/>
              </a:lnSpc>
              <a:buNone/>
            </a:pPr>
            <a:endParaRPr lang="en-US" sz="2000" dirty="0"/>
          </a:p>
          <a:p>
            <a:pPr>
              <a:lnSpc>
                <a:spcPct val="120000"/>
              </a:lnSpc>
              <a:buFont typeface="Wingdings" panose="05000000000000000000" pitchFamily="2" charset="2"/>
              <a:buChar char="q"/>
            </a:pPr>
            <a:r>
              <a:rPr lang="en-US" sz="2000" dirty="0"/>
              <a:t>Traditional View: Lack of agreement between patient and physician, patient’s credibility is questioned. </a:t>
            </a:r>
          </a:p>
          <a:p>
            <a:pPr>
              <a:lnSpc>
                <a:spcPct val="120000"/>
              </a:lnSpc>
              <a:buFont typeface="Wingdings" panose="05000000000000000000" pitchFamily="2" charset="2"/>
              <a:buChar char="q"/>
            </a:pPr>
            <a:r>
              <a:rPr lang="en-US" sz="2000" dirty="0"/>
              <a:t>Alternative View: Lack of agreement may mean a context of interpretation if patient’s narrative is discarded. </a:t>
            </a:r>
          </a:p>
          <a:p>
            <a:pPr>
              <a:lnSpc>
                <a:spcPct val="120000"/>
              </a:lnSpc>
              <a:buFont typeface="Wingdings" panose="05000000000000000000" pitchFamily="2" charset="2"/>
              <a:buChar char="q"/>
            </a:pPr>
            <a:r>
              <a:rPr lang="en-US" sz="2000" dirty="0"/>
              <a:t> Strategy: Recognize and challenge power differences and possible stereotyping</a:t>
            </a:r>
          </a:p>
          <a:p>
            <a:pPr marL="0" indent="0">
              <a:lnSpc>
                <a:spcPct val="120000"/>
              </a:lnSpc>
              <a:buNone/>
            </a:pPr>
            <a:endParaRPr lang="en-US" sz="2000" dirty="0"/>
          </a:p>
        </p:txBody>
      </p:sp>
      <p:graphicFrame>
        <p:nvGraphicFramePr>
          <p:cNvPr id="2" name="Diagram 1">
            <a:extLst>
              <a:ext uri="{FF2B5EF4-FFF2-40B4-BE49-F238E27FC236}">
                <a16:creationId xmlns:a16="http://schemas.microsoft.com/office/drawing/2014/main" xmlns="" id="{A5C58A8B-6BE7-4B03-A72F-76289F8356E1}"/>
              </a:ext>
            </a:extLst>
          </p:cNvPr>
          <p:cNvGraphicFramePr/>
          <p:nvPr>
            <p:extLst>
              <p:ext uri="{D42A27DB-BD31-4B8C-83A1-F6EECF244321}">
                <p14:modId xmlns:p14="http://schemas.microsoft.com/office/powerpoint/2010/main" val="2888057347"/>
              </p:ext>
            </p:extLst>
          </p:nvPr>
        </p:nvGraphicFramePr>
        <p:xfrm>
          <a:off x="737419" y="3281517"/>
          <a:ext cx="9689691" cy="1836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41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04" y="0"/>
            <a:ext cx="12287003" cy="6858000"/>
          </a:xfrm>
          <a:prstGeom prst="rect">
            <a:avLst/>
          </a:prstGeom>
        </p:spPr>
      </p:pic>
    </p:spTree>
    <p:extLst>
      <p:ext uri="{BB962C8B-B14F-4D97-AF65-F5344CB8AC3E}">
        <p14:creationId xmlns:p14="http://schemas.microsoft.com/office/powerpoint/2010/main" val="106079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4D61BA-B9DA-49E2-B989-B50F46172F8E}"/>
              </a:ext>
            </a:extLst>
          </p:cNvPr>
          <p:cNvSpPr>
            <a:spLocks noGrp="1"/>
          </p:cNvSpPr>
          <p:nvPr>
            <p:ph idx="1"/>
          </p:nvPr>
        </p:nvSpPr>
        <p:spPr>
          <a:xfrm>
            <a:off x="838200" y="412955"/>
            <a:ext cx="10515600" cy="5764008"/>
          </a:xfrm>
        </p:spPr>
        <p:txBody>
          <a:bodyPr>
            <a:normAutofit/>
          </a:bodyPr>
          <a:lstStyle/>
          <a:p>
            <a:pPr>
              <a:lnSpc>
                <a:spcPct val="150000"/>
              </a:lnSpc>
            </a:pPr>
            <a:r>
              <a:rPr lang="en-US" sz="2000" b="1" dirty="0"/>
              <a:t>Empowering explanations have been shown to improve these patients' well-being</a:t>
            </a:r>
            <a:r>
              <a:rPr lang="en-US" sz="2000" dirty="0"/>
              <a:t>. For example: 'The results of my examination and of the tests we conducted show that you do not have a life-threatening illness. However, you do have a serious and impairing medical condition, which I see often but which is not completely understood. Although no treatment is available that can cure it completely, there are a number of interventions that can help you deal with the symptoms better than you have so far.’ </a:t>
            </a:r>
          </a:p>
          <a:p>
            <a:pPr>
              <a:lnSpc>
                <a:spcPct val="150000"/>
              </a:lnSpc>
            </a:pPr>
            <a:r>
              <a:rPr lang="en-US" sz="2000" b="1" dirty="0"/>
              <a:t>Other treatments used as interventions </a:t>
            </a:r>
            <a:r>
              <a:rPr lang="en-US" sz="2000" dirty="0"/>
              <a:t>for these components include:</a:t>
            </a:r>
          </a:p>
          <a:p>
            <a:pPr marL="0" indent="0">
              <a:lnSpc>
                <a:spcPct val="150000"/>
              </a:lnSpc>
              <a:buNone/>
            </a:pPr>
            <a:r>
              <a:rPr lang="en-US" sz="2000" dirty="0"/>
              <a:t>1) Psychiatric consultation intervention (PCI) </a:t>
            </a:r>
          </a:p>
          <a:p>
            <a:pPr marL="0" indent="0">
              <a:lnSpc>
                <a:spcPct val="150000"/>
              </a:lnSpc>
              <a:buNone/>
            </a:pPr>
            <a:r>
              <a:rPr lang="en-US" sz="2000" dirty="0"/>
              <a:t>2) Cognitive based therapy (CBT) </a:t>
            </a:r>
          </a:p>
          <a:p>
            <a:pPr marL="0" indent="0">
              <a:lnSpc>
                <a:spcPct val="150000"/>
              </a:lnSpc>
              <a:buNone/>
            </a:pPr>
            <a:r>
              <a:rPr lang="en-US" sz="2000" dirty="0"/>
              <a:t>3) Other psychotherapies- Alternative/Holistic Management </a:t>
            </a:r>
          </a:p>
          <a:p>
            <a:pPr marL="0" indent="0">
              <a:lnSpc>
                <a:spcPct val="150000"/>
              </a:lnSpc>
              <a:buNone/>
            </a:pPr>
            <a:r>
              <a:rPr lang="en-US" sz="2000" dirty="0"/>
              <a:t>4) Psychotropic medications</a:t>
            </a:r>
            <a:endParaRPr lang="x-none" sz="2000" dirty="0"/>
          </a:p>
        </p:txBody>
      </p:sp>
    </p:spTree>
    <p:extLst>
      <p:ext uri="{BB962C8B-B14F-4D97-AF65-F5344CB8AC3E}">
        <p14:creationId xmlns:p14="http://schemas.microsoft.com/office/powerpoint/2010/main" val="2813198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50A4BC-B237-461F-B270-D14FEEF18C2F}"/>
              </a:ext>
            </a:extLst>
          </p:cNvPr>
          <p:cNvSpPr>
            <a:spLocks noGrp="1"/>
          </p:cNvSpPr>
          <p:nvPr>
            <p:ph idx="1"/>
          </p:nvPr>
        </p:nvSpPr>
        <p:spPr>
          <a:xfrm>
            <a:off x="412955" y="545690"/>
            <a:ext cx="11444747" cy="6105833"/>
          </a:xfrm>
        </p:spPr>
        <p:txBody>
          <a:bodyPr>
            <a:normAutofit fontScale="92500" lnSpcReduction="10000"/>
          </a:bodyPr>
          <a:lstStyle/>
          <a:p>
            <a:pPr marL="0" indent="0">
              <a:lnSpc>
                <a:spcPct val="120000"/>
              </a:lnSpc>
              <a:buNone/>
            </a:pPr>
            <a:r>
              <a:rPr lang="en-US" sz="2000" dirty="0"/>
              <a:t>1). </a:t>
            </a:r>
            <a:r>
              <a:rPr lang="en-US" sz="2000" u="sng" dirty="0">
                <a:effectLst>
                  <a:outerShdw blurRad="38100" dist="38100" dir="2700000" algn="tl">
                    <a:srgbClr val="000000">
                      <a:alpha val="43137"/>
                    </a:srgbClr>
                  </a:outerShdw>
                </a:effectLst>
              </a:rPr>
              <a:t>Psychiatric Consultation Intervention: Letter to Primary Care Doctor with following recommendations:</a:t>
            </a:r>
          </a:p>
          <a:p>
            <a:pPr marL="514350" indent="-514350">
              <a:lnSpc>
                <a:spcPct val="120000"/>
              </a:lnSpc>
              <a:buFont typeface="+mj-lt"/>
              <a:buAutoNum type="romanLcPeriod"/>
            </a:pPr>
            <a:r>
              <a:rPr lang="en-US" sz="2000" dirty="0"/>
              <a:t>Schedule appointments with patients on regular basis instead of as-needed appointments. </a:t>
            </a:r>
          </a:p>
          <a:p>
            <a:pPr marL="514350" indent="-514350">
              <a:lnSpc>
                <a:spcPct val="120000"/>
              </a:lnSpc>
              <a:buFont typeface="+mj-lt"/>
              <a:buAutoNum type="romanLcPeriod"/>
            </a:pPr>
            <a:r>
              <a:rPr lang="en-US" sz="2000" dirty="0"/>
              <a:t>Perform brief physical examinations focusing on area of discomfort at each visit.</a:t>
            </a:r>
          </a:p>
          <a:p>
            <a:pPr marL="514350" indent="-514350">
              <a:lnSpc>
                <a:spcPct val="120000"/>
              </a:lnSpc>
              <a:buFont typeface="+mj-lt"/>
              <a:buAutoNum type="romanLcPeriod"/>
            </a:pPr>
            <a:r>
              <a:rPr lang="en-US" sz="2000" dirty="0"/>
              <a:t> Avoid unnecessary diagnostic procedures, invasive treatments and hospitalizations </a:t>
            </a:r>
          </a:p>
          <a:p>
            <a:pPr marL="514350" indent="-514350">
              <a:lnSpc>
                <a:spcPct val="120000"/>
              </a:lnSpc>
              <a:buFont typeface="+mj-lt"/>
              <a:buAutoNum type="romanLcPeriod"/>
            </a:pPr>
            <a:r>
              <a:rPr lang="en-US" sz="2000" dirty="0"/>
              <a:t>Avoid explaining symptoms with statements such as "Your symptoms are all in your head“.</a:t>
            </a:r>
          </a:p>
          <a:p>
            <a:pPr marL="0" indent="0">
              <a:lnSpc>
                <a:spcPct val="120000"/>
              </a:lnSpc>
              <a:buNone/>
            </a:pPr>
            <a:r>
              <a:rPr lang="en-US" sz="2000" dirty="0"/>
              <a:t>2). </a:t>
            </a:r>
            <a:r>
              <a:rPr lang="en-US" sz="2000" u="sng" dirty="0">
                <a:effectLst>
                  <a:outerShdw blurRad="38100" dist="38100" dir="2700000" algn="tl">
                    <a:srgbClr val="000000">
                      <a:alpha val="43137"/>
                    </a:srgbClr>
                  </a:outerShdw>
                </a:effectLst>
              </a:rPr>
              <a:t>Cognitive Based Therapy </a:t>
            </a:r>
            <a:r>
              <a:rPr lang="en-US" sz="2000" dirty="0"/>
              <a:t>focuses on stress management, activity regulation, emotional awareness, identifying, challenging illness-related misinterpretations and showing patients how they can create symptoms by focusing attention on certain body parts, cognitive restructuring, and interpersonal communication. Its goals include: </a:t>
            </a:r>
          </a:p>
          <a:p>
            <a:pPr marL="457200" indent="-457200">
              <a:lnSpc>
                <a:spcPct val="120000"/>
              </a:lnSpc>
              <a:buAutoNum type="alphaLcParenR"/>
            </a:pPr>
            <a:r>
              <a:rPr lang="en-US" sz="2000" dirty="0"/>
              <a:t>Reduce physiological arousal through relaxation techniques </a:t>
            </a:r>
          </a:p>
          <a:p>
            <a:pPr marL="457200" indent="-457200">
              <a:lnSpc>
                <a:spcPct val="120000"/>
              </a:lnSpc>
              <a:buAutoNum type="alphaLcParenR"/>
            </a:pPr>
            <a:r>
              <a:rPr lang="en-US" sz="2000" dirty="0"/>
              <a:t>Enhance activity regulation by increasing exercise, pleasurable and meaningful activities and pacing activities</a:t>
            </a:r>
          </a:p>
          <a:p>
            <a:pPr marL="457200" indent="-457200">
              <a:lnSpc>
                <a:spcPct val="120000"/>
              </a:lnSpc>
              <a:buAutoNum type="alphaLcParenR"/>
            </a:pPr>
            <a:r>
              <a:rPr lang="en-US" sz="2000" dirty="0"/>
              <a:t> Increase awareness of emotions</a:t>
            </a:r>
          </a:p>
          <a:p>
            <a:pPr marL="457200" indent="-457200">
              <a:lnSpc>
                <a:spcPct val="120000"/>
              </a:lnSpc>
              <a:buAutoNum type="alphaLcParenR"/>
            </a:pPr>
            <a:r>
              <a:rPr lang="en-US" sz="2000" dirty="0"/>
              <a:t> Modify dysfunctional beliefs </a:t>
            </a:r>
          </a:p>
          <a:p>
            <a:pPr marL="457200" indent="-457200">
              <a:lnSpc>
                <a:spcPct val="120000"/>
              </a:lnSpc>
              <a:buAutoNum type="alphaLcParenR"/>
            </a:pPr>
            <a:r>
              <a:rPr lang="en-US" sz="2000" dirty="0"/>
              <a:t>Enhance communication of thoughts and emotions </a:t>
            </a:r>
          </a:p>
          <a:p>
            <a:pPr marL="457200" indent="-457200">
              <a:lnSpc>
                <a:spcPct val="120000"/>
              </a:lnSpc>
              <a:buAutoNum type="alphaLcParenR"/>
            </a:pPr>
            <a:r>
              <a:rPr lang="en-US" sz="2000" dirty="0"/>
              <a:t>Reduce spousal reinforcement of illness behavior</a:t>
            </a:r>
            <a:endParaRPr lang="x-none" sz="2000" dirty="0"/>
          </a:p>
        </p:txBody>
      </p:sp>
    </p:spTree>
    <p:extLst>
      <p:ext uri="{BB962C8B-B14F-4D97-AF65-F5344CB8AC3E}">
        <p14:creationId xmlns:p14="http://schemas.microsoft.com/office/powerpoint/2010/main" val="2330117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9D5EDA3-AE37-433C-B5E4-86058ED2B4F5}"/>
              </a:ext>
            </a:extLst>
          </p:cNvPr>
          <p:cNvSpPr>
            <a:spLocks noGrp="1"/>
          </p:cNvSpPr>
          <p:nvPr>
            <p:ph idx="1"/>
          </p:nvPr>
        </p:nvSpPr>
        <p:spPr>
          <a:xfrm>
            <a:off x="368710" y="471948"/>
            <a:ext cx="11503742" cy="6179575"/>
          </a:xfrm>
        </p:spPr>
        <p:txBody>
          <a:bodyPr>
            <a:noAutofit/>
          </a:bodyPr>
          <a:lstStyle/>
          <a:p>
            <a:pPr marL="0" indent="0">
              <a:lnSpc>
                <a:spcPct val="150000"/>
              </a:lnSpc>
              <a:buNone/>
            </a:pPr>
            <a:r>
              <a:rPr lang="en-US" sz="2000" dirty="0"/>
              <a:t>3). </a:t>
            </a:r>
            <a:r>
              <a:rPr lang="en-US" sz="2000" u="sng" dirty="0">
                <a:effectLst>
                  <a:outerShdw blurRad="38100" dist="38100" dir="2700000" algn="tl">
                    <a:srgbClr val="000000">
                      <a:alpha val="43137"/>
                    </a:srgbClr>
                  </a:outerShdw>
                </a:effectLst>
              </a:rPr>
              <a:t>Alternative/ Holistic Management </a:t>
            </a:r>
          </a:p>
          <a:p>
            <a:pPr marL="0" indent="0">
              <a:lnSpc>
                <a:spcPct val="150000"/>
              </a:lnSpc>
              <a:buNone/>
            </a:pPr>
            <a:r>
              <a:rPr lang="en-US" sz="2000" dirty="0"/>
              <a:t>Numerous articles have suggested alternative management for SSRDs:</a:t>
            </a:r>
          </a:p>
          <a:p>
            <a:pPr>
              <a:lnSpc>
                <a:spcPct val="150000"/>
              </a:lnSpc>
            </a:pPr>
            <a:r>
              <a:rPr lang="en-US" sz="2000" dirty="0"/>
              <a:t>Massage therapy, Acupuncture </a:t>
            </a:r>
          </a:p>
          <a:p>
            <a:pPr>
              <a:lnSpc>
                <a:spcPct val="150000"/>
              </a:lnSpc>
            </a:pPr>
            <a:r>
              <a:rPr lang="en-US" sz="2000" dirty="0"/>
              <a:t>Physical therapy should be patient-specific and include manual therapy and/or manipulation. </a:t>
            </a:r>
          </a:p>
          <a:p>
            <a:pPr>
              <a:lnSpc>
                <a:spcPct val="150000"/>
              </a:lnSpc>
            </a:pPr>
            <a:r>
              <a:rPr lang="en-US" sz="2000" dirty="0"/>
              <a:t>Supplements (B-complex vitamins, flaxseed oil, DL-phenylalanine and many others) </a:t>
            </a:r>
          </a:p>
          <a:p>
            <a:pPr>
              <a:lnSpc>
                <a:spcPct val="150000"/>
              </a:lnSpc>
            </a:pPr>
            <a:r>
              <a:rPr lang="en-US" sz="2000" dirty="0"/>
              <a:t>Mindfulness or Mindfulness Cognitive Based Therapy (MCBT) </a:t>
            </a:r>
          </a:p>
          <a:p>
            <a:pPr marL="0" indent="0">
              <a:lnSpc>
                <a:spcPct val="150000"/>
              </a:lnSpc>
              <a:buNone/>
            </a:pPr>
            <a:r>
              <a:rPr lang="en-US" sz="2000" dirty="0"/>
              <a:t>4). </a:t>
            </a:r>
            <a:r>
              <a:rPr lang="en-US" sz="2000" u="sng" dirty="0">
                <a:effectLst>
                  <a:outerShdw blurRad="38100" dist="38100" dir="2700000" algn="tl">
                    <a:srgbClr val="000000">
                      <a:alpha val="43137"/>
                    </a:srgbClr>
                  </a:outerShdw>
                </a:effectLst>
              </a:rPr>
              <a:t>Psychotropic medications </a:t>
            </a:r>
          </a:p>
          <a:p>
            <a:pPr>
              <a:lnSpc>
                <a:spcPct val="150000"/>
              </a:lnSpc>
            </a:pPr>
            <a:r>
              <a:rPr lang="en-US" sz="2000" dirty="0"/>
              <a:t>Pharmacological treatment for SSRDs not widely accepted and not the preferred course of treatment.</a:t>
            </a:r>
          </a:p>
          <a:p>
            <a:pPr>
              <a:lnSpc>
                <a:spcPct val="150000"/>
              </a:lnSpc>
            </a:pPr>
            <a:r>
              <a:rPr lang="en-US" sz="2000" dirty="0"/>
              <a:t>Medications prescribed  if comorbilities such as depression, anxiety present. TCA, SSRI, SNRI and rarely antipsychotics may be prescribed or used to help control depression and anxiety and aid in the treatment of SSRD. Comorbidites may make SSRD harder to treat and resolve. </a:t>
            </a:r>
          </a:p>
        </p:txBody>
      </p:sp>
    </p:spTree>
    <p:extLst>
      <p:ext uri="{BB962C8B-B14F-4D97-AF65-F5344CB8AC3E}">
        <p14:creationId xmlns:p14="http://schemas.microsoft.com/office/powerpoint/2010/main" val="539365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6595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43016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noChangeArrowheads="1"/>
          </p:cNvSpPr>
          <p:nvPr>
            <p:ph idx="1"/>
          </p:nvPr>
        </p:nvSpPr>
        <p:spPr>
          <a:xfrm>
            <a:off x="558140" y="361048"/>
            <a:ext cx="10760960" cy="5255445"/>
          </a:xfrm>
        </p:spPr>
        <p:txBody>
          <a:bodyPr>
            <a:normAutofit/>
          </a:bodyPr>
          <a:lstStyle/>
          <a:p>
            <a:pPr marL="0" indent="0">
              <a:lnSpc>
                <a:spcPct val="200000"/>
              </a:lnSpc>
              <a:buNone/>
            </a:pPr>
            <a:r>
              <a:rPr lang="en-US" sz="2800" b="1" dirty="0"/>
              <a:t>	</a:t>
            </a:r>
            <a:r>
              <a:rPr lang="en-US" sz="2400" b="1" u="sng" dirty="0"/>
              <a:t>REFERENCES:</a:t>
            </a:r>
            <a:endParaRPr lang="en-US" sz="2400" u="sng" dirty="0"/>
          </a:p>
          <a:p>
            <a:pPr marL="0" indent="0">
              <a:lnSpc>
                <a:spcPct val="200000"/>
              </a:lnSpc>
              <a:buNone/>
            </a:pPr>
            <a:endParaRPr lang="en-US" sz="2400" dirty="0"/>
          </a:p>
          <a:p>
            <a:pPr marL="457200" indent="-457200">
              <a:lnSpc>
                <a:spcPct val="200000"/>
              </a:lnSpc>
              <a:buFont typeface="+mj-lt"/>
              <a:buAutoNum type="arabicPeriod"/>
            </a:pPr>
            <a:r>
              <a:rPr lang="en-US" sz="2400" dirty="0">
                <a:solidFill>
                  <a:schemeClr val="tx1"/>
                </a:solidFill>
              </a:rPr>
              <a:t>The African textbook of psychiatry and mental  health  by Ndetei et al 2006</a:t>
            </a:r>
          </a:p>
          <a:p>
            <a:pPr marL="457200" indent="-457200">
              <a:lnSpc>
                <a:spcPct val="200000"/>
              </a:lnSpc>
              <a:buFont typeface="+mj-lt"/>
              <a:buAutoNum type="arabicPeriod"/>
            </a:pPr>
            <a:endParaRPr lang="en-US" sz="2400" dirty="0">
              <a:solidFill>
                <a:schemeClr val="tx1"/>
              </a:solidFill>
            </a:endParaRPr>
          </a:p>
          <a:p>
            <a:pPr marL="457200" indent="-457200">
              <a:lnSpc>
                <a:spcPct val="200000"/>
              </a:lnSpc>
              <a:buFont typeface="+mj-lt"/>
              <a:buAutoNum type="arabicPeriod"/>
            </a:pPr>
            <a:r>
              <a:rPr lang="en-US" sz="2400" dirty="0">
                <a:solidFill>
                  <a:schemeClr val="tx1"/>
                </a:solidFill>
              </a:rPr>
              <a:t>Kaplan and Saddocks Synopsis Psychiatry :  Clinical Psychiatry , 2017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xmlns="" id="{6C3C3A96-8A5E-42E2-A128-E3F146475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6" y="1"/>
            <a:ext cx="96996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975F45-581C-4753-8A53-9F68FEE4E30B}"/>
              </a:ext>
            </a:extLst>
          </p:cNvPr>
          <p:cNvSpPr>
            <a:spLocks noGrp="1"/>
          </p:cNvSpPr>
          <p:nvPr>
            <p:ph idx="1"/>
          </p:nvPr>
        </p:nvSpPr>
        <p:spPr>
          <a:xfrm>
            <a:off x="624445" y="709345"/>
            <a:ext cx="10515600" cy="4351338"/>
          </a:xfrm>
        </p:spPr>
        <p:txBody>
          <a:bodyPr>
            <a:normAutofit/>
          </a:bodyPr>
          <a:lstStyle/>
          <a:p>
            <a:pPr marL="0" indent="0">
              <a:lnSpc>
                <a:spcPct val="200000"/>
              </a:lnSpc>
              <a:buNone/>
            </a:pPr>
            <a:r>
              <a:rPr lang="en-US" sz="2000" b="1" dirty="0"/>
              <a:t>OBJECTIVES</a:t>
            </a:r>
          </a:p>
          <a:p>
            <a:pPr marL="514350" marR="0" lvl="0" indent="-514350" algn="l" defTabSz="914400" rtl="0" eaLnBrk="1" fontAlgn="auto" latinLnBrk="0" hangingPunct="1">
              <a:lnSpc>
                <a:spcPct val="200000"/>
              </a:lnSpc>
              <a:spcBef>
                <a:spcPts val="1000"/>
              </a:spcBef>
              <a:spcAft>
                <a:spcPts val="0"/>
              </a:spcAft>
              <a:buClrTx/>
              <a:buSzTx/>
              <a:buFont typeface="Arial" panose="020B0604020202020204" pitchFamily="34" charset="0"/>
              <a:buAutoNum type="arabicPeriod"/>
              <a:tabLst/>
              <a:defRPr/>
            </a:pPr>
            <a:r>
              <a:rPr lang="en-US" sz="2000" dirty="0"/>
              <a:t>Describe Somatic symptom disorders and related disorders </a:t>
            </a:r>
            <a:r>
              <a:rPr kumimoji="0" lang="en-US" sz="2000" b="0" i="0" u="none" strike="noStrike" kern="1200" cap="none" spc="0" normalizeH="0" baseline="0" noProof="0" dirty="0">
                <a:ln>
                  <a:noFill/>
                </a:ln>
                <a:solidFill>
                  <a:prstClr val="black"/>
                </a:solidFill>
                <a:effectLst/>
                <a:uLnTx/>
                <a:uFillTx/>
                <a:ea typeface="+mn-ea"/>
                <a:cs typeface="+mn-cs"/>
              </a:rPr>
              <a:t>[SSRD]</a:t>
            </a:r>
            <a:endParaRPr lang="en-US" sz="2000" dirty="0"/>
          </a:p>
          <a:p>
            <a:pPr marL="514350" indent="-514350">
              <a:lnSpc>
                <a:spcPct val="200000"/>
              </a:lnSpc>
              <a:buFont typeface="Arial" panose="020B0604020202020204" pitchFamily="34" charset="0"/>
              <a:buAutoNum type="arabicPeriod"/>
            </a:pPr>
            <a:r>
              <a:rPr lang="en-US" altLang="en-US" sz="2000" dirty="0">
                <a:solidFill>
                  <a:srgbClr val="000000"/>
                </a:solidFill>
                <a:cs typeface="Times New Roman" panose="02020603050405020304" pitchFamily="18" charset="0"/>
              </a:rPr>
              <a:t>Outline assessment and diagnosis of </a:t>
            </a:r>
            <a:r>
              <a:rPr kumimoji="0" lang="en-US" sz="2000" b="0" i="0" u="none" strike="noStrike" kern="1200" cap="none" spc="0" normalizeH="0" baseline="0" noProof="0" dirty="0">
                <a:ln>
                  <a:noFill/>
                </a:ln>
                <a:solidFill>
                  <a:prstClr val="black"/>
                </a:solidFill>
                <a:effectLst/>
                <a:uLnTx/>
                <a:uFillTx/>
                <a:ea typeface="+mn-ea"/>
                <a:cs typeface="+mn-cs"/>
              </a:rPr>
              <a:t>SSRDs</a:t>
            </a:r>
            <a:endParaRPr lang="en-US" altLang="en-US" sz="2000" dirty="0">
              <a:solidFill>
                <a:srgbClr val="000000"/>
              </a:solidFill>
              <a:cs typeface="Times New Roman" panose="02020603050405020304" pitchFamily="18" charset="0"/>
            </a:endParaRPr>
          </a:p>
          <a:p>
            <a:pPr marL="514350" indent="-514350">
              <a:lnSpc>
                <a:spcPct val="200000"/>
              </a:lnSpc>
              <a:buFont typeface="Arial" panose="020B0604020202020204" pitchFamily="34" charset="0"/>
              <a:buAutoNum type="arabicPeriod"/>
            </a:pPr>
            <a:r>
              <a:rPr lang="en-US" altLang="en-US" sz="2000" dirty="0">
                <a:solidFill>
                  <a:srgbClr val="000000"/>
                </a:solidFill>
                <a:cs typeface="Times New Roman" panose="02020603050405020304" pitchFamily="18" charset="0"/>
                <a:sym typeface="Arial" panose="020B0604020202020204" pitchFamily="34" charset="0"/>
              </a:rPr>
              <a:t>Describe principles of treatment and management of </a:t>
            </a:r>
            <a:r>
              <a:rPr lang="en-US" altLang="en-US" sz="2000" dirty="0">
                <a:solidFill>
                  <a:srgbClr val="000000"/>
                </a:solidFill>
                <a:cs typeface="Times New Roman" panose="02020603050405020304" pitchFamily="18" charset="0"/>
              </a:rPr>
              <a:t>SSRDs</a:t>
            </a:r>
          </a:p>
          <a:p>
            <a:pPr marL="514350" indent="-514350">
              <a:lnSpc>
                <a:spcPct val="200000"/>
              </a:lnSpc>
              <a:buFont typeface="Arial" panose="020B0604020202020204" pitchFamily="34" charset="0"/>
              <a:buAutoNum type="arabicPeriod"/>
            </a:pPr>
            <a:r>
              <a:rPr lang="en-US" altLang="en-US" sz="2000" dirty="0">
                <a:solidFill>
                  <a:srgbClr val="000000"/>
                </a:solidFill>
                <a:cs typeface="Times New Roman" panose="02020603050405020304" pitchFamily="18" charset="0"/>
              </a:rPr>
              <a:t>List treatment methods used to manage SSRDs</a:t>
            </a:r>
          </a:p>
          <a:p>
            <a:pPr marL="0" indent="0">
              <a:buNone/>
            </a:pPr>
            <a:endParaRPr lang="x-none" dirty="0"/>
          </a:p>
        </p:txBody>
      </p:sp>
    </p:spTree>
    <p:extLst>
      <p:ext uri="{BB962C8B-B14F-4D97-AF65-F5344CB8AC3E}">
        <p14:creationId xmlns:p14="http://schemas.microsoft.com/office/powerpoint/2010/main" val="2821016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49310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07147"/>
          </a:xfrm>
          <a:prstGeom prst="rect">
            <a:avLst/>
          </a:prstGeom>
        </p:spPr>
      </p:pic>
    </p:spTree>
    <p:extLst>
      <p:ext uri="{BB962C8B-B14F-4D97-AF65-F5344CB8AC3E}">
        <p14:creationId xmlns:p14="http://schemas.microsoft.com/office/powerpoint/2010/main" val="328476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7802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29345"/>
          </a:xfrm>
          <a:prstGeom prst="rect">
            <a:avLst/>
          </a:prstGeom>
        </p:spPr>
      </p:pic>
    </p:spTree>
    <p:extLst>
      <p:ext uri="{BB962C8B-B14F-4D97-AF65-F5344CB8AC3E}">
        <p14:creationId xmlns:p14="http://schemas.microsoft.com/office/powerpoint/2010/main" val="1154880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073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2510</Words>
  <Application>Microsoft Office PowerPoint</Application>
  <PresentationFormat>Widescreen</PresentationFormat>
  <Paragraphs>217</Paragraphs>
  <Slides>31</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SimSun</vt:lpstr>
      <vt:lpstr>SimSun</vt:lpstr>
      <vt:lpstr>Arial</vt:lpstr>
      <vt:lpstr>Calibri</vt:lpstr>
      <vt:lpstr>Calibri Light</vt:lpstr>
      <vt:lpstr>Snap ITC</vt:lpstr>
      <vt:lpstr>Tahoma</vt:lpstr>
      <vt:lpstr>Times New Roman</vt:lpstr>
      <vt:lpstr>Verdana</vt:lpstr>
      <vt:lpstr>Wingdings</vt:lpstr>
      <vt:lpstr>Office Theme</vt:lpstr>
      <vt:lpstr>1_Office Theme</vt:lpstr>
      <vt:lpstr>2_Office Theme</vt:lpstr>
      <vt:lpstr>3_Office Theme</vt:lpstr>
      <vt:lpstr>SOMATIC SYMPTOM DISORDER  AND RELATED DISORDERS  MANAGEMENT</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from DSM IV to DSM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SOMATIC SYMPTOM DISORDER AND RELATED DISORDERS</dc:title>
  <dc:creator>drrachelk@outlook.com</dc:creator>
  <cp:lastModifiedBy>Shabir</cp:lastModifiedBy>
  <cp:revision>50</cp:revision>
  <dcterms:created xsi:type="dcterms:W3CDTF">2021-04-12T09:20:46Z</dcterms:created>
  <dcterms:modified xsi:type="dcterms:W3CDTF">2021-04-25T05:10:09Z</dcterms:modified>
</cp:coreProperties>
</file>