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9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7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1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1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1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2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2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4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5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B3D0-E101-472C-95BB-FF8B6EF66F13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A463C-6892-4993-BD83-A058A839B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6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INTRODUCTION TO PSYCHIATRY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9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Psychiatry is a branch of medicine associated with diagnosis of mental illnesses</a:t>
            </a:r>
          </a:p>
          <a:p>
            <a:r>
              <a:rPr lang="en-US" dirty="0" smtClean="0"/>
              <a:t>Medical conditions are usually excluded before arriving at a diagnosis. </a:t>
            </a:r>
          </a:p>
          <a:p>
            <a:r>
              <a:rPr lang="en-US" dirty="0" smtClean="0"/>
              <a:t>Diagnosis is based on information from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8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NEUROANATOMY: GROSS ANATOMY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Ventricular system</a:t>
            </a:r>
          </a:p>
          <a:p>
            <a:r>
              <a:rPr lang="en-US" dirty="0" smtClean="0"/>
              <a:t>Meninges</a:t>
            </a:r>
          </a:p>
          <a:p>
            <a:r>
              <a:rPr lang="en-US" dirty="0" smtClean="0"/>
              <a:t>Neurons &amp; glia</a:t>
            </a:r>
          </a:p>
          <a:p>
            <a:r>
              <a:rPr lang="en-US" dirty="0" smtClean="0"/>
              <a:t>Blood Brain Barrier</a:t>
            </a:r>
          </a:p>
          <a:p>
            <a:r>
              <a:rPr lang="en-US" dirty="0" smtClean="0"/>
              <a:t>Cerebral cortex</a:t>
            </a:r>
          </a:p>
          <a:p>
            <a:r>
              <a:rPr lang="en-US" dirty="0" smtClean="0"/>
              <a:t>Hypothalamus, pituitary and pineal body</a:t>
            </a:r>
          </a:p>
          <a:p>
            <a:r>
              <a:rPr lang="en-US" dirty="0" smtClean="0"/>
              <a:t>Thalamus</a:t>
            </a:r>
          </a:p>
          <a:p>
            <a:r>
              <a:rPr lang="en-US" dirty="0" smtClean="0"/>
              <a:t>Cerebellum</a:t>
            </a:r>
          </a:p>
          <a:p>
            <a:r>
              <a:rPr lang="en-US" dirty="0" smtClean="0"/>
              <a:t>Brain stem</a:t>
            </a:r>
          </a:p>
          <a:p>
            <a:r>
              <a:rPr lang="en-US" dirty="0" smtClean="0"/>
              <a:t>Reticular activity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6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FOCAL CEREBRAL DISORDER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692582"/>
              </p:ext>
            </p:extLst>
          </p:nvPr>
        </p:nvGraphicFramePr>
        <p:xfrm>
          <a:off x="838200" y="1825625"/>
          <a:ext cx="10515600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DYSFUNCTION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FRONTAL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MOTOR BEHAVIOUS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EXPRESSIVE LANGUAGE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AVILITY TO CONCENTRATE AND</a:t>
                      </a:r>
                      <a:r>
                        <a:rPr lang="en-US" baseline="0" dirty="0" smtClean="0"/>
                        <a:t> ATTEND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REASONING AND THINKING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ORIENTATION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GROSS CHANGE IN PERSONALITY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04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8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5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THESE PROTECTIVE MECHANISMS OF THE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Enclosed in the hard bone case (The skull)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Wrapped in 3 special layers of soft tissues (meninges)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4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brain is composed </a:t>
            </a:r>
            <a:r>
              <a:rPr lang="en-US" dirty="0"/>
              <a:t> </a:t>
            </a:r>
            <a:r>
              <a:rPr lang="en-US" dirty="0" smtClean="0"/>
              <a:t>of 2 billion nerve cells (neurons) and each is connected to up to 1000others</a:t>
            </a:r>
          </a:p>
          <a:p>
            <a:r>
              <a:rPr lang="en-US" dirty="0" smtClean="0"/>
              <a:t>Has a vast array of circuits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4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EMBRYOLOGY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136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INTRODUCTION TO PSYCHIATRY</vt:lpstr>
      <vt:lpstr>DEFINITIONS</vt:lpstr>
      <vt:lpstr>NEUROANATOMY: GROSS ANATOMY</vt:lpstr>
      <vt:lpstr>FOCAL CEREBRAL DISORDER</vt:lpstr>
      <vt:lpstr>PowerPoint Presentation</vt:lpstr>
      <vt:lpstr>PowerPoint Presentation</vt:lpstr>
      <vt:lpstr> THESE PROTECTIVE MECHANISMS OF THE BRAIN</vt:lpstr>
      <vt:lpstr>FUNTIONS</vt:lpstr>
      <vt:lpstr>EMBRYOLOGY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PSYCHIATRY</dc:title>
  <dc:creator>Effie Nailah</dc:creator>
  <cp:lastModifiedBy>Effie Nailah</cp:lastModifiedBy>
  <cp:revision>6</cp:revision>
  <dcterms:created xsi:type="dcterms:W3CDTF">2016-07-29T05:31:55Z</dcterms:created>
  <dcterms:modified xsi:type="dcterms:W3CDTF">2016-09-15T08:14:58Z</dcterms:modified>
</cp:coreProperties>
</file>