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23201-5912-47E8-B7BE-6A06B59CD9AF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36261-2813-4F9C-9725-04F0E3F0E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LEVEL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BEHAVIOUR SCIENCES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AFFECTIVE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BEHAVIORAL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CELLULAR NEUROSCINCE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CLINICAL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COGNITIVE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COMPUTATIONAL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CULTURAL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DEVELOPMENTAL NEUROSCINCE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MOLECULAR NEUROSCINCE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NEUROENGINEERING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NEUROIMAGING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NEUROINFORMATICS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NEUROLINGUISTICS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NEUROPHYSIOLGY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NEUROSCIENCE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SYSTEMS NEUROSCINCE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AFFECTIVE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NEURONAL MECHANISMS INVOLVED IN EMOTIONS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APPLICATION OF PRINCIPLES OF BIOLOGY TO THE STUDY OF</a:t>
            </a:r>
          </a:p>
          <a:p>
            <a:pPr>
              <a:buNone/>
            </a:pPr>
            <a:r>
              <a:rPr lang="en-US" dirty="0" smtClean="0"/>
              <a:t> GENETIC,</a:t>
            </a:r>
          </a:p>
          <a:p>
            <a:pPr>
              <a:buNone/>
            </a:pPr>
            <a:r>
              <a:rPr lang="en-US" dirty="0" smtClean="0"/>
              <a:t>PHYSILOGICAL </a:t>
            </a:r>
          </a:p>
          <a:p>
            <a:pPr>
              <a:buNone/>
            </a:pPr>
            <a:r>
              <a:rPr lang="en-US" dirty="0" smtClean="0"/>
              <a:t>AND DEVELOPMENTAL MECHANISMS OF BEHAVIOUR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CELLULAR NEUROSCINCE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NEURONS MORPHOLOGY AND PHYSIOLOGY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MEDICAL SPECILITIES</a:t>
            </a:r>
          </a:p>
          <a:p>
            <a:r>
              <a:rPr lang="en-US" dirty="0" smtClean="0"/>
              <a:t>NEUROLOGY(WORKS WITHDISORDERS OF THE NERVOUS SYSTEM)</a:t>
            </a:r>
          </a:p>
          <a:p>
            <a:r>
              <a:rPr lang="en-US" dirty="0" smtClean="0"/>
              <a:t>PSYCHIATRY(WORKS WITH DISORDERS OF THE MIND)</a:t>
            </a:r>
          </a:p>
          <a:p>
            <a:r>
              <a:rPr lang="en-US" dirty="0" smtClean="0"/>
              <a:t>SPEECH/LANGUAGE THERAPISTS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COGNITIVE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SUBSTRATES (NEURONAL)UNDERLYING COGNITION(MENTAL PROCESSES)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PROCESSING PROPERTIES OF THE STRUCTURES OF THE BRAIN</a:t>
            </a:r>
          </a:p>
          <a:p>
            <a:r>
              <a:rPr lang="en-US" dirty="0" smtClean="0"/>
              <a:t>USE OF COMPUTERS SIMULATIONSTO STUDY NERVOUS SYSTEM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CULTURAL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 </a:t>
            </a:r>
          </a:p>
          <a:p>
            <a:r>
              <a:rPr lang="en-US" dirty="0" smtClean="0"/>
              <a:t>VALUES </a:t>
            </a:r>
          </a:p>
          <a:p>
            <a:r>
              <a:rPr lang="en-US" dirty="0" smtClean="0"/>
              <a:t>PRACTICES </a:t>
            </a:r>
          </a:p>
          <a:p>
            <a:r>
              <a:rPr lang="en-US" dirty="0" smtClean="0"/>
              <a:t>BELIEFS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SHAPE AND ARE SHAPED BY THE MIND, BRAIN AND GENES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DEVELOPMENTAL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THAT </a:t>
            </a:r>
          </a:p>
          <a:p>
            <a:pPr>
              <a:buNone/>
            </a:pPr>
            <a:r>
              <a:rPr lang="en-US" dirty="0" smtClean="0"/>
              <a:t>GENERATE </a:t>
            </a:r>
          </a:p>
          <a:p>
            <a:pPr>
              <a:buNone/>
            </a:pPr>
            <a:r>
              <a:rPr lang="en-US" dirty="0" smtClean="0"/>
              <a:t>SHAPE</a:t>
            </a:r>
          </a:p>
          <a:p>
            <a:pPr>
              <a:buNone/>
            </a:pPr>
            <a:r>
              <a:rPr lang="en-US" dirty="0" smtClean="0"/>
              <a:t> AND RESHAPE CNS</a:t>
            </a:r>
          </a:p>
          <a:p>
            <a:r>
              <a:rPr lang="en-US" dirty="0" smtClean="0"/>
              <a:t>CELLULAR BASIS OF NEURAL DEVELOPMENT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MOLECULAR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EXAMINES THE BIOLOGY OF CNS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MOLECULAR BIOLOGY</a:t>
            </a:r>
          </a:p>
          <a:p>
            <a:pPr>
              <a:buNone/>
            </a:pPr>
            <a:r>
              <a:rPr lang="en-US" dirty="0" smtClean="0"/>
              <a:t>MOLECULAR GENETICS</a:t>
            </a:r>
          </a:p>
          <a:p>
            <a:endParaRPr lang="en-US" dirty="0" smtClean="0"/>
          </a:p>
          <a:p>
            <a:r>
              <a:rPr lang="en-US" dirty="0" smtClean="0"/>
              <a:t>PROTEN CHEMISTRY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NEUROSCIENTIFIC FOUNDATIONS OF BEHAVIOUR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/>
              <a:t>LECTURES</a:t>
            </a:r>
          </a:p>
          <a:p>
            <a:pPr>
              <a:buNone/>
            </a:pPr>
            <a:r>
              <a:rPr lang="en-US" u="sng" dirty="0" smtClean="0"/>
              <a:t>27</a:t>
            </a:r>
            <a:r>
              <a:rPr lang="en-US" u="sng" dirty="0" smtClean="0"/>
              <a:t>.3.2013</a:t>
            </a:r>
            <a:endParaRPr lang="en-US" u="sng" dirty="0" smtClean="0"/>
          </a:p>
          <a:p>
            <a:r>
              <a:rPr lang="en-US" dirty="0" smtClean="0"/>
              <a:t> INTRODUCTION TO NEUROSCIENCES</a:t>
            </a:r>
          </a:p>
          <a:p>
            <a:pPr>
              <a:buNone/>
            </a:pPr>
            <a:r>
              <a:rPr lang="en-US" u="sng" dirty="0" smtClean="0"/>
              <a:t>1</a:t>
            </a:r>
            <a:r>
              <a:rPr lang="en-US" u="sng" dirty="0" smtClean="0"/>
              <a:t>.4.2013</a:t>
            </a:r>
            <a:endParaRPr lang="en-US" u="sng" dirty="0" smtClean="0"/>
          </a:p>
          <a:p>
            <a:r>
              <a:rPr lang="en-US" smtClean="0"/>
              <a:t>NEUROCHEMISTRY </a:t>
            </a:r>
            <a:r>
              <a:rPr lang="en-US" smtClean="0"/>
              <a:t>AND BEHAVIOUR</a:t>
            </a:r>
            <a:endParaRPr lang="en-US" dirty="0" smtClean="0"/>
          </a:p>
          <a:p>
            <a:pPr>
              <a:buNone/>
            </a:pPr>
            <a:r>
              <a:rPr lang="en-US" u="sng" dirty="0" smtClean="0"/>
              <a:t>2</a:t>
            </a:r>
            <a:r>
              <a:rPr lang="en-US" u="sng" dirty="0" smtClean="0"/>
              <a:t>.4.2013</a:t>
            </a:r>
            <a:endParaRPr lang="en-US" u="sng" dirty="0" smtClean="0"/>
          </a:p>
          <a:p>
            <a:r>
              <a:rPr lang="en-US" dirty="0" smtClean="0"/>
              <a:t>NEUROANATOMY AN DBEHAVIOUR</a:t>
            </a:r>
          </a:p>
          <a:p>
            <a:pPr>
              <a:buNone/>
            </a:pPr>
            <a:endParaRPr lang="en-US" u="sng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NEUROENGINEERING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ENGINEERING TECHINIQUES TO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UNDERSTAND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REPAIR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REPLACE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 ENHANCE NEURAL SYSTEMS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NEUROIMAGING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(DIRECTLY/INDIRECTLY)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STRUCTURES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AND FUNCTIONS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OF THE BRAIN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NEUROINFORMATICS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  OF NEUROSCIENCE DATA AND APPLICATION OF COMPUTATIONAL MODELS AND ANALYTICAL TOOLS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NEUROLINGUISTICS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NEURAL MECHANISMS THAT CONTROL</a:t>
            </a:r>
          </a:p>
          <a:p>
            <a:r>
              <a:rPr lang="en-US" dirty="0" smtClean="0"/>
              <a:t>COMPREHENSION</a:t>
            </a:r>
          </a:p>
          <a:p>
            <a:r>
              <a:rPr lang="en-US" dirty="0" smtClean="0"/>
              <a:t>PRODUCTION</a:t>
            </a:r>
          </a:p>
          <a:p>
            <a:r>
              <a:rPr lang="en-US" dirty="0" smtClean="0"/>
              <a:t>ACQUSITION OF LANGUAGE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NEUROPHYSIOLGY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STUDY OF NS</a:t>
            </a:r>
          </a:p>
          <a:p>
            <a:r>
              <a:rPr lang="en-US" dirty="0" smtClean="0"/>
              <a:t>PHYSIOLOGICAL TECHNIQUES S </a:t>
            </a:r>
          </a:p>
          <a:p>
            <a:pPr>
              <a:buNone/>
            </a:pPr>
            <a:r>
              <a:rPr lang="en-US" dirty="0" smtClean="0"/>
              <a:t>E.G .TIMULATION WITH ELECTRODES DYES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NEUROSCIENCE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BIOLOGICAL PROCESS RELATE WITH BEHAVIOUR SOCIAL PROCESS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SYSTEMS NEUROSCINCE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STUDY OF THE FUNCTION OF NEURAL CIRCUITS AND SYSTEMS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LESSONS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`WE SHALL EXAMINE HOW THE </a:t>
            </a:r>
            <a:r>
              <a:rPr lang="en-US" smtClean="0"/>
              <a:t>ANATOMY AND CHEMISTRY </a:t>
            </a:r>
            <a:r>
              <a:rPr lang="en-US" dirty="0" smtClean="0"/>
              <a:t>OF THE BRAIN AFFECT BEHAVIOUR,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L1 2012/2013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 TO NEUROSCIENCES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NEUROCIENCES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BEHAVIOUR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HOW BEHAVIOUR IS CONTROLLED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NEUROSCIENCE(NEUROBIOLOGY)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STUDY OF NERVOUS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INTERDISPLINARY SCIENCE</a:t>
            </a:r>
          </a:p>
          <a:p>
            <a:r>
              <a:rPr lang="en-US" dirty="0" smtClean="0"/>
              <a:t>CHEMISTRY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ENGINEERING</a:t>
            </a:r>
          </a:p>
          <a:p>
            <a:r>
              <a:rPr lang="en-US" dirty="0" smtClean="0"/>
              <a:t>LIQUISTICS</a:t>
            </a:r>
          </a:p>
          <a:p>
            <a:r>
              <a:rPr lang="en-US" dirty="0" smtClean="0"/>
              <a:t>MATHEMATICS</a:t>
            </a:r>
          </a:p>
          <a:p>
            <a:r>
              <a:rPr lang="en-US" dirty="0" smtClean="0"/>
              <a:t>MEDICINE</a:t>
            </a:r>
          </a:p>
          <a:p>
            <a:r>
              <a:rPr lang="en-US" dirty="0" smtClean="0"/>
              <a:t>PHILOSOPHY</a:t>
            </a:r>
          </a:p>
          <a:p>
            <a:r>
              <a:rPr lang="en-US" dirty="0" smtClean="0"/>
              <a:t>PHYSICS</a:t>
            </a:r>
          </a:p>
          <a:p>
            <a:r>
              <a:rPr lang="en-US" dirty="0" smtClean="0"/>
              <a:t>PSYCHOLOGY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UNDERSTAND HOW CNS </a:t>
            </a:r>
          </a:p>
          <a:p>
            <a:pPr>
              <a:buNone/>
            </a:pPr>
            <a:r>
              <a:rPr lang="en-US" dirty="0" smtClean="0"/>
              <a:t>WORKS </a:t>
            </a:r>
          </a:p>
          <a:p>
            <a:pPr>
              <a:buNone/>
            </a:pPr>
            <a:r>
              <a:rPr lang="en-US" dirty="0" smtClean="0"/>
              <a:t>HOW IT DEVELOPS </a:t>
            </a:r>
          </a:p>
          <a:p>
            <a:pPr>
              <a:buNone/>
            </a:pPr>
            <a:r>
              <a:rPr lang="en-US" dirty="0" smtClean="0"/>
              <a:t>HOW IT MALFUNCTIONS</a:t>
            </a:r>
          </a:p>
          <a:p>
            <a:pPr>
              <a:buNone/>
            </a:pPr>
            <a:r>
              <a:rPr lang="en-US" dirty="0" smtClean="0"/>
              <a:t> HOW IT CAN BE ALTERED </a:t>
            </a:r>
          </a:p>
          <a:p>
            <a:pPr>
              <a:buNone/>
            </a:pPr>
            <a:r>
              <a:rPr lang="en-US" dirty="0" smtClean="0"/>
              <a:t>HOW IT CAN BE REPAIRED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MOLECULAR</a:t>
            </a:r>
          </a:p>
          <a:p>
            <a:r>
              <a:rPr lang="en-US" dirty="0" smtClean="0"/>
              <a:t>CELLULAR</a:t>
            </a:r>
          </a:p>
          <a:p>
            <a:r>
              <a:rPr lang="en-US" dirty="0" smtClean="0"/>
              <a:t>DEVELOPMENTAL</a:t>
            </a:r>
          </a:p>
          <a:p>
            <a:r>
              <a:rPr lang="en-US" dirty="0" smtClean="0"/>
              <a:t>STRUCTURAL</a:t>
            </a:r>
          </a:p>
          <a:p>
            <a:r>
              <a:rPr lang="en-US" dirty="0" smtClean="0"/>
              <a:t>FUNCTIONAL</a:t>
            </a:r>
          </a:p>
          <a:p>
            <a:r>
              <a:rPr lang="en-US" dirty="0" smtClean="0"/>
              <a:t>EVOLUTIONARY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COMPUTATIONAL</a:t>
            </a:r>
          </a:p>
          <a:p>
            <a:r>
              <a:rPr lang="en-US" dirty="0" smtClean="0"/>
              <a:t>MEDICAL ASPECTS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TECHINIQUES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MOLECULAR STUDIES</a:t>
            </a:r>
          </a:p>
          <a:p>
            <a:r>
              <a:rPr lang="en-US" dirty="0" smtClean="0"/>
              <a:t>CELLULAR STUDIES</a:t>
            </a:r>
          </a:p>
          <a:p>
            <a:r>
              <a:rPr lang="en-US" dirty="0" smtClean="0"/>
              <a:t>IMAGING STUDIES</a:t>
            </a:r>
          </a:p>
          <a:p>
            <a:r>
              <a:rPr lang="en-US" dirty="0" smtClean="0"/>
              <a:t>NEURAL NETWORK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AGGREGATE OF ALL THE RESPONSES MADE BY AN ORGANISM IN ANY SITUATION</a:t>
            </a:r>
          </a:p>
          <a:p>
            <a:r>
              <a:rPr lang="en-US" dirty="0" smtClean="0"/>
              <a:t>A SPECIFIC  RESPONSE OF A CERTAIN ORGANISM TO A SPECIFIC STIMULI OR GROUP OF STIMULI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UNDERSTANDING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BEHAVIOUR UNDER CONTROLL OF INVISIBLE SPIRITS(VITAL FORCES) DOCTRINE CALLED ANIMISM</a:t>
            </a:r>
          </a:p>
          <a:p>
            <a:r>
              <a:rPr lang="en-US" dirty="0" smtClean="0"/>
              <a:t>BODY(PHYSICAL)-MIND(OR SOUL,SUPERNATURAL) RELETIONSHIP-GREEK DOCTRINE CALLED DUALISM</a:t>
            </a:r>
          </a:p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CENTURY DESCARTES  CONTENTION-”NOTHING IS BEYOND HUMAN COMPREHENSION,PROVIDED IT IS STUDIED IN A CLIMATE FREE OF DOGMA”</a:t>
            </a:r>
          </a:p>
          <a:p>
            <a:r>
              <a:rPr lang="en-US" smtClean="0"/>
              <a:t>NEUROSCINENCE –DEVELOPED DUE TO ADVANCES IN KNOWLEDGE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422</Words>
  <Application>Microsoft Office PowerPoint</Application>
  <PresentationFormat>On-screen Show (4:3)</PresentationFormat>
  <Paragraphs>146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LEVEL 11</vt:lpstr>
      <vt:lpstr> NEUROSCIENTIFIC FOUNDATIONS OF BEHAVIOUR </vt:lpstr>
      <vt:lpstr> L1 2012/2013  INTRODUCTION TO NEUROSCIENCES </vt:lpstr>
      <vt:lpstr>NEUROSCIENCE(NEUROBIOLOGY)</vt:lpstr>
      <vt:lpstr>SCOPE</vt:lpstr>
      <vt:lpstr>SCOPE</vt:lpstr>
      <vt:lpstr>TECHINIQUES</vt:lpstr>
      <vt:lpstr>BEHAVIOUR</vt:lpstr>
      <vt:lpstr>HISTORY OF UNDERSTANDING BEHAVIOR</vt:lpstr>
      <vt:lpstr>SUBFIELDS</vt:lpstr>
      <vt:lpstr>AFFECTIVE NEUROSCINCE </vt:lpstr>
      <vt:lpstr>BEHAVIORAL NEUROSCINCE </vt:lpstr>
      <vt:lpstr>CELLULAR NEUROSCINCE  </vt:lpstr>
      <vt:lpstr>CLINICAL NEUROSCINCE </vt:lpstr>
      <vt:lpstr>COGNITIVE NEUROSCINCE </vt:lpstr>
      <vt:lpstr>COMPUTATIONAL NEUROSCINCE </vt:lpstr>
      <vt:lpstr>CULTURAL NEUROSCINCE </vt:lpstr>
      <vt:lpstr>DEVELOPMENTAL NEUROSCINCE </vt:lpstr>
      <vt:lpstr>MOLECULAR NEUROSCINCE </vt:lpstr>
      <vt:lpstr>NEUROENGINEERING </vt:lpstr>
      <vt:lpstr>NEUROIMAGING </vt:lpstr>
      <vt:lpstr>NEUROINFORMATICS </vt:lpstr>
      <vt:lpstr>NEUROLINGUISTICS </vt:lpstr>
      <vt:lpstr>NEUROPHYSIOLGY </vt:lpstr>
      <vt:lpstr>SOCIAL NEUROSCIENCE </vt:lpstr>
      <vt:lpstr>SYSTEMS NEUROSCINCE </vt:lpstr>
      <vt:lpstr>CONCLUSION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11</dc:title>
  <dc:creator>Your User Name</dc:creator>
  <cp:lastModifiedBy>Your User Name</cp:lastModifiedBy>
  <cp:revision>14</cp:revision>
  <dcterms:created xsi:type="dcterms:W3CDTF">2012-01-11T11:36:28Z</dcterms:created>
  <dcterms:modified xsi:type="dcterms:W3CDTF">2013-05-01T13:30:48Z</dcterms:modified>
</cp:coreProperties>
</file>