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firstSlideNum="1" rtl="0" saveSubsetFonts="0" serverZoom="0" showSpecialPlsOnTitleSld="1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</p:sldIdLst>
  <p:sldSz type="screen4x3" cy="6858000" cx="9144000"/>
  <p:notesSz cx="6858000" cy="9144000"/>
  <p:defaultTextStyle>
    <a:lvl1pPr algn="l" fontAlgn="base" indent="0" latinLnBrk="1" marL="0" rtl="0">
      <a:lnSpc>
        <a:spcPct val="100000"/>
      </a:lnSpc>
      <a:spcBef>
        <a:spcPct val="0"/>
      </a:spcBef>
      <a:spcAft>
        <a:spcPct val="0"/>
      </a:spcAft>
      <a:buFont typeface="Arial" pitchFamily="0" charset="0"/>
      <a:buNone/>
      <a:defRPr baseline="0" b="0" sz="1800" i="0">
        <a:solidFill>
          <a:schemeClr val="dk1"/>
        </a:solidFill>
        <a:latin typeface="Arial" pitchFamily="0" charset="0"/>
        <a:ea typeface="宋体" pitchFamily="0" charset="-122"/>
      </a:defRPr>
    </a:lvl1pPr>
    <a:lvl2pPr algn="l" fontAlgn="base" indent="0" latinLnBrk="1" marL="457200" rtl="0">
      <a:lnSpc>
        <a:spcPct val="100000"/>
      </a:lnSpc>
      <a:spcBef>
        <a:spcPct val="0"/>
      </a:spcBef>
      <a:spcAft>
        <a:spcPct val="0"/>
      </a:spcAft>
      <a:buFont typeface="Arial" pitchFamily="0" charset="0"/>
      <a:buNone/>
      <a:defRPr baseline="0" b="0" sz="1800" i="0">
        <a:solidFill>
          <a:schemeClr val="dk1"/>
        </a:solidFill>
        <a:latin typeface="Arial" pitchFamily="0" charset="0"/>
        <a:ea typeface="宋体" pitchFamily="0" charset="-122"/>
      </a:defRPr>
    </a:lvl2pPr>
    <a:lvl3pPr algn="l" fontAlgn="base" indent="0" latinLnBrk="1" marL="914400" rtl="0">
      <a:lnSpc>
        <a:spcPct val="100000"/>
      </a:lnSpc>
      <a:spcBef>
        <a:spcPct val="0"/>
      </a:spcBef>
      <a:spcAft>
        <a:spcPct val="0"/>
      </a:spcAft>
      <a:buFont typeface="Arial" pitchFamily="0" charset="0"/>
      <a:buNone/>
      <a:defRPr baseline="0" b="0" sz="1800" i="0">
        <a:solidFill>
          <a:schemeClr val="dk1"/>
        </a:solidFill>
        <a:latin typeface="Arial" pitchFamily="0" charset="0"/>
        <a:ea typeface="宋体" pitchFamily="0" charset="-122"/>
      </a:defRPr>
    </a:lvl3pPr>
    <a:lvl4pPr algn="l" fontAlgn="base" indent="0" latinLnBrk="1" marL="1371600" rtl="0">
      <a:lnSpc>
        <a:spcPct val="100000"/>
      </a:lnSpc>
      <a:spcBef>
        <a:spcPct val="0"/>
      </a:spcBef>
      <a:spcAft>
        <a:spcPct val="0"/>
      </a:spcAft>
      <a:buFont typeface="Arial" pitchFamily="0" charset="0"/>
      <a:buNone/>
      <a:defRPr baseline="0" b="0" sz="1800" i="0">
        <a:solidFill>
          <a:schemeClr val="dk1"/>
        </a:solidFill>
        <a:latin typeface="Arial" pitchFamily="0" charset="0"/>
        <a:ea typeface="宋体" pitchFamily="0" charset="-122"/>
      </a:defRPr>
    </a:lvl4pPr>
    <a:lvl5pPr algn="l" fontAlgn="base" indent="0" latinLnBrk="1" marL="1828800" rtl="0">
      <a:lnSpc>
        <a:spcPct val="100000"/>
      </a:lnSpc>
      <a:spcBef>
        <a:spcPct val="0"/>
      </a:spcBef>
      <a:spcAft>
        <a:spcPct val="0"/>
      </a:spcAft>
      <a:buFont typeface="Arial" pitchFamily="0" charset="0"/>
      <a:buNone/>
      <a:defRPr baseline="0" b="0" sz="1800" i="0">
        <a:solidFill>
          <a:schemeClr val="dk1"/>
        </a:solidFill>
        <a:latin typeface="Arial" pitchFamily="0" charset="0"/>
        <a:ea typeface="宋体" pitchFamily="0" charset="-122"/>
      </a:defRPr>
    </a:lvl5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slideViewPr>
    <p:cSldViewPr showGuides="1" snapToGrid="0" snapToObjects="1">
      <p:cViewPr>
        <p:scale>
          <a:sx n="75" d="100"/>
          <a:sy n="75" d="100"/>
        </p:scale>
        <p:origin x="0" y="0"/>
      </p:cViewPr>
      <p:guideLst>
        <p:guide orient="horz" pos="2160"/>
        <p:guide orient="vert" pos="2880"/>
      </p:guideLst>
    </p:cSldViewPr>
  </p:slideViewPr>
  <p:gridSpacing cx="0" cy="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tableStyles" Target="tableStyles.xml"/><Relationship Id="rId43" Type="http://schemas.openxmlformats.org/officeDocument/2006/relationships/presProps" Target="presProps.xml"/><Relationship Id="rId44" Type="http://schemas.openxmlformats.org/officeDocument/2006/relationships/viewProps" Target="viewProps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4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73" name=""/>
          <p:cNvSpPr/>
          <p:nvPr>
            <p:ph type="hdr" sz="quarter" idx="0"/>
          </p:nvPr>
        </p:nvSpPr>
        <p:spPr>
          <a:xfrm rot="0">
            <a:off x="0" y="0"/>
            <a:ext cx="2971800" cy="457200"/>
          </a:xfrm>
          <a:prstGeom prst="rect"/>
          <a:noFill/>
          <a:ln>
            <a:noFill/>
          </a:ln>
        </p:spPr>
        <p:txBody>
          <a:bodyPr bIns="45720" lIns="91440" rIns="91440" tIns="45720"/>
          <a:p>
            <a:pPr lvl="0"/>
            <a:endParaRPr sz="1200"/>
          </a:p>
        </p:txBody>
      </p:sp>
      <p:sp>
        <p:nvSpPr>
          <p:cNvPr id="1048674" name=""/>
          <p:cNvSpPr/>
          <p:nvPr>
            <p:ph type="dt" sz="full" idx="1"/>
          </p:nvPr>
        </p:nvSpPr>
        <p:spPr>
          <a:xfrm rot="0">
            <a:off x="3884612" y="0"/>
            <a:ext cx="2971800" cy="457200"/>
          </a:xfrm>
          <a:prstGeom prst="rect"/>
          <a:noFill/>
          <a:ln>
            <a:noFill/>
          </a:ln>
        </p:spPr>
        <p:txBody>
          <a:bodyPr bIns="45720" lIns="91440" rIns="91440" tIns="45720"/>
          <a:p>
            <a:pPr algn="r" lvl="0"/>
            <a:endParaRPr sz="1200"/>
          </a:p>
        </p:txBody>
      </p:sp>
      <p:sp>
        <p:nvSpPr>
          <p:cNvPr id="1048675" name=""/>
          <p:cNvSpPr/>
          <p:nvPr>
            <p:ph type="sldImg" sz="full" idx="2"/>
          </p:nvPr>
        </p:nvSpPr>
        <p:spPr>
          <a:xfrm rot="0">
            <a:off x="1143000" y="685800"/>
            <a:ext cx="4572000" cy="34290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p/>
        </p:txBody>
      </p:sp>
      <p:sp>
        <p:nvSpPr>
          <p:cNvPr id="1048676" name=""/>
          <p:cNvSpPr/>
          <p:nvPr>
            <p:ph type="body" sz="quarter" idx="3"/>
          </p:nvPr>
        </p:nvSpPr>
        <p:spPr>
          <a:xfrm rot="0"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48677" name=""/>
          <p:cNvSpPr/>
          <p:nvPr>
            <p:ph type="ftr" sz="quarter" idx="4"/>
          </p:nvPr>
        </p:nvSpPr>
        <p:spPr>
          <a:xfrm rot="0">
            <a:off x="0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p>
            <a:pPr lvl="0"/>
            <a:endParaRPr sz="1200"/>
          </a:p>
        </p:txBody>
      </p:sp>
      <p:sp>
        <p:nvSpPr>
          <p:cNvPr id="1048678" name=""/>
          <p:cNvSpPr/>
          <p:nvPr>
            <p:ph type="sldNum" sz="quarter" idx="5"/>
          </p:nvPr>
        </p:nvSpPr>
        <p:spPr>
          <a:xfrm rot="0">
            <a:off x="3884612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p>
            <a:pPr algn="r" lvl="0"/>
            <a:fld id="{566ABCEB-ACFC-4714-9973-3DA970169C29}" type="slidenum">
              <a:rPr sz="1200"/>
              <a:pPr algn="r" lvl="0"/>
            </a:fld>
            <a:endParaRPr sz="1200"/>
          </a:p>
        </p:txBody>
      </p:sp>
      <p:sp>
        <p:nvSpPr>
          <p:cNvPr id="1048679" name=""/>
          <p:cNvSpPr/>
          <p:nvPr>
            <p:ph type="hdr" sz="quarter" idx="0"/>
          </p:nvPr>
        </p:nvSpPr>
        <p:spPr>
          <a:xfrm rot="0">
            <a:off x="0" y="0"/>
            <a:ext cx="2971800" cy="457200"/>
          </a:xfrm>
          <a:prstGeom prst="rect"/>
          <a:noFill/>
          <a:ln>
            <a:noFill/>
          </a:ln>
        </p:spPr>
        <p:txBody>
          <a:bodyPr bIns="45720" lIns="91440" rIns="91440" tIns="45720"/>
          <a:p>
            <a:pPr eaLnBrk="1" hangingPunct="1" lvl="0"/>
            <a:endParaRPr altLang="en-US" sz="1200" lang="zh-CN"/>
          </a:p>
        </p:txBody>
      </p:sp>
      <p:sp>
        <p:nvSpPr>
          <p:cNvPr id="1048680" name=""/>
          <p:cNvSpPr/>
          <p:nvPr>
            <p:ph type="dt" sz="full" idx="1"/>
          </p:nvPr>
        </p:nvSpPr>
        <p:spPr>
          <a:xfrm rot="0">
            <a:off x="3884612" y="0"/>
            <a:ext cx="2971800" cy="457200"/>
          </a:xfrm>
          <a:prstGeom prst="rect"/>
          <a:noFill/>
          <a:ln>
            <a:noFill/>
          </a:ln>
        </p:spPr>
        <p:txBody>
          <a:bodyPr bIns="45720" lIns="91440" rIns="91440" tIns="45720"/>
          <a:p>
            <a:pPr algn="r" eaLnBrk="1" hangingPunct="1" lvl="0"/>
            <a:endParaRPr altLang="en-US" sz="1200" lang="zh-CN"/>
          </a:p>
        </p:txBody>
      </p:sp>
      <p:sp>
        <p:nvSpPr>
          <p:cNvPr id="1048681" name=""/>
          <p:cNvSpPr/>
          <p:nvPr>
            <p:ph type="sldImg" sz="full" idx="2"/>
          </p:nvPr>
        </p:nvSpPr>
        <p:spPr>
          <a:xfrm rot="0">
            <a:off x="1143000" y="685800"/>
            <a:ext cx="4572000" cy="34290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p/>
        </p:txBody>
      </p:sp>
      <p:sp>
        <p:nvSpPr>
          <p:cNvPr id="1048682" name=""/>
          <p:cNvSpPr/>
          <p:nvPr>
            <p:ph type="body" sz="quarter" idx="3"/>
          </p:nvPr>
        </p:nvSpPr>
        <p:spPr>
          <a:xfrm rot="0"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p>
            <a:pPr lvl="0"/>
            <a:r>
              <a:rPr altLang="en-US" lang="zh-CN"/>
              <a:t>单击此处编辑母版文本样式</a:t>
            </a:r>
          </a:p>
          <a:p>
            <a:pPr lvl="1"/>
            <a:r>
              <a:rPr altLang="en-US" lang="zh-CN"/>
              <a:t>第二级</a:t>
            </a:r>
          </a:p>
          <a:p>
            <a:pPr lvl="2"/>
            <a:r>
              <a:rPr altLang="en-US" lang="zh-CN"/>
              <a:t>第三级</a:t>
            </a:r>
          </a:p>
          <a:p>
            <a:pPr lvl="3"/>
            <a:r>
              <a:rPr altLang="en-US" lang="zh-CN"/>
              <a:t>第四级</a:t>
            </a:r>
          </a:p>
          <a:p>
            <a:pPr lvl="4"/>
            <a:r>
              <a:rPr altLang="en-US" lang="zh-CN"/>
              <a:t>第五级</a:t>
            </a:r>
          </a:p>
        </p:txBody>
      </p:sp>
      <p:sp>
        <p:nvSpPr>
          <p:cNvPr id="1048683" name=""/>
          <p:cNvSpPr/>
          <p:nvPr>
            <p:ph type="ftr" sz="quarter" idx="4"/>
          </p:nvPr>
        </p:nvSpPr>
        <p:spPr>
          <a:xfrm rot="0">
            <a:off x="0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p>
            <a:pPr eaLnBrk="1" hangingPunct="1" lvl="0"/>
            <a:endParaRPr altLang="en-US" sz="1200" lang="en-US"/>
          </a:p>
        </p:txBody>
      </p:sp>
      <p:sp>
        <p:nvSpPr>
          <p:cNvPr id="1048684" name=""/>
          <p:cNvSpPr/>
          <p:nvPr>
            <p:ph type="sldNum" sz="quarter" idx="5"/>
          </p:nvPr>
        </p:nvSpPr>
        <p:spPr>
          <a:xfrm rot="0">
            <a:off x="3884612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p>
            <a:pPr algn="r" eaLnBrk="1" hangingPunct="1" lvl="0"/>
            <a:fld id="{566ABCEB-ACFC-4714-9973-3DA970169C29}" type="slidenum">
              <a:rPr altLang="en-US" sz="1200" lang="zh-CN"/>
              <a:pPr algn="r" eaLnBrk="1" hangingPunct="1" lvl="0"/>
            </a:fld>
            <a:endParaRPr altLang="en-US" sz="1200" lang="zh-CN"/>
          </a:p>
        </p:txBody>
      </p:sp>
      <p:sp>
        <p:nvSpPr>
          <p:cNvPr id="1048685" name=""/>
          <p:cNvSpPr/>
          <p:nvPr>
            <p:ph type="hdr" sz="quarter" idx="0"/>
          </p:nvPr>
        </p:nvSpPr>
        <p:spPr>
          <a:xfrm rot="0">
            <a:off x="0" y="0"/>
            <a:ext cx="2971800" cy="457200"/>
          </a:xfrm>
          <a:prstGeom prst="rect"/>
          <a:noFill/>
          <a:ln>
            <a:noFill/>
          </a:ln>
        </p:spPr>
        <p:txBody>
          <a:bodyPr bIns="45720" lIns="91440" rIns="91440" tIns="45720"/>
          <a:p>
            <a:pPr eaLnBrk="1" hangingPunct="1" lvl="0"/>
            <a:endParaRPr altLang="en-US" sz="1200" lang="zh-CN"/>
          </a:p>
        </p:txBody>
      </p:sp>
      <p:sp>
        <p:nvSpPr>
          <p:cNvPr id="1048686" name=""/>
          <p:cNvSpPr/>
          <p:nvPr>
            <p:ph type="dt" sz="full" idx="1"/>
          </p:nvPr>
        </p:nvSpPr>
        <p:spPr>
          <a:xfrm rot="0">
            <a:off x="3884612" y="0"/>
            <a:ext cx="2971800" cy="457200"/>
          </a:xfrm>
          <a:prstGeom prst="rect"/>
          <a:noFill/>
          <a:ln>
            <a:noFill/>
          </a:ln>
        </p:spPr>
        <p:txBody>
          <a:bodyPr bIns="45720" lIns="91440" rIns="91440" tIns="45720"/>
          <a:p>
            <a:pPr algn="r" eaLnBrk="1" hangingPunct="1" lvl="0"/>
            <a:endParaRPr altLang="en-US" sz="1200" lang="zh-CN"/>
          </a:p>
        </p:txBody>
      </p:sp>
      <p:sp>
        <p:nvSpPr>
          <p:cNvPr id="1048687" name=""/>
          <p:cNvSpPr/>
          <p:nvPr>
            <p:ph type="sldImg" sz="full" idx="2"/>
          </p:nvPr>
        </p:nvSpPr>
        <p:spPr>
          <a:xfrm rot="0">
            <a:off x="1143000" y="685800"/>
            <a:ext cx="4572000" cy="34290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p/>
        </p:txBody>
      </p:sp>
      <p:sp>
        <p:nvSpPr>
          <p:cNvPr id="1048688" name=""/>
          <p:cNvSpPr/>
          <p:nvPr>
            <p:ph type="body" sz="quarter" idx="3"/>
          </p:nvPr>
        </p:nvSpPr>
        <p:spPr>
          <a:xfrm rot="0"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p>
            <a:pPr lvl="0"/>
            <a:r>
              <a:rPr altLang="en-US" lang="zh-CN"/>
              <a:t>单击此处编辑母版文本样式</a:t>
            </a:r>
          </a:p>
          <a:p>
            <a:pPr lvl="1"/>
            <a:r>
              <a:rPr altLang="en-US" lang="zh-CN"/>
              <a:t>第二级</a:t>
            </a:r>
          </a:p>
          <a:p>
            <a:pPr lvl="2"/>
            <a:r>
              <a:rPr altLang="en-US" lang="zh-CN"/>
              <a:t>第三级</a:t>
            </a:r>
          </a:p>
          <a:p>
            <a:pPr lvl="3"/>
            <a:r>
              <a:rPr altLang="en-US" lang="zh-CN"/>
              <a:t>第四级</a:t>
            </a:r>
          </a:p>
          <a:p>
            <a:pPr lvl="4"/>
            <a:r>
              <a:rPr altLang="en-US" lang="zh-CN"/>
              <a:t>第五级</a:t>
            </a:r>
          </a:p>
        </p:txBody>
      </p:sp>
      <p:sp>
        <p:nvSpPr>
          <p:cNvPr id="1048689" name=""/>
          <p:cNvSpPr/>
          <p:nvPr>
            <p:ph type="ftr" sz="quarter" idx="4"/>
          </p:nvPr>
        </p:nvSpPr>
        <p:spPr>
          <a:xfrm rot="0">
            <a:off x="0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p>
            <a:pPr eaLnBrk="1" hangingPunct="1" lvl="0"/>
            <a:endParaRPr altLang="en-US" sz="1200" lang="en-US"/>
          </a:p>
        </p:txBody>
      </p:sp>
      <p:sp>
        <p:nvSpPr>
          <p:cNvPr id="1048690" name=""/>
          <p:cNvSpPr/>
          <p:nvPr>
            <p:ph type="sldNum" sz="quarter" idx="5"/>
          </p:nvPr>
        </p:nvSpPr>
        <p:spPr>
          <a:xfrm rot="0">
            <a:off x="3884612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p>
            <a:pPr algn="r" eaLnBrk="1" hangingPunct="1" lvl="0"/>
            <a:fld id="{566ABCEB-ACFC-4714-9973-3DA970169C29}" type="slidenum">
              <a:rPr altLang="en-US" sz="1200" lang="zh-CN"/>
              <a:pPr algn="r" eaLnBrk="1" hangingPunct="1" lvl="0"/>
            </a:fld>
            <a:endParaRPr altLang="en-US" sz="1200" lang="zh-CN"/>
          </a:p>
        </p:txBody>
      </p:sp>
      <p:sp>
        <p:nvSpPr>
          <p:cNvPr id="1048691" name=""/>
          <p:cNvSpPr/>
          <p:nvPr>
            <p:ph type="hdr" sz="quarter" idx="0"/>
          </p:nvPr>
        </p:nvSpPr>
        <p:spPr>
          <a:xfrm rot="0">
            <a:off x="0" y="0"/>
            <a:ext cx="2971800" cy="457200"/>
          </a:xfrm>
          <a:prstGeom prst="rect"/>
          <a:noFill/>
          <a:ln>
            <a:noFill/>
          </a:ln>
        </p:spPr>
        <p:txBody>
          <a:bodyPr bIns="45720" lIns="91440" rIns="91440" tIns="45720"/>
          <a:p>
            <a:pPr eaLnBrk="1" hangingPunct="1" lvl="0"/>
            <a:endParaRPr altLang="en-US" sz="1200" lang="zh-CN"/>
          </a:p>
        </p:txBody>
      </p:sp>
      <p:sp>
        <p:nvSpPr>
          <p:cNvPr id="1048692" name=""/>
          <p:cNvSpPr/>
          <p:nvPr>
            <p:ph type="dt" sz="full" idx="1"/>
          </p:nvPr>
        </p:nvSpPr>
        <p:spPr>
          <a:xfrm rot="0">
            <a:off x="3884612" y="0"/>
            <a:ext cx="2971800" cy="457200"/>
          </a:xfrm>
          <a:prstGeom prst="rect"/>
          <a:noFill/>
          <a:ln>
            <a:noFill/>
          </a:ln>
        </p:spPr>
        <p:txBody>
          <a:bodyPr bIns="45720" lIns="91440" rIns="91440" tIns="45720"/>
          <a:p>
            <a:pPr algn="r" eaLnBrk="1" hangingPunct="1" lvl="0"/>
            <a:endParaRPr altLang="en-US" sz="1200" lang="zh-CN"/>
          </a:p>
        </p:txBody>
      </p:sp>
      <p:sp>
        <p:nvSpPr>
          <p:cNvPr id="1048693" name=""/>
          <p:cNvSpPr/>
          <p:nvPr>
            <p:ph type="sldImg" sz="full" idx="2"/>
          </p:nvPr>
        </p:nvSpPr>
        <p:spPr>
          <a:xfrm rot="0">
            <a:off x="1143000" y="685800"/>
            <a:ext cx="4572000" cy="34290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p/>
        </p:txBody>
      </p:sp>
      <p:sp>
        <p:nvSpPr>
          <p:cNvPr id="1048694" name=""/>
          <p:cNvSpPr/>
          <p:nvPr>
            <p:ph type="body" sz="quarter" idx="3"/>
          </p:nvPr>
        </p:nvSpPr>
        <p:spPr>
          <a:xfrm rot="0"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p>
            <a:pPr lvl="0"/>
            <a:r>
              <a:rPr altLang="en-US" lang="zh-CN"/>
              <a:t>单击此处编辑母版文本样式</a:t>
            </a:r>
          </a:p>
          <a:p>
            <a:pPr lvl="1"/>
            <a:r>
              <a:rPr altLang="en-US" lang="zh-CN"/>
              <a:t>第二级</a:t>
            </a:r>
          </a:p>
          <a:p>
            <a:pPr lvl="2"/>
            <a:r>
              <a:rPr altLang="en-US" lang="zh-CN"/>
              <a:t>第三级</a:t>
            </a:r>
          </a:p>
          <a:p>
            <a:pPr lvl="3"/>
            <a:r>
              <a:rPr altLang="en-US" lang="zh-CN"/>
              <a:t>第四级</a:t>
            </a:r>
          </a:p>
          <a:p>
            <a:pPr lvl="4"/>
            <a:r>
              <a:rPr altLang="en-US" lang="zh-CN"/>
              <a:t>第五级</a:t>
            </a:r>
          </a:p>
        </p:txBody>
      </p:sp>
      <p:sp>
        <p:nvSpPr>
          <p:cNvPr id="1048695" name=""/>
          <p:cNvSpPr/>
          <p:nvPr>
            <p:ph type="ftr" sz="quarter" idx="4"/>
          </p:nvPr>
        </p:nvSpPr>
        <p:spPr>
          <a:xfrm rot="0">
            <a:off x="0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p>
            <a:pPr eaLnBrk="1" hangingPunct="1" lvl="0"/>
            <a:endParaRPr altLang="en-US" sz="1200" lang="en-US"/>
          </a:p>
        </p:txBody>
      </p:sp>
      <p:sp>
        <p:nvSpPr>
          <p:cNvPr id="1048696" name=""/>
          <p:cNvSpPr/>
          <p:nvPr>
            <p:ph type="sldNum" sz="quarter" idx="5"/>
          </p:nvPr>
        </p:nvSpPr>
        <p:spPr>
          <a:xfrm rot="0">
            <a:off x="3884612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p>
            <a:pPr algn="r" eaLnBrk="1" hangingPunct="1" lvl="0"/>
            <a:fld id="{566ABCEB-ACFC-4714-9973-3DA970169C29}" type="slidenum">
              <a:rPr altLang="en-US" sz="1200" lang="zh-CN"/>
              <a:pPr algn="r" eaLnBrk="1" hangingPunct="1" lvl="0"/>
            </a:fld>
            <a:endParaRPr altLang="en-US" sz="1200" lang="zh-CN"/>
          </a:p>
        </p:txBody>
      </p:sp>
      <p:sp>
        <p:nvSpPr>
          <p:cNvPr id="1048697" name=""/>
          <p:cNvSpPr/>
          <p:nvPr>
            <p:ph type="hdr" sz="quarter" idx="0"/>
          </p:nvPr>
        </p:nvSpPr>
        <p:spPr>
          <a:xfrm rot="0">
            <a:off x="0" y="0"/>
            <a:ext cx="2971800" cy="457200"/>
          </a:xfrm>
          <a:prstGeom prst="rect"/>
          <a:noFill/>
          <a:ln>
            <a:noFill/>
          </a:ln>
        </p:spPr>
        <p:txBody>
          <a:bodyPr bIns="45720" lIns="91440" rIns="91440" tIns="45720"/>
          <a:p>
            <a:pPr eaLnBrk="1" hangingPunct="1" lvl="0"/>
            <a:endParaRPr altLang="en-US" sz="1200" lang="zh-CN"/>
          </a:p>
        </p:txBody>
      </p:sp>
      <p:sp>
        <p:nvSpPr>
          <p:cNvPr id="1048698" name=""/>
          <p:cNvSpPr/>
          <p:nvPr>
            <p:ph type="dt" sz="full" idx="1"/>
          </p:nvPr>
        </p:nvSpPr>
        <p:spPr>
          <a:xfrm rot="0">
            <a:off x="3884612" y="0"/>
            <a:ext cx="2971800" cy="457200"/>
          </a:xfrm>
          <a:prstGeom prst="rect"/>
          <a:noFill/>
          <a:ln>
            <a:noFill/>
          </a:ln>
        </p:spPr>
        <p:txBody>
          <a:bodyPr bIns="45720" lIns="91440" rIns="91440" tIns="45720"/>
          <a:p>
            <a:pPr algn="r" eaLnBrk="1" hangingPunct="1" lvl="0"/>
            <a:endParaRPr altLang="en-US" sz="1200" lang="zh-CN"/>
          </a:p>
        </p:txBody>
      </p:sp>
      <p:sp>
        <p:nvSpPr>
          <p:cNvPr id="1048699" name=""/>
          <p:cNvSpPr/>
          <p:nvPr>
            <p:ph type="sldImg" sz="full" idx="2"/>
          </p:nvPr>
        </p:nvSpPr>
        <p:spPr>
          <a:xfrm rot="0">
            <a:off x="1143000" y="685800"/>
            <a:ext cx="4572000" cy="34290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p/>
        </p:txBody>
      </p:sp>
      <p:sp>
        <p:nvSpPr>
          <p:cNvPr id="1048700" name=""/>
          <p:cNvSpPr/>
          <p:nvPr>
            <p:ph type="body" sz="quarter" idx="3"/>
          </p:nvPr>
        </p:nvSpPr>
        <p:spPr>
          <a:xfrm rot="0"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p>
            <a:pPr lvl="0"/>
            <a:r>
              <a:rPr altLang="en-US" lang="zh-CN"/>
              <a:t>单击此处编辑母版文本样式</a:t>
            </a:r>
          </a:p>
          <a:p>
            <a:pPr lvl="1"/>
            <a:r>
              <a:rPr altLang="en-US" lang="zh-CN"/>
              <a:t>第二级</a:t>
            </a:r>
          </a:p>
          <a:p>
            <a:pPr lvl="2"/>
            <a:r>
              <a:rPr altLang="en-US" lang="zh-CN"/>
              <a:t>第三级</a:t>
            </a:r>
          </a:p>
          <a:p>
            <a:pPr lvl="3"/>
            <a:r>
              <a:rPr altLang="en-US" lang="zh-CN"/>
              <a:t>第四级</a:t>
            </a:r>
          </a:p>
          <a:p>
            <a:pPr lvl="4"/>
            <a:r>
              <a:rPr altLang="en-US" lang="zh-CN"/>
              <a:t>第五级</a:t>
            </a:r>
          </a:p>
        </p:txBody>
      </p:sp>
      <p:sp>
        <p:nvSpPr>
          <p:cNvPr id="1048701" name=""/>
          <p:cNvSpPr/>
          <p:nvPr>
            <p:ph type="ftr" sz="quarter" idx="4"/>
          </p:nvPr>
        </p:nvSpPr>
        <p:spPr>
          <a:xfrm rot="0">
            <a:off x="0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p>
            <a:pPr eaLnBrk="1" hangingPunct="1" lvl="0"/>
            <a:endParaRPr altLang="en-US" sz="1200" lang="en-US"/>
          </a:p>
        </p:txBody>
      </p:sp>
      <p:sp>
        <p:nvSpPr>
          <p:cNvPr id="1048702" name=""/>
          <p:cNvSpPr/>
          <p:nvPr>
            <p:ph type="sldNum" sz="quarter" idx="5"/>
          </p:nvPr>
        </p:nvSpPr>
        <p:spPr>
          <a:xfrm rot="0">
            <a:off x="3884612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p>
            <a:pPr algn="r" eaLnBrk="1" hangingPunct="1" lvl="0"/>
            <a:fld id="{566ABCEB-ACFC-4714-9973-3DA970169C29}" type="slidenum">
              <a:rPr altLang="en-US" sz="1200" lang="zh-CN"/>
              <a:pPr algn="r" eaLnBrk="1" hangingPunct="1" lvl="0"/>
            </a:fld>
            <a:endParaRPr altLang="en-US" sz="1200" lang="zh-CN"/>
          </a:p>
        </p:txBody>
      </p:sp>
      <p:sp>
        <p:nvSpPr>
          <p:cNvPr id="1048703" name=""/>
          <p:cNvSpPr/>
          <p:nvPr>
            <p:ph type="hdr" sz="quarter" idx="0"/>
          </p:nvPr>
        </p:nvSpPr>
        <p:spPr>
          <a:xfrm rot="0">
            <a:off x="0" y="0"/>
            <a:ext cx="2971800" cy="457200"/>
          </a:xfrm>
          <a:prstGeom prst="rect"/>
          <a:noFill/>
          <a:ln>
            <a:noFill/>
          </a:ln>
        </p:spPr>
        <p:txBody>
          <a:bodyPr bIns="45720" lIns="91440" rIns="91440" tIns="45720"/>
          <a:p>
            <a:pPr eaLnBrk="1" hangingPunct="1" lvl="0"/>
            <a:endParaRPr altLang="en-US" sz="1200" lang="zh-CN"/>
          </a:p>
        </p:txBody>
      </p:sp>
      <p:sp>
        <p:nvSpPr>
          <p:cNvPr id="1048704" name=""/>
          <p:cNvSpPr/>
          <p:nvPr>
            <p:ph type="dt" sz="full" idx="1"/>
          </p:nvPr>
        </p:nvSpPr>
        <p:spPr>
          <a:xfrm rot="0">
            <a:off x="3884612" y="0"/>
            <a:ext cx="2971800" cy="457200"/>
          </a:xfrm>
          <a:prstGeom prst="rect"/>
          <a:noFill/>
          <a:ln>
            <a:noFill/>
          </a:ln>
        </p:spPr>
        <p:txBody>
          <a:bodyPr bIns="45720" lIns="91440" rIns="91440" tIns="45720"/>
          <a:p>
            <a:pPr algn="r" eaLnBrk="1" hangingPunct="1" lvl="0"/>
            <a:endParaRPr altLang="en-US" sz="1200" lang="zh-CN"/>
          </a:p>
        </p:txBody>
      </p:sp>
      <p:sp>
        <p:nvSpPr>
          <p:cNvPr id="1048705" name=""/>
          <p:cNvSpPr/>
          <p:nvPr>
            <p:ph type="sldImg" sz="full" idx="2"/>
          </p:nvPr>
        </p:nvSpPr>
        <p:spPr>
          <a:xfrm rot="0">
            <a:off x="1143000" y="685800"/>
            <a:ext cx="4572000" cy="34290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p/>
        </p:txBody>
      </p:sp>
      <p:sp>
        <p:nvSpPr>
          <p:cNvPr id="1048706" name=""/>
          <p:cNvSpPr/>
          <p:nvPr>
            <p:ph type="body" sz="quarter" idx="3"/>
          </p:nvPr>
        </p:nvSpPr>
        <p:spPr>
          <a:xfrm rot="0"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p>
            <a:pPr lvl="0"/>
            <a:r>
              <a:rPr altLang="en-US" lang="zh-CN"/>
              <a:t>单击此处编辑母版文本样式</a:t>
            </a:r>
          </a:p>
          <a:p>
            <a:pPr lvl="1"/>
            <a:r>
              <a:rPr altLang="en-US" lang="zh-CN"/>
              <a:t>第二级</a:t>
            </a:r>
          </a:p>
          <a:p>
            <a:pPr lvl="2"/>
            <a:r>
              <a:rPr altLang="en-US" lang="zh-CN"/>
              <a:t>第三级</a:t>
            </a:r>
          </a:p>
          <a:p>
            <a:pPr lvl="3"/>
            <a:r>
              <a:rPr altLang="en-US" lang="zh-CN"/>
              <a:t>第四级</a:t>
            </a:r>
          </a:p>
          <a:p>
            <a:pPr lvl="4"/>
            <a:r>
              <a:rPr altLang="en-US" lang="zh-CN"/>
              <a:t>第五级</a:t>
            </a:r>
          </a:p>
        </p:txBody>
      </p:sp>
      <p:sp>
        <p:nvSpPr>
          <p:cNvPr id="1048707" name=""/>
          <p:cNvSpPr/>
          <p:nvPr>
            <p:ph type="ftr" sz="quarter" idx="4"/>
          </p:nvPr>
        </p:nvSpPr>
        <p:spPr>
          <a:xfrm rot="0">
            <a:off x="0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p>
            <a:pPr eaLnBrk="1" hangingPunct="1" lvl="0"/>
            <a:endParaRPr altLang="en-US" sz="1200" lang="en-US"/>
          </a:p>
        </p:txBody>
      </p:sp>
      <p:sp>
        <p:nvSpPr>
          <p:cNvPr id="1048708" name=""/>
          <p:cNvSpPr/>
          <p:nvPr>
            <p:ph type="sldNum" sz="quarter" idx="5"/>
          </p:nvPr>
        </p:nvSpPr>
        <p:spPr>
          <a:xfrm rot="0">
            <a:off x="3884612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p>
            <a:pPr algn="r" eaLnBrk="1" hangingPunct="1" lvl="0"/>
            <a:fld id="{566ABCEB-ACFC-4714-9973-3DA970169C29}" type="slidenum">
              <a:rPr altLang="en-US" sz="1200" lang="zh-CN"/>
              <a:pPr algn="r" eaLnBrk="1" hangingPunct="1" lvl="0"/>
            </a:fld>
            <a:endParaRPr altLang="en-US" sz="1200" lang="zh-CN"/>
          </a:p>
        </p:txBody>
      </p:sp>
      <p:sp>
        <p:nvSpPr>
          <p:cNvPr id="1048709" name=""/>
          <p:cNvSpPr/>
          <p:nvPr>
            <p:ph type="hdr" sz="quarter" idx="0"/>
          </p:nvPr>
        </p:nvSpPr>
        <p:spPr>
          <a:xfrm rot="0">
            <a:off x="0" y="0"/>
            <a:ext cx="2971800" cy="457200"/>
          </a:xfrm>
          <a:prstGeom prst="rect"/>
          <a:noFill/>
          <a:ln>
            <a:noFill/>
          </a:ln>
        </p:spPr>
        <p:txBody>
          <a:bodyPr bIns="45720" lIns="91440" rIns="91440" tIns="45720"/>
          <a:p>
            <a:pPr eaLnBrk="1" hangingPunct="1" lvl="0"/>
            <a:endParaRPr altLang="en-US" sz="1200" lang="zh-CN"/>
          </a:p>
        </p:txBody>
      </p:sp>
      <p:sp>
        <p:nvSpPr>
          <p:cNvPr id="1048710" name=""/>
          <p:cNvSpPr/>
          <p:nvPr>
            <p:ph type="dt" sz="full" idx="1"/>
          </p:nvPr>
        </p:nvSpPr>
        <p:spPr>
          <a:xfrm rot="0">
            <a:off x="3884612" y="0"/>
            <a:ext cx="2971800" cy="457200"/>
          </a:xfrm>
          <a:prstGeom prst="rect"/>
          <a:noFill/>
          <a:ln>
            <a:noFill/>
          </a:ln>
        </p:spPr>
        <p:txBody>
          <a:bodyPr bIns="45720" lIns="91440" rIns="91440" tIns="45720"/>
          <a:p>
            <a:pPr algn="r" eaLnBrk="1" hangingPunct="1" lvl="0"/>
            <a:endParaRPr altLang="en-US" sz="1200" lang="zh-CN"/>
          </a:p>
        </p:txBody>
      </p:sp>
      <p:sp>
        <p:nvSpPr>
          <p:cNvPr id="1048711" name=""/>
          <p:cNvSpPr/>
          <p:nvPr>
            <p:ph type="sldImg" sz="full" idx="2"/>
          </p:nvPr>
        </p:nvSpPr>
        <p:spPr>
          <a:xfrm rot="0">
            <a:off x="1143000" y="685800"/>
            <a:ext cx="4572000" cy="34290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p/>
        </p:txBody>
      </p:sp>
      <p:sp>
        <p:nvSpPr>
          <p:cNvPr id="1048712" name=""/>
          <p:cNvSpPr/>
          <p:nvPr>
            <p:ph type="body" sz="quarter" idx="3"/>
          </p:nvPr>
        </p:nvSpPr>
        <p:spPr>
          <a:xfrm rot="0"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p>
            <a:pPr lvl="0"/>
            <a:r>
              <a:rPr altLang="en-US" lang="zh-CN"/>
              <a:t>单击此处编辑母版文本样式</a:t>
            </a:r>
          </a:p>
          <a:p>
            <a:pPr lvl="1"/>
            <a:r>
              <a:rPr altLang="en-US" lang="zh-CN"/>
              <a:t>第二级</a:t>
            </a:r>
          </a:p>
          <a:p>
            <a:pPr lvl="2"/>
            <a:r>
              <a:rPr altLang="en-US" lang="zh-CN"/>
              <a:t>第三级</a:t>
            </a:r>
          </a:p>
          <a:p>
            <a:pPr lvl="3"/>
            <a:r>
              <a:rPr altLang="en-US" lang="zh-CN"/>
              <a:t>第四级</a:t>
            </a:r>
          </a:p>
          <a:p>
            <a:pPr lvl="4"/>
            <a:r>
              <a:rPr altLang="en-US" lang="zh-CN"/>
              <a:t>第五级</a:t>
            </a:r>
          </a:p>
        </p:txBody>
      </p:sp>
      <p:sp>
        <p:nvSpPr>
          <p:cNvPr id="1048713" name=""/>
          <p:cNvSpPr/>
          <p:nvPr>
            <p:ph type="ftr" sz="quarter" idx="4"/>
          </p:nvPr>
        </p:nvSpPr>
        <p:spPr>
          <a:xfrm rot="0">
            <a:off x="0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p>
            <a:pPr eaLnBrk="1" hangingPunct="1" lvl="0"/>
            <a:endParaRPr altLang="en-US" sz="1200" lang="en-US"/>
          </a:p>
        </p:txBody>
      </p:sp>
      <p:sp>
        <p:nvSpPr>
          <p:cNvPr id="1048714" name=""/>
          <p:cNvSpPr/>
          <p:nvPr>
            <p:ph type="sldNum" sz="quarter" idx="5"/>
          </p:nvPr>
        </p:nvSpPr>
        <p:spPr>
          <a:xfrm rot="0">
            <a:off x="3884612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p>
            <a:pPr algn="r" eaLnBrk="1" hangingPunct="1" lvl="0"/>
            <a:fld id="{566ABCEB-ACFC-4714-9973-3DA970169C29}" type="slidenum">
              <a:rPr altLang="en-US" sz="1200" lang="zh-CN"/>
              <a:pPr algn="r" eaLnBrk="1" hangingPunct="1" lvl="0"/>
            </a:fld>
            <a:endParaRPr altLang="en-US" sz="1200" lang="zh-CN"/>
          </a:p>
        </p:txBody>
      </p:sp>
      <p:sp>
        <p:nvSpPr>
          <p:cNvPr id="1048715" name=""/>
          <p:cNvSpPr/>
          <p:nvPr>
            <p:ph type="hdr" sz="quarter" idx="0"/>
          </p:nvPr>
        </p:nvSpPr>
        <p:spPr>
          <a:xfrm rot="0">
            <a:off x="0" y="0"/>
            <a:ext cx="2971800" cy="457200"/>
          </a:xfrm>
          <a:prstGeom prst="rect"/>
          <a:noFill/>
          <a:ln>
            <a:noFill/>
          </a:ln>
        </p:spPr>
        <p:txBody>
          <a:bodyPr bIns="45720" lIns="91440" rIns="91440" tIns="45720"/>
          <a:p>
            <a:pPr eaLnBrk="1" hangingPunct="1" lvl="0"/>
            <a:endParaRPr altLang="en-US" sz="1200" lang="zh-CN"/>
          </a:p>
        </p:txBody>
      </p:sp>
      <p:sp>
        <p:nvSpPr>
          <p:cNvPr id="1048716" name=""/>
          <p:cNvSpPr/>
          <p:nvPr>
            <p:ph type="dt" sz="full" idx="1"/>
          </p:nvPr>
        </p:nvSpPr>
        <p:spPr>
          <a:xfrm rot="0">
            <a:off x="3884612" y="0"/>
            <a:ext cx="2971800" cy="457200"/>
          </a:xfrm>
          <a:prstGeom prst="rect"/>
          <a:noFill/>
          <a:ln>
            <a:noFill/>
          </a:ln>
        </p:spPr>
        <p:txBody>
          <a:bodyPr bIns="45720" lIns="91440" rIns="91440" tIns="45720"/>
          <a:p>
            <a:pPr algn="r" eaLnBrk="1" hangingPunct="1" lvl="0"/>
            <a:endParaRPr altLang="en-US" sz="1200" lang="zh-CN"/>
          </a:p>
        </p:txBody>
      </p:sp>
      <p:sp>
        <p:nvSpPr>
          <p:cNvPr id="1048717" name=""/>
          <p:cNvSpPr/>
          <p:nvPr>
            <p:ph type="sldImg" sz="full" idx="2"/>
          </p:nvPr>
        </p:nvSpPr>
        <p:spPr>
          <a:xfrm rot="0">
            <a:off x="1143000" y="685800"/>
            <a:ext cx="4572000" cy="34290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p/>
        </p:txBody>
      </p:sp>
      <p:sp>
        <p:nvSpPr>
          <p:cNvPr id="1048718" name=""/>
          <p:cNvSpPr/>
          <p:nvPr>
            <p:ph type="body" sz="quarter" idx="3"/>
          </p:nvPr>
        </p:nvSpPr>
        <p:spPr>
          <a:xfrm rot="0"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p>
            <a:pPr lvl="0"/>
            <a:r>
              <a:rPr altLang="en-US" lang="zh-CN"/>
              <a:t>单击此处编辑母版文本样式</a:t>
            </a:r>
          </a:p>
          <a:p>
            <a:pPr lvl="1"/>
            <a:r>
              <a:rPr altLang="en-US" lang="zh-CN"/>
              <a:t>第二级</a:t>
            </a:r>
          </a:p>
          <a:p>
            <a:pPr lvl="2"/>
            <a:r>
              <a:rPr altLang="en-US" lang="zh-CN"/>
              <a:t>第三级</a:t>
            </a:r>
          </a:p>
          <a:p>
            <a:pPr lvl="3"/>
            <a:r>
              <a:rPr altLang="en-US" lang="zh-CN"/>
              <a:t>第四级</a:t>
            </a:r>
          </a:p>
          <a:p>
            <a:pPr lvl="4"/>
            <a:r>
              <a:rPr altLang="en-US" lang="zh-CN"/>
              <a:t>第五级</a:t>
            </a:r>
          </a:p>
        </p:txBody>
      </p:sp>
      <p:sp>
        <p:nvSpPr>
          <p:cNvPr id="1048719" name=""/>
          <p:cNvSpPr/>
          <p:nvPr>
            <p:ph type="ftr" sz="quarter" idx="4"/>
          </p:nvPr>
        </p:nvSpPr>
        <p:spPr>
          <a:xfrm rot="0">
            <a:off x="0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p>
            <a:pPr eaLnBrk="1" hangingPunct="1" lvl="0"/>
            <a:endParaRPr altLang="en-US" sz="1200" lang="en-US"/>
          </a:p>
        </p:txBody>
      </p:sp>
      <p:sp>
        <p:nvSpPr>
          <p:cNvPr id="1048720" name=""/>
          <p:cNvSpPr/>
          <p:nvPr>
            <p:ph type="sldNum" sz="quarter" idx="5"/>
          </p:nvPr>
        </p:nvSpPr>
        <p:spPr>
          <a:xfrm rot="0">
            <a:off x="3884612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p>
            <a:pPr algn="r" eaLnBrk="1" hangingPunct="1" lvl="0"/>
            <a:fld id="{566ABCEB-ACFC-4714-9973-3DA970169C29}" type="slidenum">
              <a:rPr altLang="en-US" sz="1200" lang="zh-CN"/>
              <a:pPr algn="r" eaLnBrk="1" hangingPunct="1" lvl="0"/>
            </a:fld>
            <a:endParaRPr altLang="en-US" sz="1200" lang="zh-CN"/>
          </a:p>
        </p:txBody>
      </p:sp>
      <p:sp>
        <p:nvSpPr>
          <p:cNvPr id="1048721" name=""/>
          <p:cNvSpPr/>
          <p:nvPr>
            <p:ph type="hdr" sz="quarter" idx="0"/>
          </p:nvPr>
        </p:nvSpPr>
        <p:spPr>
          <a:xfrm rot="0">
            <a:off x="0" y="0"/>
            <a:ext cx="2971800" cy="457200"/>
          </a:xfrm>
          <a:prstGeom prst="rect"/>
          <a:noFill/>
          <a:ln>
            <a:noFill/>
          </a:ln>
        </p:spPr>
        <p:txBody>
          <a:bodyPr bIns="45720" lIns="91440" rIns="91440" tIns="45720"/>
          <a:p>
            <a:pPr eaLnBrk="1" hangingPunct="1" lvl="0"/>
            <a:endParaRPr altLang="en-US" sz="1200" lang="zh-CN"/>
          </a:p>
        </p:txBody>
      </p:sp>
      <p:sp>
        <p:nvSpPr>
          <p:cNvPr id="1048722" name=""/>
          <p:cNvSpPr/>
          <p:nvPr>
            <p:ph type="dt" sz="full" idx="1"/>
          </p:nvPr>
        </p:nvSpPr>
        <p:spPr>
          <a:xfrm rot="0">
            <a:off x="3884612" y="0"/>
            <a:ext cx="2971800" cy="457200"/>
          </a:xfrm>
          <a:prstGeom prst="rect"/>
          <a:noFill/>
          <a:ln>
            <a:noFill/>
          </a:ln>
        </p:spPr>
        <p:txBody>
          <a:bodyPr bIns="45720" lIns="91440" rIns="91440" tIns="45720"/>
          <a:p>
            <a:pPr algn="r" eaLnBrk="1" hangingPunct="1" lvl="0"/>
            <a:endParaRPr altLang="en-US" sz="1200" lang="zh-CN"/>
          </a:p>
        </p:txBody>
      </p:sp>
      <p:sp>
        <p:nvSpPr>
          <p:cNvPr id="1048723" name=""/>
          <p:cNvSpPr/>
          <p:nvPr>
            <p:ph type="sldImg" sz="full" idx="2"/>
          </p:nvPr>
        </p:nvSpPr>
        <p:spPr>
          <a:xfrm rot="0">
            <a:off x="1143000" y="685800"/>
            <a:ext cx="4572000" cy="34290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p/>
        </p:txBody>
      </p:sp>
      <p:sp>
        <p:nvSpPr>
          <p:cNvPr id="1048724" name=""/>
          <p:cNvSpPr/>
          <p:nvPr>
            <p:ph type="body" sz="quarter" idx="3"/>
          </p:nvPr>
        </p:nvSpPr>
        <p:spPr>
          <a:xfrm rot="0"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p>
            <a:pPr lvl="0"/>
            <a:r>
              <a:rPr altLang="en-US" lang="zh-CN"/>
              <a:t>单击此处编辑母版文本样式</a:t>
            </a:r>
          </a:p>
          <a:p>
            <a:pPr lvl="1"/>
            <a:r>
              <a:rPr altLang="en-US" lang="zh-CN"/>
              <a:t>第二级</a:t>
            </a:r>
          </a:p>
          <a:p>
            <a:pPr lvl="2"/>
            <a:r>
              <a:rPr altLang="en-US" lang="zh-CN"/>
              <a:t>第三级</a:t>
            </a:r>
          </a:p>
          <a:p>
            <a:pPr lvl="3"/>
            <a:r>
              <a:rPr altLang="en-US" lang="zh-CN"/>
              <a:t>第四级</a:t>
            </a:r>
          </a:p>
          <a:p>
            <a:pPr lvl="4"/>
            <a:r>
              <a:rPr altLang="en-US" lang="zh-CN"/>
              <a:t>第五级</a:t>
            </a:r>
          </a:p>
        </p:txBody>
      </p:sp>
      <p:sp>
        <p:nvSpPr>
          <p:cNvPr id="1048725" name=""/>
          <p:cNvSpPr/>
          <p:nvPr>
            <p:ph type="ftr" sz="quarter" idx="4"/>
          </p:nvPr>
        </p:nvSpPr>
        <p:spPr>
          <a:xfrm rot="0">
            <a:off x="0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p>
            <a:pPr eaLnBrk="1" hangingPunct="1" lvl="0"/>
            <a:endParaRPr altLang="en-US" sz="1200" lang="en-US"/>
          </a:p>
        </p:txBody>
      </p:sp>
      <p:sp>
        <p:nvSpPr>
          <p:cNvPr id="1048726" name=""/>
          <p:cNvSpPr/>
          <p:nvPr>
            <p:ph type="sldNum" sz="quarter" idx="5"/>
          </p:nvPr>
        </p:nvSpPr>
        <p:spPr>
          <a:xfrm rot="0">
            <a:off x="3884612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p>
            <a:pPr algn="r" eaLnBrk="1" hangingPunct="1" lvl="0"/>
            <a:fld id="{566ABCEB-ACFC-4714-9973-3DA970169C29}" type="slidenum">
              <a:rPr altLang="en-US" sz="1200" lang="zh-CN"/>
              <a:pPr algn="r" eaLnBrk="1" hangingPunct="1" lvl="0"/>
            </a:fld>
            <a:endParaRPr altLang="en-US" sz="1200" lang="zh-CN"/>
          </a:p>
        </p:txBody>
      </p:sp>
      <p:sp>
        <p:nvSpPr>
          <p:cNvPr id="1048727" name=""/>
          <p:cNvSpPr/>
          <p:nvPr>
            <p:ph type="hdr" sz="quarter" idx="0"/>
          </p:nvPr>
        </p:nvSpPr>
        <p:spPr>
          <a:xfrm rot="0">
            <a:off x="0" y="0"/>
            <a:ext cx="2971800" cy="457200"/>
          </a:xfrm>
          <a:prstGeom prst="rect"/>
          <a:noFill/>
          <a:ln>
            <a:noFill/>
          </a:ln>
        </p:spPr>
        <p:txBody>
          <a:bodyPr bIns="45720" lIns="91440" rIns="91440" tIns="45720"/>
          <a:p>
            <a:pPr eaLnBrk="1" hangingPunct="1" lvl="0"/>
            <a:endParaRPr altLang="en-US" sz="1200" lang="zh-CN"/>
          </a:p>
        </p:txBody>
      </p:sp>
      <p:sp>
        <p:nvSpPr>
          <p:cNvPr id="1048728" name=""/>
          <p:cNvSpPr/>
          <p:nvPr>
            <p:ph type="dt" sz="full" idx="1"/>
          </p:nvPr>
        </p:nvSpPr>
        <p:spPr>
          <a:xfrm rot="0">
            <a:off x="3884612" y="0"/>
            <a:ext cx="2971800" cy="457200"/>
          </a:xfrm>
          <a:prstGeom prst="rect"/>
          <a:noFill/>
          <a:ln>
            <a:noFill/>
          </a:ln>
        </p:spPr>
        <p:txBody>
          <a:bodyPr bIns="45720" lIns="91440" rIns="91440" tIns="45720"/>
          <a:p>
            <a:pPr algn="r" eaLnBrk="1" hangingPunct="1" lvl="0"/>
            <a:endParaRPr altLang="en-US" sz="1200" lang="zh-CN"/>
          </a:p>
        </p:txBody>
      </p:sp>
      <p:sp>
        <p:nvSpPr>
          <p:cNvPr id="1048729" name=""/>
          <p:cNvSpPr/>
          <p:nvPr>
            <p:ph type="sldImg" sz="full" idx="2"/>
          </p:nvPr>
        </p:nvSpPr>
        <p:spPr>
          <a:xfrm rot="0">
            <a:off x="1143000" y="685800"/>
            <a:ext cx="4572000" cy="34290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p/>
        </p:txBody>
      </p:sp>
      <p:sp>
        <p:nvSpPr>
          <p:cNvPr id="1048730" name=""/>
          <p:cNvSpPr/>
          <p:nvPr>
            <p:ph type="body" sz="quarter" idx="3"/>
          </p:nvPr>
        </p:nvSpPr>
        <p:spPr>
          <a:xfrm rot="0"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p>
            <a:pPr lvl="0"/>
            <a:r>
              <a:rPr altLang="en-US" lang="zh-CN"/>
              <a:t>单击此处编辑母版文本样式</a:t>
            </a:r>
          </a:p>
          <a:p>
            <a:pPr lvl="1"/>
            <a:r>
              <a:rPr altLang="en-US" lang="zh-CN"/>
              <a:t>第二级</a:t>
            </a:r>
          </a:p>
          <a:p>
            <a:pPr lvl="2"/>
            <a:r>
              <a:rPr altLang="en-US" lang="zh-CN"/>
              <a:t>第三级</a:t>
            </a:r>
          </a:p>
          <a:p>
            <a:pPr lvl="3"/>
            <a:r>
              <a:rPr altLang="en-US" lang="zh-CN"/>
              <a:t>第四级</a:t>
            </a:r>
          </a:p>
          <a:p>
            <a:pPr lvl="4"/>
            <a:r>
              <a:rPr altLang="en-US" lang="zh-CN"/>
              <a:t>第五级</a:t>
            </a:r>
          </a:p>
        </p:txBody>
      </p:sp>
      <p:sp>
        <p:nvSpPr>
          <p:cNvPr id="1048731" name=""/>
          <p:cNvSpPr/>
          <p:nvPr>
            <p:ph type="ftr" sz="quarter" idx="4"/>
          </p:nvPr>
        </p:nvSpPr>
        <p:spPr>
          <a:xfrm rot="0">
            <a:off x="0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p>
            <a:pPr eaLnBrk="1" hangingPunct="1" lvl="0"/>
            <a:endParaRPr altLang="en-US" sz="1200" lang="en-US"/>
          </a:p>
        </p:txBody>
      </p:sp>
      <p:sp>
        <p:nvSpPr>
          <p:cNvPr id="1048732" name=""/>
          <p:cNvSpPr/>
          <p:nvPr>
            <p:ph type="sldNum" sz="quarter" idx="5"/>
          </p:nvPr>
        </p:nvSpPr>
        <p:spPr>
          <a:xfrm rot="0">
            <a:off x="3884612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p>
            <a:pPr algn="r" eaLnBrk="1" hangingPunct="1" lvl="0"/>
            <a:fld id="{566ABCEB-ACFC-4714-9973-3DA970169C29}" type="slidenum">
              <a:rPr altLang="en-US" sz="1200" lang="zh-CN"/>
              <a:pPr algn="r" eaLnBrk="1" hangingPunct="1" lvl="0"/>
            </a:fld>
            <a:endParaRPr altLang="en-US" sz="1200" lang="zh-CN"/>
          </a:p>
        </p:txBody>
      </p:sp>
      <p:sp>
        <p:nvSpPr>
          <p:cNvPr id="1048733" name=""/>
          <p:cNvSpPr/>
          <p:nvPr>
            <p:ph type="hdr" sz="quarter" idx="0"/>
          </p:nvPr>
        </p:nvSpPr>
        <p:spPr>
          <a:xfrm rot="0">
            <a:off x="0" y="0"/>
            <a:ext cx="2971800" cy="457200"/>
          </a:xfrm>
          <a:prstGeom prst="rect"/>
          <a:noFill/>
          <a:ln>
            <a:noFill/>
          </a:ln>
        </p:spPr>
        <p:txBody>
          <a:bodyPr bIns="45720" lIns="91440" rIns="91440" tIns="45720"/>
          <a:p>
            <a:pPr eaLnBrk="1" hangingPunct="1" lvl="0"/>
            <a:endParaRPr altLang="en-US" sz="1200" lang="zh-CN"/>
          </a:p>
        </p:txBody>
      </p:sp>
      <p:sp>
        <p:nvSpPr>
          <p:cNvPr id="1048734" name=""/>
          <p:cNvSpPr/>
          <p:nvPr>
            <p:ph type="dt" sz="full" idx="1"/>
          </p:nvPr>
        </p:nvSpPr>
        <p:spPr>
          <a:xfrm rot="0">
            <a:off x="3884612" y="0"/>
            <a:ext cx="2971800" cy="457200"/>
          </a:xfrm>
          <a:prstGeom prst="rect"/>
          <a:noFill/>
          <a:ln>
            <a:noFill/>
          </a:ln>
        </p:spPr>
        <p:txBody>
          <a:bodyPr bIns="45720" lIns="91440" rIns="91440" tIns="45720"/>
          <a:p>
            <a:pPr algn="r" eaLnBrk="1" hangingPunct="1" lvl="0"/>
            <a:endParaRPr altLang="en-US" sz="1200" lang="zh-CN"/>
          </a:p>
        </p:txBody>
      </p:sp>
      <p:sp>
        <p:nvSpPr>
          <p:cNvPr id="1048735" name=""/>
          <p:cNvSpPr/>
          <p:nvPr>
            <p:ph type="sldImg" sz="full" idx="2"/>
          </p:nvPr>
        </p:nvSpPr>
        <p:spPr>
          <a:xfrm rot="0">
            <a:off x="1143000" y="685800"/>
            <a:ext cx="4572000" cy="34290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p/>
        </p:txBody>
      </p:sp>
      <p:sp>
        <p:nvSpPr>
          <p:cNvPr id="1048736" name=""/>
          <p:cNvSpPr/>
          <p:nvPr>
            <p:ph type="body" sz="quarter" idx="3"/>
          </p:nvPr>
        </p:nvSpPr>
        <p:spPr>
          <a:xfrm rot="0"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p>
            <a:pPr lvl="0"/>
            <a:r>
              <a:rPr altLang="en-US" lang="zh-CN"/>
              <a:t>单击此处编辑母版文本样式</a:t>
            </a:r>
          </a:p>
          <a:p>
            <a:pPr lvl="1"/>
            <a:r>
              <a:rPr altLang="en-US" lang="zh-CN"/>
              <a:t>第二级</a:t>
            </a:r>
          </a:p>
          <a:p>
            <a:pPr lvl="2"/>
            <a:r>
              <a:rPr altLang="en-US" lang="zh-CN"/>
              <a:t>第三级</a:t>
            </a:r>
          </a:p>
          <a:p>
            <a:pPr lvl="3"/>
            <a:r>
              <a:rPr altLang="en-US" lang="zh-CN"/>
              <a:t>第四级</a:t>
            </a:r>
          </a:p>
          <a:p>
            <a:pPr lvl="4"/>
            <a:r>
              <a:rPr altLang="en-US" lang="zh-CN"/>
              <a:t>第五级</a:t>
            </a:r>
          </a:p>
        </p:txBody>
      </p:sp>
      <p:sp>
        <p:nvSpPr>
          <p:cNvPr id="1048737" name=""/>
          <p:cNvSpPr/>
          <p:nvPr>
            <p:ph type="ftr" sz="quarter" idx="4"/>
          </p:nvPr>
        </p:nvSpPr>
        <p:spPr>
          <a:xfrm rot="0">
            <a:off x="0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p>
            <a:pPr eaLnBrk="1" hangingPunct="1" lvl="0"/>
            <a:endParaRPr altLang="en-US" sz="1200" lang="en-US"/>
          </a:p>
        </p:txBody>
      </p:sp>
      <p:sp>
        <p:nvSpPr>
          <p:cNvPr id="1048738" name=""/>
          <p:cNvSpPr/>
          <p:nvPr>
            <p:ph type="sldNum" sz="quarter" idx="5"/>
          </p:nvPr>
        </p:nvSpPr>
        <p:spPr>
          <a:xfrm rot="0">
            <a:off x="3884612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p>
            <a:pPr algn="r" eaLnBrk="1" hangingPunct="1" lvl="0"/>
            <a:fld id="{566ABCEB-ACFC-4714-9973-3DA970169C29}" type="slidenum">
              <a:rPr altLang="en-US" sz="1200" lang="zh-CN"/>
              <a:pPr algn="r" eaLnBrk="1" hangingPunct="1" lvl="0"/>
            </a:fld>
            <a:endParaRPr altLang="en-US" sz="1200" lang="zh-CN"/>
          </a:p>
        </p:txBody>
      </p:sp>
      <p:sp>
        <p:nvSpPr>
          <p:cNvPr id="1048739" name=""/>
          <p:cNvSpPr/>
          <p:nvPr>
            <p:ph type="hdr" sz="quarter" idx="0"/>
          </p:nvPr>
        </p:nvSpPr>
        <p:spPr>
          <a:xfrm rot="0">
            <a:off x="0" y="0"/>
            <a:ext cx="2971800" cy="457200"/>
          </a:xfrm>
          <a:prstGeom prst="rect"/>
          <a:noFill/>
          <a:ln>
            <a:noFill/>
          </a:ln>
        </p:spPr>
        <p:txBody>
          <a:bodyPr bIns="45720" lIns="91440" rIns="91440" tIns="45720"/>
          <a:p>
            <a:pPr eaLnBrk="1" hangingPunct="1" lvl="0"/>
            <a:endParaRPr altLang="en-US" sz="1200" lang="zh-CN"/>
          </a:p>
        </p:txBody>
      </p:sp>
      <p:sp>
        <p:nvSpPr>
          <p:cNvPr id="1048740" name=""/>
          <p:cNvSpPr/>
          <p:nvPr>
            <p:ph type="dt" sz="full" idx="1"/>
          </p:nvPr>
        </p:nvSpPr>
        <p:spPr>
          <a:xfrm rot="0">
            <a:off x="3884612" y="0"/>
            <a:ext cx="2971800" cy="457200"/>
          </a:xfrm>
          <a:prstGeom prst="rect"/>
          <a:noFill/>
          <a:ln>
            <a:noFill/>
          </a:ln>
        </p:spPr>
        <p:txBody>
          <a:bodyPr bIns="45720" lIns="91440" rIns="91440" tIns="45720"/>
          <a:p>
            <a:pPr algn="r" eaLnBrk="1" hangingPunct="1" lvl="0"/>
            <a:endParaRPr altLang="en-US" sz="1200" lang="zh-CN"/>
          </a:p>
        </p:txBody>
      </p:sp>
      <p:sp>
        <p:nvSpPr>
          <p:cNvPr id="1048741" name=""/>
          <p:cNvSpPr/>
          <p:nvPr>
            <p:ph type="sldImg" sz="full" idx="2"/>
          </p:nvPr>
        </p:nvSpPr>
        <p:spPr>
          <a:xfrm rot="0">
            <a:off x="1143000" y="685800"/>
            <a:ext cx="4572000" cy="34290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p/>
        </p:txBody>
      </p:sp>
      <p:sp>
        <p:nvSpPr>
          <p:cNvPr id="1048742" name=""/>
          <p:cNvSpPr/>
          <p:nvPr>
            <p:ph type="body" sz="quarter" idx="3"/>
          </p:nvPr>
        </p:nvSpPr>
        <p:spPr>
          <a:xfrm rot="0"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p>
            <a:pPr lvl="0"/>
            <a:r>
              <a:rPr altLang="en-US" lang="zh-CN"/>
              <a:t>单击此处编辑母版文本样式</a:t>
            </a:r>
          </a:p>
          <a:p>
            <a:pPr lvl="1"/>
            <a:r>
              <a:rPr altLang="en-US" lang="zh-CN"/>
              <a:t>第二级</a:t>
            </a:r>
          </a:p>
          <a:p>
            <a:pPr lvl="2"/>
            <a:r>
              <a:rPr altLang="en-US" lang="zh-CN"/>
              <a:t>第三级</a:t>
            </a:r>
          </a:p>
          <a:p>
            <a:pPr lvl="3"/>
            <a:r>
              <a:rPr altLang="en-US" lang="zh-CN"/>
              <a:t>第四级</a:t>
            </a:r>
          </a:p>
          <a:p>
            <a:pPr lvl="4"/>
            <a:r>
              <a:rPr altLang="en-US" lang="zh-CN"/>
              <a:t>第五级</a:t>
            </a:r>
          </a:p>
        </p:txBody>
      </p:sp>
      <p:sp>
        <p:nvSpPr>
          <p:cNvPr id="1048743" name=""/>
          <p:cNvSpPr/>
          <p:nvPr>
            <p:ph type="ftr" sz="quarter" idx="4"/>
          </p:nvPr>
        </p:nvSpPr>
        <p:spPr>
          <a:xfrm rot="0">
            <a:off x="0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p>
            <a:pPr eaLnBrk="1" hangingPunct="1" lvl="0"/>
            <a:endParaRPr altLang="en-US" sz="1200" lang="en-US"/>
          </a:p>
        </p:txBody>
      </p:sp>
      <p:sp>
        <p:nvSpPr>
          <p:cNvPr id="1048744" name=""/>
          <p:cNvSpPr/>
          <p:nvPr>
            <p:ph type="sldNum" sz="quarter" idx="5"/>
          </p:nvPr>
        </p:nvSpPr>
        <p:spPr>
          <a:xfrm rot="0">
            <a:off x="3884612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p>
            <a:pPr algn="r" eaLnBrk="1" hangingPunct="1" lvl="0"/>
            <a:fld id="{566ABCEB-ACFC-4714-9973-3DA970169C29}" type="slidenum">
              <a:rPr altLang="en-US" sz="1200" lang="zh-CN"/>
              <a:pPr algn="r" eaLnBrk="1" hangingPunct="1" lvl="0"/>
            </a:fld>
            <a:endParaRPr altLang="en-US" sz="1200" lang="zh-CN"/>
          </a:p>
        </p:txBody>
      </p:sp>
      <p:sp>
        <p:nvSpPr>
          <p:cNvPr id="1048745" name=""/>
          <p:cNvSpPr/>
          <p:nvPr>
            <p:ph type="hdr" sz="quarter" idx="0"/>
          </p:nvPr>
        </p:nvSpPr>
        <p:spPr>
          <a:xfrm rot="0">
            <a:off x="0" y="0"/>
            <a:ext cx="2971800" cy="457200"/>
          </a:xfrm>
          <a:prstGeom prst="rect"/>
          <a:noFill/>
          <a:ln>
            <a:noFill/>
          </a:ln>
        </p:spPr>
        <p:txBody>
          <a:bodyPr bIns="45720" lIns="91440" rIns="91440" tIns="45720"/>
          <a:p>
            <a:pPr eaLnBrk="1" hangingPunct="1" lvl="0"/>
            <a:endParaRPr altLang="en-US" sz="1200" lang="zh-CN"/>
          </a:p>
        </p:txBody>
      </p:sp>
      <p:sp>
        <p:nvSpPr>
          <p:cNvPr id="1048746" name=""/>
          <p:cNvSpPr/>
          <p:nvPr>
            <p:ph type="dt" sz="full" idx="1"/>
          </p:nvPr>
        </p:nvSpPr>
        <p:spPr>
          <a:xfrm rot="0">
            <a:off x="3884612" y="0"/>
            <a:ext cx="2971800" cy="457200"/>
          </a:xfrm>
          <a:prstGeom prst="rect"/>
          <a:noFill/>
          <a:ln>
            <a:noFill/>
          </a:ln>
        </p:spPr>
        <p:txBody>
          <a:bodyPr bIns="45720" lIns="91440" rIns="91440" tIns="45720"/>
          <a:p>
            <a:pPr algn="r" eaLnBrk="1" hangingPunct="1" lvl="0"/>
            <a:endParaRPr altLang="en-US" sz="1200" lang="zh-CN"/>
          </a:p>
        </p:txBody>
      </p:sp>
      <p:sp>
        <p:nvSpPr>
          <p:cNvPr id="1048747" name=""/>
          <p:cNvSpPr/>
          <p:nvPr>
            <p:ph type="sldImg" sz="full" idx="2"/>
          </p:nvPr>
        </p:nvSpPr>
        <p:spPr>
          <a:xfrm rot="0">
            <a:off x="1143000" y="685800"/>
            <a:ext cx="4572000" cy="34290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p/>
        </p:txBody>
      </p:sp>
      <p:sp>
        <p:nvSpPr>
          <p:cNvPr id="1048748" name=""/>
          <p:cNvSpPr/>
          <p:nvPr>
            <p:ph type="body" sz="quarter" idx="3"/>
          </p:nvPr>
        </p:nvSpPr>
        <p:spPr>
          <a:xfrm rot="0"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p>
            <a:pPr lvl="0"/>
            <a:r>
              <a:rPr altLang="en-US" lang="zh-CN"/>
              <a:t>单击此处编辑母版文本样式</a:t>
            </a:r>
          </a:p>
          <a:p>
            <a:pPr lvl="1"/>
            <a:r>
              <a:rPr altLang="en-US" lang="zh-CN"/>
              <a:t>第二级</a:t>
            </a:r>
          </a:p>
          <a:p>
            <a:pPr lvl="2"/>
            <a:r>
              <a:rPr altLang="en-US" lang="zh-CN"/>
              <a:t>第三级</a:t>
            </a:r>
          </a:p>
          <a:p>
            <a:pPr lvl="3"/>
            <a:r>
              <a:rPr altLang="en-US" lang="zh-CN"/>
              <a:t>第四级</a:t>
            </a:r>
          </a:p>
          <a:p>
            <a:pPr lvl="4"/>
            <a:r>
              <a:rPr altLang="en-US" lang="zh-CN"/>
              <a:t>第五级</a:t>
            </a:r>
          </a:p>
        </p:txBody>
      </p:sp>
      <p:sp>
        <p:nvSpPr>
          <p:cNvPr id="1048749" name=""/>
          <p:cNvSpPr/>
          <p:nvPr>
            <p:ph type="ftr" sz="quarter" idx="4"/>
          </p:nvPr>
        </p:nvSpPr>
        <p:spPr>
          <a:xfrm rot="0">
            <a:off x="0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p>
            <a:pPr eaLnBrk="1" hangingPunct="1" lvl="0"/>
            <a:endParaRPr altLang="en-US" sz="1200" lang="en-US"/>
          </a:p>
        </p:txBody>
      </p:sp>
      <p:sp>
        <p:nvSpPr>
          <p:cNvPr id="1048750" name=""/>
          <p:cNvSpPr/>
          <p:nvPr>
            <p:ph type="sldNum" sz="quarter" idx="5"/>
          </p:nvPr>
        </p:nvSpPr>
        <p:spPr>
          <a:xfrm rot="0">
            <a:off x="3884612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p>
            <a:pPr algn="r" eaLnBrk="1" hangingPunct="1" lvl="0"/>
            <a:fld id="{566ABCEB-ACFC-4714-9973-3DA970169C29}" type="slidenum">
              <a:rPr altLang="en-US" sz="1200" lang="zh-CN"/>
              <a:pPr algn="r" eaLnBrk="1" hangingPunct="1" lvl="0"/>
            </a:fld>
            <a:endParaRPr altLang="en-US" sz="1200" lang="zh-CN"/>
          </a:p>
        </p:txBody>
      </p:sp>
      <p:sp>
        <p:nvSpPr>
          <p:cNvPr id="1048751" name=""/>
          <p:cNvSpPr/>
          <p:nvPr>
            <p:ph type="hdr" sz="quarter" idx="0"/>
          </p:nvPr>
        </p:nvSpPr>
        <p:spPr>
          <a:xfrm rot="0">
            <a:off x="0" y="0"/>
            <a:ext cx="2971800" cy="457200"/>
          </a:xfrm>
          <a:prstGeom prst="rect"/>
          <a:noFill/>
          <a:ln>
            <a:noFill/>
          </a:ln>
        </p:spPr>
        <p:txBody>
          <a:bodyPr bIns="45720" lIns="91440" rIns="91440" tIns="45720"/>
          <a:p>
            <a:pPr eaLnBrk="1" hangingPunct="1" lvl="0"/>
            <a:endParaRPr altLang="en-US" sz="1200" lang="zh-CN"/>
          </a:p>
        </p:txBody>
      </p:sp>
      <p:sp>
        <p:nvSpPr>
          <p:cNvPr id="1048752" name=""/>
          <p:cNvSpPr/>
          <p:nvPr>
            <p:ph type="dt" sz="full" idx="1"/>
          </p:nvPr>
        </p:nvSpPr>
        <p:spPr>
          <a:xfrm rot="0">
            <a:off x="3884612" y="0"/>
            <a:ext cx="2971800" cy="457200"/>
          </a:xfrm>
          <a:prstGeom prst="rect"/>
          <a:noFill/>
          <a:ln>
            <a:noFill/>
          </a:ln>
        </p:spPr>
        <p:txBody>
          <a:bodyPr bIns="45720" lIns="91440" rIns="91440" tIns="45720"/>
          <a:p>
            <a:pPr algn="r" eaLnBrk="1" hangingPunct="1" lvl="0"/>
            <a:endParaRPr altLang="en-US" sz="1200" lang="zh-CN"/>
          </a:p>
        </p:txBody>
      </p:sp>
      <p:sp>
        <p:nvSpPr>
          <p:cNvPr id="1048753" name=""/>
          <p:cNvSpPr/>
          <p:nvPr>
            <p:ph type="sldImg" sz="full" idx="2"/>
          </p:nvPr>
        </p:nvSpPr>
        <p:spPr>
          <a:xfrm rot="0">
            <a:off x="1143000" y="685800"/>
            <a:ext cx="4572000" cy="34290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p/>
        </p:txBody>
      </p:sp>
      <p:sp>
        <p:nvSpPr>
          <p:cNvPr id="1048754" name=""/>
          <p:cNvSpPr/>
          <p:nvPr>
            <p:ph type="body" sz="quarter" idx="3"/>
          </p:nvPr>
        </p:nvSpPr>
        <p:spPr>
          <a:xfrm rot="0"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p>
            <a:pPr lvl="0"/>
            <a:r>
              <a:rPr altLang="en-US" lang="zh-CN"/>
              <a:t>单击此处编辑母版文本样式</a:t>
            </a:r>
          </a:p>
          <a:p>
            <a:pPr lvl="1"/>
            <a:r>
              <a:rPr altLang="en-US" lang="zh-CN"/>
              <a:t>第二级</a:t>
            </a:r>
          </a:p>
          <a:p>
            <a:pPr lvl="2"/>
            <a:r>
              <a:rPr altLang="en-US" lang="zh-CN"/>
              <a:t>第三级</a:t>
            </a:r>
          </a:p>
          <a:p>
            <a:pPr lvl="3"/>
            <a:r>
              <a:rPr altLang="en-US" lang="zh-CN"/>
              <a:t>第四级</a:t>
            </a:r>
          </a:p>
          <a:p>
            <a:pPr lvl="4"/>
            <a:r>
              <a:rPr altLang="en-US" lang="zh-CN"/>
              <a:t>第五级</a:t>
            </a:r>
          </a:p>
        </p:txBody>
      </p:sp>
      <p:sp>
        <p:nvSpPr>
          <p:cNvPr id="1048755" name=""/>
          <p:cNvSpPr/>
          <p:nvPr>
            <p:ph type="ftr" sz="quarter" idx="4"/>
          </p:nvPr>
        </p:nvSpPr>
        <p:spPr>
          <a:xfrm rot="0">
            <a:off x="0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p>
            <a:pPr eaLnBrk="1" hangingPunct="1" lvl="0"/>
            <a:endParaRPr altLang="en-US" sz="1200" lang="en-US"/>
          </a:p>
        </p:txBody>
      </p:sp>
      <p:sp>
        <p:nvSpPr>
          <p:cNvPr id="1048756" name=""/>
          <p:cNvSpPr/>
          <p:nvPr>
            <p:ph type="sldNum" sz="quarter" idx="5"/>
          </p:nvPr>
        </p:nvSpPr>
        <p:spPr>
          <a:xfrm rot="0">
            <a:off x="3884612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p>
            <a:pPr algn="r" eaLnBrk="1" hangingPunct="1" lvl="0"/>
            <a:fld id="{566ABCEB-ACFC-4714-9973-3DA970169C29}" type="slidenum">
              <a:rPr altLang="en-US" sz="1200" lang="zh-CN"/>
              <a:pPr algn="r" eaLnBrk="1" hangingPunct="1" lvl="0"/>
            </a:fld>
            <a:endParaRPr altLang="en-US" sz="1200" lang="zh-CN"/>
          </a:p>
        </p:txBody>
      </p:sp>
      <p:sp>
        <p:nvSpPr>
          <p:cNvPr id="1048757" name=""/>
          <p:cNvSpPr/>
          <p:nvPr>
            <p:ph type="hdr" sz="quarter" idx="0"/>
          </p:nvPr>
        </p:nvSpPr>
        <p:spPr>
          <a:xfrm rot="0">
            <a:off x="0" y="0"/>
            <a:ext cx="2971800" cy="457200"/>
          </a:xfrm>
          <a:prstGeom prst="rect"/>
          <a:noFill/>
          <a:ln>
            <a:noFill/>
          </a:ln>
        </p:spPr>
        <p:txBody>
          <a:bodyPr bIns="45720" lIns="91440" rIns="91440" tIns="45720"/>
          <a:p>
            <a:pPr eaLnBrk="1" hangingPunct="1" lvl="0"/>
            <a:endParaRPr altLang="en-US" sz="1200" lang="zh-CN"/>
          </a:p>
        </p:txBody>
      </p:sp>
      <p:sp>
        <p:nvSpPr>
          <p:cNvPr id="1048758" name=""/>
          <p:cNvSpPr/>
          <p:nvPr>
            <p:ph type="dt" sz="full" idx="1"/>
          </p:nvPr>
        </p:nvSpPr>
        <p:spPr>
          <a:xfrm rot="0">
            <a:off x="3884612" y="0"/>
            <a:ext cx="2971800" cy="457200"/>
          </a:xfrm>
          <a:prstGeom prst="rect"/>
          <a:noFill/>
          <a:ln>
            <a:noFill/>
          </a:ln>
        </p:spPr>
        <p:txBody>
          <a:bodyPr bIns="45720" lIns="91440" rIns="91440" tIns="45720"/>
          <a:p>
            <a:pPr algn="r" eaLnBrk="1" hangingPunct="1" lvl="0"/>
            <a:endParaRPr altLang="en-US" sz="1200" lang="zh-CN"/>
          </a:p>
        </p:txBody>
      </p:sp>
      <p:sp>
        <p:nvSpPr>
          <p:cNvPr id="1048759" name=""/>
          <p:cNvSpPr/>
          <p:nvPr>
            <p:ph type="sldImg" sz="full" idx="2"/>
          </p:nvPr>
        </p:nvSpPr>
        <p:spPr>
          <a:xfrm rot="0">
            <a:off x="1143000" y="685800"/>
            <a:ext cx="4572000" cy="34290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p/>
        </p:txBody>
      </p:sp>
      <p:sp>
        <p:nvSpPr>
          <p:cNvPr id="1048760" name=""/>
          <p:cNvSpPr/>
          <p:nvPr>
            <p:ph type="body" sz="quarter" idx="3"/>
          </p:nvPr>
        </p:nvSpPr>
        <p:spPr>
          <a:xfrm rot="0"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p>
            <a:pPr lvl="0"/>
            <a:r>
              <a:rPr altLang="en-US" lang="zh-CN"/>
              <a:t>单击此处编辑母版文本样式</a:t>
            </a:r>
          </a:p>
          <a:p>
            <a:pPr lvl="1"/>
            <a:r>
              <a:rPr altLang="en-US" lang="zh-CN"/>
              <a:t>第二级</a:t>
            </a:r>
          </a:p>
          <a:p>
            <a:pPr lvl="2"/>
            <a:r>
              <a:rPr altLang="en-US" lang="zh-CN"/>
              <a:t>第三级</a:t>
            </a:r>
          </a:p>
          <a:p>
            <a:pPr lvl="3"/>
            <a:r>
              <a:rPr altLang="en-US" lang="zh-CN"/>
              <a:t>第四级</a:t>
            </a:r>
          </a:p>
          <a:p>
            <a:pPr lvl="4"/>
            <a:r>
              <a:rPr altLang="en-US" lang="zh-CN"/>
              <a:t>第五级</a:t>
            </a:r>
          </a:p>
        </p:txBody>
      </p:sp>
      <p:sp>
        <p:nvSpPr>
          <p:cNvPr id="1048761" name=""/>
          <p:cNvSpPr/>
          <p:nvPr>
            <p:ph type="ftr" sz="quarter" idx="4"/>
          </p:nvPr>
        </p:nvSpPr>
        <p:spPr>
          <a:xfrm rot="0">
            <a:off x="0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p>
            <a:pPr eaLnBrk="1" hangingPunct="1" lvl="0"/>
            <a:endParaRPr altLang="en-US" sz="1200" lang="en-US"/>
          </a:p>
        </p:txBody>
      </p:sp>
      <p:sp>
        <p:nvSpPr>
          <p:cNvPr id="1048762" name=""/>
          <p:cNvSpPr/>
          <p:nvPr>
            <p:ph type="sldNum" sz="quarter" idx="5"/>
          </p:nvPr>
        </p:nvSpPr>
        <p:spPr>
          <a:xfrm rot="0">
            <a:off x="3884612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p>
            <a:pPr algn="r" eaLnBrk="1" hangingPunct="1" lvl="0"/>
            <a:fld id="{566ABCEB-ACFC-4714-9973-3DA970169C29}" type="slidenum">
              <a:rPr altLang="en-US" sz="1200" lang="zh-CN"/>
              <a:pPr algn="r" eaLnBrk="1" hangingPunct="1" lvl="0"/>
            </a:fld>
            <a:endParaRPr altLang="en-US" sz="1200" lang="zh-CN"/>
          </a:p>
        </p:txBody>
      </p:sp>
      <p:sp>
        <p:nvSpPr>
          <p:cNvPr id="1048763" name=""/>
          <p:cNvSpPr/>
          <p:nvPr>
            <p:ph type="hdr" sz="quarter" idx="0"/>
          </p:nvPr>
        </p:nvSpPr>
        <p:spPr>
          <a:xfrm rot="0">
            <a:off x="0" y="0"/>
            <a:ext cx="2971800" cy="457200"/>
          </a:xfrm>
          <a:prstGeom prst="rect"/>
          <a:noFill/>
          <a:ln>
            <a:noFill/>
          </a:ln>
        </p:spPr>
        <p:txBody>
          <a:bodyPr bIns="45720" lIns="91440" rIns="91440" tIns="45720"/>
          <a:p>
            <a:pPr eaLnBrk="1" hangingPunct="1" lvl="0"/>
            <a:endParaRPr altLang="en-US" sz="1200" lang="zh-CN"/>
          </a:p>
        </p:txBody>
      </p:sp>
      <p:sp>
        <p:nvSpPr>
          <p:cNvPr id="1048764" name=""/>
          <p:cNvSpPr/>
          <p:nvPr>
            <p:ph type="dt" sz="full" idx="1"/>
          </p:nvPr>
        </p:nvSpPr>
        <p:spPr>
          <a:xfrm rot="0">
            <a:off x="3884612" y="0"/>
            <a:ext cx="2971800" cy="457200"/>
          </a:xfrm>
          <a:prstGeom prst="rect"/>
          <a:noFill/>
          <a:ln>
            <a:noFill/>
          </a:ln>
        </p:spPr>
        <p:txBody>
          <a:bodyPr bIns="45720" lIns="91440" rIns="91440" tIns="45720"/>
          <a:p>
            <a:pPr algn="r" eaLnBrk="1" hangingPunct="1" lvl="0"/>
            <a:endParaRPr altLang="en-US" sz="1200" lang="zh-CN"/>
          </a:p>
        </p:txBody>
      </p:sp>
      <p:sp>
        <p:nvSpPr>
          <p:cNvPr id="1048765" name=""/>
          <p:cNvSpPr/>
          <p:nvPr>
            <p:ph type="sldImg" sz="full" idx="2"/>
          </p:nvPr>
        </p:nvSpPr>
        <p:spPr>
          <a:xfrm rot="0">
            <a:off x="1143000" y="685800"/>
            <a:ext cx="4572000" cy="34290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p/>
        </p:txBody>
      </p:sp>
      <p:sp>
        <p:nvSpPr>
          <p:cNvPr id="1048766" name=""/>
          <p:cNvSpPr/>
          <p:nvPr>
            <p:ph type="body" sz="quarter" idx="3"/>
          </p:nvPr>
        </p:nvSpPr>
        <p:spPr>
          <a:xfrm rot="0"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p>
            <a:pPr lvl="0"/>
            <a:r>
              <a:rPr altLang="en-US" lang="zh-CN"/>
              <a:t>单击此处编辑母版文本样式</a:t>
            </a:r>
          </a:p>
          <a:p>
            <a:pPr lvl="1"/>
            <a:r>
              <a:rPr altLang="en-US" lang="zh-CN"/>
              <a:t>第二级</a:t>
            </a:r>
          </a:p>
          <a:p>
            <a:pPr lvl="2"/>
            <a:r>
              <a:rPr altLang="en-US" lang="zh-CN"/>
              <a:t>第三级</a:t>
            </a:r>
          </a:p>
          <a:p>
            <a:pPr lvl="3"/>
            <a:r>
              <a:rPr altLang="en-US" lang="zh-CN"/>
              <a:t>第四级</a:t>
            </a:r>
          </a:p>
          <a:p>
            <a:pPr lvl="4"/>
            <a:r>
              <a:rPr altLang="en-US" lang="zh-CN"/>
              <a:t>第五级</a:t>
            </a:r>
          </a:p>
        </p:txBody>
      </p:sp>
      <p:sp>
        <p:nvSpPr>
          <p:cNvPr id="1048767" name=""/>
          <p:cNvSpPr/>
          <p:nvPr>
            <p:ph type="ftr" sz="quarter" idx="4"/>
          </p:nvPr>
        </p:nvSpPr>
        <p:spPr>
          <a:xfrm rot="0">
            <a:off x="0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p>
            <a:pPr eaLnBrk="1" hangingPunct="1" lvl="0"/>
            <a:endParaRPr altLang="en-US" sz="1200" lang="en-US"/>
          </a:p>
        </p:txBody>
      </p:sp>
      <p:sp>
        <p:nvSpPr>
          <p:cNvPr id="1048768" name=""/>
          <p:cNvSpPr/>
          <p:nvPr>
            <p:ph type="sldNum" sz="quarter" idx="5"/>
          </p:nvPr>
        </p:nvSpPr>
        <p:spPr>
          <a:xfrm rot="0">
            <a:off x="3884612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p>
            <a:pPr algn="r" eaLnBrk="1" hangingPunct="1" lvl="0"/>
            <a:fld id="{566ABCEB-ACFC-4714-9973-3DA970169C29}" type="slidenum">
              <a:rPr altLang="en-US" sz="1200" lang="zh-CN"/>
              <a:pPr algn="r" eaLnBrk="1" hangingPunct="1" lvl="0"/>
            </a:fld>
            <a:endParaRPr altLang="en-US" sz="1200" lang="zh-CN"/>
          </a:p>
        </p:txBody>
      </p:sp>
      <p:sp>
        <p:nvSpPr>
          <p:cNvPr id="1048769" name=""/>
          <p:cNvSpPr/>
          <p:nvPr>
            <p:ph type="hdr" sz="quarter" idx="0"/>
          </p:nvPr>
        </p:nvSpPr>
        <p:spPr>
          <a:xfrm rot="0">
            <a:off x="0" y="0"/>
            <a:ext cx="2971800" cy="457200"/>
          </a:xfrm>
          <a:prstGeom prst="rect"/>
          <a:noFill/>
          <a:ln>
            <a:noFill/>
          </a:ln>
        </p:spPr>
        <p:txBody>
          <a:bodyPr bIns="45720" lIns="91440" rIns="91440" tIns="45720"/>
          <a:p>
            <a:pPr eaLnBrk="1" hangingPunct="1" lvl="0"/>
            <a:endParaRPr altLang="en-US" sz="1200" lang="zh-CN"/>
          </a:p>
        </p:txBody>
      </p:sp>
      <p:sp>
        <p:nvSpPr>
          <p:cNvPr id="1048770" name=""/>
          <p:cNvSpPr/>
          <p:nvPr>
            <p:ph type="dt" sz="full" idx="1"/>
          </p:nvPr>
        </p:nvSpPr>
        <p:spPr>
          <a:xfrm rot="0">
            <a:off x="3884612" y="0"/>
            <a:ext cx="2971800" cy="457200"/>
          </a:xfrm>
          <a:prstGeom prst="rect"/>
          <a:noFill/>
          <a:ln>
            <a:noFill/>
          </a:ln>
        </p:spPr>
        <p:txBody>
          <a:bodyPr bIns="45720" lIns="91440" rIns="91440" tIns="45720"/>
          <a:p>
            <a:pPr algn="r" eaLnBrk="1" hangingPunct="1" lvl="0"/>
            <a:endParaRPr altLang="en-US" sz="1200" lang="zh-CN"/>
          </a:p>
        </p:txBody>
      </p:sp>
      <p:sp>
        <p:nvSpPr>
          <p:cNvPr id="1048771" name=""/>
          <p:cNvSpPr/>
          <p:nvPr>
            <p:ph type="sldImg" sz="full" idx="2"/>
          </p:nvPr>
        </p:nvSpPr>
        <p:spPr>
          <a:xfrm rot="0">
            <a:off x="1143000" y="685800"/>
            <a:ext cx="4572000" cy="34290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p/>
        </p:txBody>
      </p:sp>
      <p:sp>
        <p:nvSpPr>
          <p:cNvPr id="1048772" name=""/>
          <p:cNvSpPr/>
          <p:nvPr>
            <p:ph type="body" sz="quarter" idx="3"/>
          </p:nvPr>
        </p:nvSpPr>
        <p:spPr>
          <a:xfrm rot="0"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p>
            <a:pPr lvl="0"/>
            <a:r>
              <a:rPr altLang="en-US" lang="zh-CN"/>
              <a:t>单击此处编辑母版文本样式</a:t>
            </a:r>
          </a:p>
          <a:p>
            <a:pPr lvl="1"/>
            <a:r>
              <a:rPr altLang="en-US" lang="zh-CN"/>
              <a:t>第二级</a:t>
            </a:r>
          </a:p>
          <a:p>
            <a:pPr lvl="2"/>
            <a:r>
              <a:rPr altLang="en-US" lang="zh-CN"/>
              <a:t>第三级</a:t>
            </a:r>
          </a:p>
          <a:p>
            <a:pPr lvl="3"/>
            <a:r>
              <a:rPr altLang="en-US" lang="zh-CN"/>
              <a:t>第四级</a:t>
            </a:r>
          </a:p>
          <a:p>
            <a:pPr lvl="4"/>
            <a:r>
              <a:rPr altLang="en-US" lang="zh-CN"/>
              <a:t>第五级</a:t>
            </a:r>
          </a:p>
        </p:txBody>
      </p:sp>
      <p:sp>
        <p:nvSpPr>
          <p:cNvPr id="1048773" name=""/>
          <p:cNvSpPr/>
          <p:nvPr>
            <p:ph type="ftr" sz="quarter" idx="4"/>
          </p:nvPr>
        </p:nvSpPr>
        <p:spPr>
          <a:xfrm rot="0">
            <a:off x="0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p>
            <a:pPr eaLnBrk="1" hangingPunct="1" lvl="0"/>
            <a:endParaRPr altLang="en-US" sz="1200" lang="en-US"/>
          </a:p>
        </p:txBody>
      </p:sp>
      <p:sp>
        <p:nvSpPr>
          <p:cNvPr id="1048774" name=""/>
          <p:cNvSpPr/>
          <p:nvPr>
            <p:ph type="sldNum" sz="quarter" idx="5"/>
          </p:nvPr>
        </p:nvSpPr>
        <p:spPr>
          <a:xfrm rot="0">
            <a:off x="3884612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p>
            <a:pPr algn="r" eaLnBrk="1" hangingPunct="1" lvl="0"/>
            <a:fld id="{566ABCEB-ACFC-4714-9973-3DA970169C29}" type="slidenum">
              <a:rPr altLang="en-US" sz="1200" lang="zh-CN"/>
              <a:pPr algn="r" eaLnBrk="1" hangingPunct="1" lvl="0"/>
            </a:fld>
            <a:endParaRPr altLang="en-US" sz="1200" lang="zh-CN"/>
          </a:p>
        </p:txBody>
      </p:sp>
      <p:sp>
        <p:nvSpPr>
          <p:cNvPr id="1048775" name=""/>
          <p:cNvSpPr/>
          <p:nvPr>
            <p:ph type="hdr" sz="quarter" idx="0"/>
          </p:nvPr>
        </p:nvSpPr>
        <p:spPr>
          <a:xfrm rot="0">
            <a:off x="0" y="0"/>
            <a:ext cx="2971800" cy="457200"/>
          </a:xfrm>
          <a:prstGeom prst="rect"/>
          <a:noFill/>
          <a:ln>
            <a:noFill/>
          </a:ln>
        </p:spPr>
        <p:txBody>
          <a:bodyPr bIns="45720" lIns="91440" rIns="91440" tIns="45720"/>
          <a:p>
            <a:pPr eaLnBrk="1" hangingPunct="1" lvl="0"/>
            <a:endParaRPr altLang="en-US" sz="1200" lang="zh-CN"/>
          </a:p>
        </p:txBody>
      </p:sp>
      <p:sp>
        <p:nvSpPr>
          <p:cNvPr id="1048776" name=""/>
          <p:cNvSpPr/>
          <p:nvPr>
            <p:ph type="dt" sz="full" idx="1"/>
          </p:nvPr>
        </p:nvSpPr>
        <p:spPr>
          <a:xfrm rot="0">
            <a:off x="3884612" y="0"/>
            <a:ext cx="2971800" cy="457200"/>
          </a:xfrm>
          <a:prstGeom prst="rect"/>
          <a:noFill/>
          <a:ln>
            <a:noFill/>
          </a:ln>
        </p:spPr>
        <p:txBody>
          <a:bodyPr bIns="45720" lIns="91440" rIns="91440" tIns="45720"/>
          <a:p>
            <a:pPr algn="r" eaLnBrk="1" hangingPunct="1" lvl="0"/>
            <a:endParaRPr altLang="en-US" sz="1200" lang="zh-CN"/>
          </a:p>
        </p:txBody>
      </p:sp>
      <p:sp>
        <p:nvSpPr>
          <p:cNvPr id="1048777" name=""/>
          <p:cNvSpPr/>
          <p:nvPr>
            <p:ph type="sldImg" sz="full" idx="2"/>
          </p:nvPr>
        </p:nvSpPr>
        <p:spPr>
          <a:xfrm rot="0">
            <a:off x="1143000" y="685800"/>
            <a:ext cx="4572000" cy="34290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p/>
        </p:txBody>
      </p:sp>
      <p:sp>
        <p:nvSpPr>
          <p:cNvPr id="1048778" name=""/>
          <p:cNvSpPr/>
          <p:nvPr>
            <p:ph type="body" sz="quarter" idx="3"/>
          </p:nvPr>
        </p:nvSpPr>
        <p:spPr>
          <a:xfrm rot="0"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p>
            <a:pPr lvl="0"/>
            <a:r>
              <a:rPr altLang="en-US" lang="zh-CN"/>
              <a:t>单击此处编辑母版文本样式</a:t>
            </a:r>
          </a:p>
          <a:p>
            <a:pPr lvl="1"/>
            <a:r>
              <a:rPr altLang="en-US" lang="zh-CN"/>
              <a:t>第二级</a:t>
            </a:r>
          </a:p>
          <a:p>
            <a:pPr lvl="2"/>
            <a:r>
              <a:rPr altLang="en-US" lang="zh-CN"/>
              <a:t>第三级</a:t>
            </a:r>
          </a:p>
          <a:p>
            <a:pPr lvl="3"/>
            <a:r>
              <a:rPr altLang="en-US" lang="zh-CN"/>
              <a:t>第四级</a:t>
            </a:r>
          </a:p>
          <a:p>
            <a:pPr lvl="4"/>
            <a:r>
              <a:rPr altLang="en-US" lang="zh-CN"/>
              <a:t>第五级</a:t>
            </a:r>
          </a:p>
        </p:txBody>
      </p:sp>
      <p:sp>
        <p:nvSpPr>
          <p:cNvPr id="1048779" name=""/>
          <p:cNvSpPr/>
          <p:nvPr>
            <p:ph type="ftr" sz="quarter" idx="4"/>
          </p:nvPr>
        </p:nvSpPr>
        <p:spPr>
          <a:xfrm rot="0">
            <a:off x="0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p>
            <a:pPr eaLnBrk="1" hangingPunct="1" lvl="0"/>
            <a:endParaRPr altLang="en-US" sz="1200" lang="en-US"/>
          </a:p>
        </p:txBody>
      </p:sp>
      <p:sp>
        <p:nvSpPr>
          <p:cNvPr id="1048780" name=""/>
          <p:cNvSpPr/>
          <p:nvPr>
            <p:ph type="sldNum" sz="quarter" idx="5"/>
          </p:nvPr>
        </p:nvSpPr>
        <p:spPr>
          <a:xfrm rot="0">
            <a:off x="3884612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p>
            <a:pPr algn="r" eaLnBrk="1" hangingPunct="1" lvl="0"/>
            <a:fld id="{566ABCEB-ACFC-4714-9973-3DA970169C29}" type="slidenum">
              <a:rPr altLang="en-US" sz="1200" lang="zh-CN"/>
              <a:pPr algn="r" eaLnBrk="1" hangingPunct="1" lvl="0"/>
            </a:fld>
            <a:endParaRPr altLang="en-US" sz="1200" lang="zh-CN"/>
          </a:p>
        </p:txBody>
      </p:sp>
      <p:sp>
        <p:nvSpPr>
          <p:cNvPr id="1048781" name=""/>
          <p:cNvSpPr/>
          <p:nvPr>
            <p:ph type="hdr" sz="quarter" idx="0"/>
          </p:nvPr>
        </p:nvSpPr>
        <p:spPr>
          <a:xfrm rot="0">
            <a:off x="0" y="0"/>
            <a:ext cx="2971800" cy="457200"/>
          </a:xfrm>
          <a:prstGeom prst="rect"/>
          <a:noFill/>
          <a:ln>
            <a:noFill/>
          </a:ln>
        </p:spPr>
        <p:txBody>
          <a:bodyPr bIns="45720" lIns="91440" rIns="91440" tIns="45720"/>
          <a:p>
            <a:pPr eaLnBrk="1" hangingPunct="1" lvl="0"/>
            <a:endParaRPr altLang="en-US" sz="1200" lang="zh-CN"/>
          </a:p>
        </p:txBody>
      </p:sp>
      <p:sp>
        <p:nvSpPr>
          <p:cNvPr id="1048782" name=""/>
          <p:cNvSpPr/>
          <p:nvPr>
            <p:ph type="dt" sz="full" idx="1"/>
          </p:nvPr>
        </p:nvSpPr>
        <p:spPr>
          <a:xfrm rot="0">
            <a:off x="3884612" y="0"/>
            <a:ext cx="2971800" cy="457200"/>
          </a:xfrm>
          <a:prstGeom prst="rect"/>
          <a:noFill/>
          <a:ln>
            <a:noFill/>
          </a:ln>
        </p:spPr>
        <p:txBody>
          <a:bodyPr bIns="45720" lIns="91440" rIns="91440" tIns="45720"/>
          <a:p>
            <a:pPr algn="r" eaLnBrk="1" hangingPunct="1" lvl="0"/>
            <a:endParaRPr altLang="en-US" sz="1200" lang="zh-CN"/>
          </a:p>
        </p:txBody>
      </p:sp>
      <p:sp>
        <p:nvSpPr>
          <p:cNvPr id="1048783" name=""/>
          <p:cNvSpPr/>
          <p:nvPr>
            <p:ph type="sldImg" sz="full" idx="2"/>
          </p:nvPr>
        </p:nvSpPr>
        <p:spPr>
          <a:xfrm rot="0">
            <a:off x="1143000" y="685800"/>
            <a:ext cx="4572000" cy="34290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p/>
        </p:txBody>
      </p:sp>
      <p:sp>
        <p:nvSpPr>
          <p:cNvPr id="1048784" name=""/>
          <p:cNvSpPr/>
          <p:nvPr>
            <p:ph type="body" sz="quarter" idx="3"/>
          </p:nvPr>
        </p:nvSpPr>
        <p:spPr>
          <a:xfrm rot="0"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p>
            <a:pPr lvl="0"/>
            <a:r>
              <a:rPr altLang="en-US" lang="zh-CN"/>
              <a:t>单击此处编辑母版文本样式</a:t>
            </a:r>
          </a:p>
          <a:p>
            <a:pPr lvl="1"/>
            <a:r>
              <a:rPr altLang="en-US" lang="zh-CN"/>
              <a:t>第二级</a:t>
            </a:r>
          </a:p>
          <a:p>
            <a:pPr lvl="2"/>
            <a:r>
              <a:rPr altLang="en-US" lang="zh-CN"/>
              <a:t>第三级</a:t>
            </a:r>
          </a:p>
          <a:p>
            <a:pPr lvl="3"/>
            <a:r>
              <a:rPr altLang="en-US" lang="zh-CN"/>
              <a:t>第四级</a:t>
            </a:r>
          </a:p>
          <a:p>
            <a:pPr lvl="4"/>
            <a:r>
              <a:rPr altLang="en-US" lang="zh-CN"/>
              <a:t>第五级</a:t>
            </a:r>
          </a:p>
        </p:txBody>
      </p:sp>
      <p:sp>
        <p:nvSpPr>
          <p:cNvPr id="1048785" name=""/>
          <p:cNvSpPr/>
          <p:nvPr>
            <p:ph type="ftr" sz="quarter" idx="4"/>
          </p:nvPr>
        </p:nvSpPr>
        <p:spPr>
          <a:xfrm rot="0">
            <a:off x="0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p>
            <a:pPr eaLnBrk="1" hangingPunct="1" lvl="0"/>
            <a:endParaRPr altLang="en-US" sz="1200" lang="en-US"/>
          </a:p>
        </p:txBody>
      </p:sp>
      <p:sp>
        <p:nvSpPr>
          <p:cNvPr id="1048786" name=""/>
          <p:cNvSpPr/>
          <p:nvPr>
            <p:ph type="sldNum" sz="quarter" idx="5"/>
          </p:nvPr>
        </p:nvSpPr>
        <p:spPr>
          <a:xfrm rot="0">
            <a:off x="3884612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p>
            <a:pPr algn="r" eaLnBrk="1" hangingPunct="1" lvl="0"/>
            <a:fld id="{566ABCEB-ACFC-4714-9973-3DA970169C29}" type="slidenum">
              <a:rPr altLang="en-US" sz="1200" lang="zh-CN"/>
              <a:pPr algn="r" eaLnBrk="1" hangingPunct="1" lvl="0"/>
            </a:fld>
            <a:endParaRPr altLang="en-US" sz="1200" lang="zh-CN"/>
          </a:p>
        </p:txBody>
      </p:sp>
      <p:sp>
        <p:nvSpPr>
          <p:cNvPr id="1048787" name=""/>
          <p:cNvSpPr/>
          <p:nvPr>
            <p:ph type="hdr" sz="quarter" idx="0"/>
          </p:nvPr>
        </p:nvSpPr>
        <p:spPr>
          <a:xfrm rot="0">
            <a:off x="0" y="0"/>
            <a:ext cx="2971800" cy="457200"/>
          </a:xfrm>
          <a:prstGeom prst="rect"/>
          <a:noFill/>
          <a:ln>
            <a:noFill/>
          </a:ln>
        </p:spPr>
        <p:txBody>
          <a:bodyPr bIns="45720" lIns="91440" rIns="91440" tIns="45720"/>
          <a:p>
            <a:pPr eaLnBrk="1" hangingPunct="1" lvl="0"/>
            <a:endParaRPr altLang="en-US" sz="1200" lang="zh-CN"/>
          </a:p>
        </p:txBody>
      </p:sp>
      <p:sp>
        <p:nvSpPr>
          <p:cNvPr id="1048788" name=""/>
          <p:cNvSpPr/>
          <p:nvPr>
            <p:ph type="dt" sz="full" idx="1"/>
          </p:nvPr>
        </p:nvSpPr>
        <p:spPr>
          <a:xfrm rot="0">
            <a:off x="3884612" y="0"/>
            <a:ext cx="2971800" cy="457200"/>
          </a:xfrm>
          <a:prstGeom prst="rect"/>
          <a:noFill/>
          <a:ln>
            <a:noFill/>
          </a:ln>
        </p:spPr>
        <p:txBody>
          <a:bodyPr bIns="45720" lIns="91440" rIns="91440" tIns="45720"/>
          <a:p>
            <a:pPr algn="r" eaLnBrk="1" hangingPunct="1" lvl="0"/>
            <a:endParaRPr altLang="en-US" sz="1200" lang="zh-CN"/>
          </a:p>
        </p:txBody>
      </p:sp>
      <p:sp>
        <p:nvSpPr>
          <p:cNvPr id="1048789" name=""/>
          <p:cNvSpPr/>
          <p:nvPr>
            <p:ph type="sldImg" sz="full" idx="2"/>
          </p:nvPr>
        </p:nvSpPr>
        <p:spPr>
          <a:xfrm rot="0">
            <a:off x="1143000" y="685800"/>
            <a:ext cx="4572000" cy="34290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p/>
        </p:txBody>
      </p:sp>
      <p:sp>
        <p:nvSpPr>
          <p:cNvPr id="1048790" name=""/>
          <p:cNvSpPr/>
          <p:nvPr>
            <p:ph type="body" sz="quarter" idx="3"/>
          </p:nvPr>
        </p:nvSpPr>
        <p:spPr>
          <a:xfrm rot="0"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p>
            <a:pPr lvl="0"/>
            <a:r>
              <a:rPr altLang="en-US" lang="zh-CN"/>
              <a:t>单击此处编辑母版文本样式</a:t>
            </a:r>
          </a:p>
          <a:p>
            <a:pPr lvl="1"/>
            <a:r>
              <a:rPr altLang="en-US" lang="zh-CN"/>
              <a:t>第二级</a:t>
            </a:r>
          </a:p>
          <a:p>
            <a:pPr lvl="2"/>
            <a:r>
              <a:rPr altLang="en-US" lang="zh-CN"/>
              <a:t>第三级</a:t>
            </a:r>
          </a:p>
          <a:p>
            <a:pPr lvl="3"/>
            <a:r>
              <a:rPr altLang="en-US" lang="zh-CN"/>
              <a:t>第四级</a:t>
            </a:r>
          </a:p>
          <a:p>
            <a:pPr lvl="4"/>
            <a:r>
              <a:rPr altLang="en-US" lang="zh-CN"/>
              <a:t>第五级</a:t>
            </a:r>
          </a:p>
        </p:txBody>
      </p:sp>
      <p:sp>
        <p:nvSpPr>
          <p:cNvPr id="1048791" name=""/>
          <p:cNvSpPr/>
          <p:nvPr>
            <p:ph type="ftr" sz="quarter" idx="4"/>
          </p:nvPr>
        </p:nvSpPr>
        <p:spPr>
          <a:xfrm rot="0">
            <a:off x="0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p>
            <a:pPr eaLnBrk="1" hangingPunct="1" lvl="0"/>
            <a:endParaRPr altLang="en-US" sz="1200" lang="en-US"/>
          </a:p>
        </p:txBody>
      </p:sp>
      <p:sp>
        <p:nvSpPr>
          <p:cNvPr id="1048792" name=""/>
          <p:cNvSpPr/>
          <p:nvPr>
            <p:ph type="sldNum" sz="quarter" idx="5"/>
          </p:nvPr>
        </p:nvSpPr>
        <p:spPr>
          <a:xfrm rot="0">
            <a:off x="3884612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p>
            <a:pPr algn="r" eaLnBrk="1" hangingPunct="1" lvl="0"/>
            <a:fld id="{566ABCEB-ACFC-4714-9973-3DA970169C29}" type="slidenum">
              <a:rPr altLang="en-US" sz="1200" lang="zh-CN"/>
              <a:pPr algn="r" eaLnBrk="1" hangingPunct="1" lvl="0"/>
            </a:fld>
            <a:endParaRPr altLang="en-US" sz="1200" lang="zh-CN"/>
          </a:p>
        </p:txBody>
      </p:sp>
      <p:sp>
        <p:nvSpPr>
          <p:cNvPr id="1048793" name=""/>
          <p:cNvSpPr/>
          <p:nvPr>
            <p:ph type="hdr" sz="quarter" idx="0"/>
          </p:nvPr>
        </p:nvSpPr>
        <p:spPr>
          <a:xfrm rot="0">
            <a:off x="0" y="0"/>
            <a:ext cx="2971800" cy="457200"/>
          </a:xfrm>
          <a:prstGeom prst="rect"/>
          <a:noFill/>
          <a:ln>
            <a:noFill/>
          </a:ln>
        </p:spPr>
        <p:txBody>
          <a:bodyPr bIns="45720" lIns="91440" rIns="91440" tIns="45720"/>
          <a:p>
            <a:pPr eaLnBrk="1" hangingPunct="1" lvl="0"/>
            <a:endParaRPr altLang="en-US" sz="1200" lang="zh-CN"/>
          </a:p>
        </p:txBody>
      </p:sp>
      <p:sp>
        <p:nvSpPr>
          <p:cNvPr id="1048794" name=""/>
          <p:cNvSpPr/>
          <p:nvPr>
            <p:ph type="dt" sz="full" idx="1"/>
          </p:nvPr>
        </p:nvSpPr>
        <p:spPr>
          <a:xfrm rot="0">
            <a:off x="3884612" y="0"/>
            <a:ext cx="2971800" cy="457200"/>
          </a:xfrm>
          <a:prstGeom prst="rect"/>
          <a:noFill/>
          <a:ln>
            <a:noFill/>
          </a:ln>
        </p:spPr>
        <p:txBody>
          <a:bodyPr bIns="45720" lIns="91440" rIns="91440" tIns="45720"/>
          <a:p>
            <a:pPr algn="r" eaLnBrk="1" hangingPunct="1" lvl="0"/>
            <a:endParaRPr altLang="en-US" sz="1200" lang="zh-CN"/>
          </a:p>
        </p:txBody>
      </p:sp>
      <p:sp>
        <p:nvSpPr>
          <p:cNvPr id="1048795" name=""/>
          <p:cNvSpPr/>
          <p:nvPr>
            <p:ph type="sldImg" sz="full" idx="2"/>
          </p:nvPr>
        </p:nvSpPr>
        <p:spPr>
          <a:xfrm rot="0">
            <a:off x="1143000" y="685800"/>
            <a:ext cx="4572000" cy="34290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p/>
        </p:txBody>
      </p:sp>
      <p:sp>
        <p:nvSpPr>
          <p:cNvPr id="1048796" name=""/>
          <p:cNvSpPr/>
          <p:nvPr>
            <p:ph type="body" sz="quarter" idx="3"/>
          </p:nvPr>
        </p:nvSpPr>
        <p:spPr>
          <a:xfrm rot="0"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p>
            <a:pPr lvl="0"/>
            <a:r>
              <a:rPr altLang="en-US" lang="zh-CN"/>
              <a:t>单击此处编辑母版文本样式</a:t>
            </a:r>
          </a:p>
          <a:p>
            <a:pPr lvl="1"/>
            <a:r>
              <a:rPr altLang="en-US" lang="zh-CN"/>
              <a:t>第二级</a:t>
            </a:r>
          </a:p>
          <a:p>
            <a:pPr lvl="2"/>
            <a:r>
              <a:rPr altLang="en-US" lang="zh-CN"/>
              <a:t>第三级</a:t>
            </a:r>
          </a:p>
          <a:p>
            <a:pPr lvl="3"/>
            <a:r>
              <a:rPr altLang="en-US" lang="zh-CN"/>
              <a:t>第四级</a:t>
            </a:r>
          </a:p>
          <a:p>
            <a:pPr lvl="4"/>
            <a:r>
              <a:rPr altLang="en-US" lang="zh-CN"/>
              <a:t>第五级</a:t>
            </a:r>
          </a:p>
        </p:txBody>
      </p:sp>
      <p:sp>
        <p:nvSpPr>
          <p:cNvPr id="1048797" name=""/>
          <p:cNvSpPr/>
          <p:nvPr>
            <p:ph type="ftr" sz="quarter" idx="4"/>
          </p:nvPr>
        </p:nvSpPr>
        <p:spPr>
          <a:xfrm rot="0">
            <a:off x="0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p>
            <a:pPr eaLnBrk="1" hangingPunct="1" lvl="0"/>
            <a:endParaRPr altLang="en-US" sz="1200" lang="en-US"/>
          </a:p>
        </p:txBody>
      </p:sp>
      <p:sp>
        <p:nvSpPr>
          <p:cNvPr id="1048798" name=""/>
          <p:cNvSpPr/>
          <p:nvPr>
            <p:ph type="sldNum" sz="quarter" idx="5"/>
          </p:nvPr>
        </p:nvSpPr>
        <p:spPr>
          <a:xfrm rot="0">
            <a:off x="3884612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p>
            <a:pPr algn="r" eaLnBrk="1" hangingPunct="1" lvl="0"/>
            <a:fld id="{566ABCEB-ACFC-4714-9973-3DA970169C29}" type="slidenum">
              <a:rPr altLang="en-US" sz="1200" lang="zh-CN"/>
              <a:pPr algn="r" eaLnBrk="1" hangingPunct="1" lvl="0"/>
            </a:fld>
            <a:endParaRPr altLang="en-US" sz="1200" lang="zh-CN"/>
          </a:p>
        </p:txBody>
      </p:sp>
      <p:sp>
        <p:nvSpPr>
          <p:cNvPr id="1048799" name=""/>
          <p:cNvSpPr/>
          <p:nvPr>
            <p:ph type="hdr" sz="quarter" idx="0"/>
          </p:nvPr>
        </p:nvSpPr>
        <p:spPr>
          <a:xfrm rot="0">
            <a:off x="0" y="0"/>
            <a:ext cx="2971800" cy="457200"/>
          </a:xfrm>
          <a:prstGeom prst="rect"/>
          <a:noFill/>
          <a:ln>
            <a:noFill/>
          </a:ln>
        </p:spPr>
        <p:txBody>
          <a:bodyPr bIns="45720" lIns="91440" rIns="91440" tIns="45720"/>
          <a:p>
            <a:pPr eaLnBrk="1" hangingPunct="1" lvl="0"/>
            <a:endParaRPr altLang="en-US" sz="1200" lang="zh-CN"/>
          </a:p>
        </p:txBody>
      </p:sp>
      <p:sp>
        <p:nvSpPr>
          <p:cNvPr id="1048800" name=""/>
          <p:cNvSpPr/>
          <p:nvPr>
            <p:ph type="dt" sz="full" idx="1"/>
          </p:nvPr>
        </p:nvSpPr>
        <p:spPr>
          <a:xfrm rot="0">
            <a:off x="3884612" y="0"/>
            <a:ext cx="2971800" cy="457200"/>
          </a:xfrm>
          <a:prstGeom prst="rect"/>
          <a:noFill/>
          <a:ln>
            <a:noFill/>
          </a:ln>
        </p:spPr>
        <p:txBody>
          <a:bodyPr bIns="45720" lIns="91440" rIns="91440" tIns="45720"/>
          <a:p>
            <a:pPr algn="r" eaLnBrk="1" hangingPunct="1" lvl="0"/>
            <a:endParaRPr altLang="en-US" sz="1200" lang="zh-CN"/>
          </a:p>
        </p:txBody>
      </p:sp>
      <p:sp>
        <p:nvSpPr>
          <p:cNvPr id="1048801" name=""/>
          <p:cNvSpPr/>
          <p:nvPr>
            <p:ph type="sldImg" sz="full" idx="2"/>
          </p:nvPr>
        </p:nvSpPr>
        <p:spPr>
          <a:xfrm rot="0">
            <a:off x="1143000" y="685800"/>
            <a:ext cx="4572000" cy="34290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p/>
        </p:txBody>
      </p:sp>
      <p:sp>
        <p:nvSpPr>
          <p:cNvPr id="1048802" name=""/>
          <p:cNvSpPr/>
          <p:nvPr>
            <p:ph type="body" sz="quarter" idx="3"/>
          </p:nvPr>
        </p:nvSpPr>
        <p:spPr>
          <a:xfrm rot="0"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p>
            <a:pPr lvl="0"/>
            <a:r>
              <a:rPr altLang="en-US" lang="zh-CN"/>
              <a:t>单击此处编辑母版文本样式</a:t>
            </a:r>
          </a:p>
          <a:p>
            <a:pPr lvl="1"/>
            <a:r>
              <a:rPr altLang="en-US" lang="zh-CN"/>
              <a:t>第二级</a:t>
            </a:r>
          </a:p>
          <a:p>
            <a:pPr lvl="2"/>
            <a:r>
              <a:rPr altLang="en-US" lang="zh-CN"/>
              <a:t>第三级</a:t>
            </a:r>
          </a:p>
          <a:p>
            <a:pPr lvl="3"/>
            <a:r>
              <a:rPr altLang="en-US" lang="zh-CN"/>
              <a:t>第四级</a:t>
            </a:r>
          </a:p>
          <a:p>
            <a:pPr lvl="4"/>
            <a:r>
              <a:rPr altLang="en-US" lang="zh-CN"/>
              <a:t>第五级</a:t>
            </a:r>
          </a:p>
        </p:txBody>
      </p:sp>
      <p:sp>
        <p:nvSpPr>
          <p:cNvPr id="1048803" name=""/>
          <p:cNvSpPr/>
          <p:nvPr>
            <p:ph type="ftr" sz="quarter" idx="4"/>
          </p:nvPr>
        </p:nvSpPr>
        <p:spPr>
          <a:xfrm rot="0">
            <a:off x="0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p>
            <a:pPr eaLnBrk="1" hangingPunct="1" lvl="0"/>
            <a:endParaRPr altLang="en-US" sz="1200" lang="en-US"/>
          </a:p>
        </p:txBody>
      </p:sp>
      <p:sp>
        <p:nvSpPr>
          <p:cNvPr id="1048804" name=""/>
          <p:cNvSpPr/>
          <p:nvPr>
            <p:ph type="sldNum" sz="quarter" idx="5"/>
          </p:nvPr>
        </p:nvSpPr>
        <p:spPr>
          <a:xfrm rot="0">
            <a:off x="3884612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p>
            <a:pPr algn="r" eaLnBrk="1" hangingPunct="1" lvl="0"/>
            <a:fld id="{566ABCEB-ACFC-4714-9973-3DA970169C29}" type="slidenum">
              <a:rPr altLang="en-US" sz="1200" lang="zh-CN"/>
              <a:pPr algn="r" eaLnBrk="1" hangingPunct="1" lvl="0"/>
            </a:fld>
            <a:endParaRPr altLang="en-US" sz="1200" lang="zh-CN"/>
          </a:p>
        </p:txBody>
      </p:sp>
      <p:sp>
        <p:nvSpPr>
          <p:cNvPr id="1048805" name=""/>
          <p:cNvSpPr/>
          <p:nvPr>
            <p:ph type="hdr" sz="quarter" idx="0"/>
          </p:nvPr>
        </p:nvSpPr>
        <p:spPr>
          <a:xfrm rot="0">
            <a:off x="0" y="0"/>
            <a:ext cx="2971800" cy="457200"/>
          </a:xfrm>
          <a:prstGeom prst="rect"/>
          <a:noFill/>
          <a:ln>
            <a:noFill/>
          </a:ln>
        </p:spPr>
        <p:txBody>
          <a:bodyPr bIns="45720" lIns="91440" rIns="91440" tIns="45720"/>
          <a:p>
            <a:pPr eaLnBrk="1" hangingPunct="1" lvl="0"/>
            <a:endParaRPr altLang="en-US" sz="1200" lang="zh-CN"/>
          </a:p>
        </p:txBody>
      </p:sp>
      <p:sp>
        <p:nvSpPr>
          <p:cNvPr id="1048806" name=""/>
          <p:cNvSpPr/>
          <p:nvPr>
            <p:ph type="dt" sz="full" idx="1"/>
          </p:nvPr>
        </p:nvSpPr>
        <p:spPr>
          <a:xfrm rot="0">
            <a:off x="3884612" y="0"/>
            <a:ext cx="2971800" cy="457200"/>
          </a:xfrm>
          <a:prstGeom prst="rect"/>
          <a:noFill/>
          <a:ln>
            <a:noFill/>
          </a:ln>
        </p:spPr>
        <p:txBody>
          <a:bodyPr bIns="45720" lIns="91440" rIns="91440" tIns="45720"/>
          <a:p>
            <a:pPr algn="r" eaLnBrk="1" hangingPunct="1" lvl="0"/>
            <a:endParaRPr altLang="en-US" sz="1200" lang="zh-CN"/>
          </a:p>
        </p:txBody>
      </p:sp>
      <p:sp>
        <p:nvSpPr>
          <p:cNvPr id="1048807" name=""/>
          <p:cNvSpPr/>
          <p:nvPr>
            <p:ph type="sldImg" sz="full" idx="2"/>
          </p:nvPr>
        </p:nvSpPr>
        <p:spPr>
          <a:xfrm rot="0">
            <a:off x="1143000" y="685800"/>
            <a:ext cx="4572000" cy="34290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p/>
        </p:txBody>
      </p:sp>
      <p:sp>
        <p:nvSpPr>
          <p:cNvPr id="1048808" name=""/>
          <p:cNvSpPr/>
          <p:nvPr>
            <p:ph type="body" sz="quarter" idx="3"/>
          </p:nvPr>
        </p:nvSpPr>
        <p:spPr>
          <a:xfrm rot="0"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p>
            <a:pPr lvl="0"/>
            <a:r>
              <a:rPr altLang="en-US" lang="zh-CN"/>
              <a:t>单击此处编辑母版文本样式</a:t>
            </a:r>
          </a:p>
          <a:p>
            <a:pPr lvl="1"/>
            <a:r>
              <a:rPr altLang="en-US" lang="zh-CN"/>
              <a:t>第二级</a:t>
            </a:r>
          </a:p>
          <a:p>
            <a:pPr lvl="2"/>
            <a:r>
              <a:rPr altLang="en-US" lang="zh-CN"/>
              <a:t>第三级</a:t>
            </a:r>
          </a:p>
          <a:p>
            <a:pPr lvl="3"/>
            <a:r>
              <a:rPr altLang="en-US" lang="zh-CN"/>
              <a:t>第四级</a:t>
            </a:r>
          </a:p>
          <a:p>
            <a:pPr lvl="4"/>
            <a:r>
              <a:rPr altLang="en-US" lang="zh-CN"/>
              <a:t>第五级</a:t>
            </a:r>
          </a:p>
        </p:txBody>
      </p:sp>
      <p:sp>
        <p:nvSpPr>
          <p:cNvPr id="1048809" name=""/>
          <p:cNvSpPr/>
          <p:nvPr>
            <p:ph type="ftr" sz="quarter" idx="4"/>
          </p:nvPr>
        </p:nvSpPr>
        <p:spPr>
          <a:xfrm rot="0">
            <a:off x="0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p>
            <a:pPr eaLnBrk="1" hangingPunct="1" lvl="0"/>
            <a:endParaRPr altLang="en-US" sz="1200" lang="en-US"/>
          </a:p>
        </p:txBody>
      </p:sp>
      <p:sp>
        <p:nvSpPr>
          <p:cNvPr id="1048810" name=""/>
          <p:cNvSpPr/>
          <p:nvPr>
            <p:ph type="sldNum" sz="quarter" idx="5"/>
          </p:nvPr>
        </p:nvSpPr>
        <p:spPr>
          <a:xfrm rot="0">
            <a:off x="3884612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p>
            <a:pPr algn="r" eaLnBrk="1" hangingPunct="1" lvl="0"/>
            <a:fld id="{566ABCEB-ACFC-4714-9973-3DA970169C29}" type="slidenum">
              <a:rPr altLang="en-US" sz="1200" lang="zh-CN"/>
              <a:pPr algn="r" eaLnBrk="1" hangingPunct="1" lvl="0"/>
            </a:fld>
            <a:endParaRPr altLang="en-US" sz="1200" lang="zh-CN"/>
          </a:p>
        </p:txBody>
      </p:sp>
      <p:sp>
        <p:nvSpPr>
          <p:cNvPr id="1048811" name=""/>
          <p:cNvSpPr/>
          <p:nvPr>
            <p:ph type="hdr" sz="quarter" idx="0"/>
          </p:nvPr>
        </p:nvSpPr>
        <p:spPr>
          <a:xfrm rot="0">
            <a:off x="0" y="0"/>
            <a:ext cx="2971800" cy="457200"/>
          </a:xfrm>
          <a:prstGeom prst="rect"/>
          <a:noFill/>
          <a:ln>
            <a:noFill/>
          </a:ln>
        </p:spPr>
        <p:txBody>
          <a:bodyPr bIns="45720" lIns="91440" rIns="91440" tIns="45720"/>
          <a:p>
            <a:pPr eaLnBrk="1" hangingPunct="1" lvl="0"/>
            <a:endParaRPr altLang="en-US" sz="1200" lang="zh-CN"/>
          </a:p>
        </p:txBody>
      </p:sp>
      <p:sp>
        <p:nvSpPr>
          <p:cNvPr id="1048812" name=""/>
          <p:cNvSpPr/>
          <p:nvPr>
            <p:ph type="dt" sz="full" idx="1"/>
          </p:nvPr>
        </p:nvSpPr>
        <p:spPr>
          <a:xfrm rot="0">
            <a:off x="3884612" y="0"/>
            <a:ext cx="2971800" cy="457200"/>
          </a:xfrm>
          <a:prstGeom prst="rect"/>
          <a:noFill/>
          <a:ln>
            <a:noFill/>
          </a:ln>
        </p:spPr>
        <p:txBody>
          <a:bodyPr bIns="45720" lIns="91440" rIns="91440" tIns="45720"/>
          <a:p>
            <a:pPr algn="r" eaLnBrk="1" hangingPunct="1" lvl="0"/>
            <a:endParaRPr altLang="en-US" sz="1200" lang="zh-CN"/>
          </a:p>
        </p:txBody>
      </p:sp>
      <p:sp>
        <p:nvSpPr>
          <p:cNvPr id="1048813" name=""/>
          <p:cNvSpPr/>
          <p:nvPr>
            <p:ph type="sldImg" sz="full" idx="2"/>
          </p:nvPr>
        </p:nvSpPr>
        <p:spPr>
          <a:xfrm rot="0">
            <a:off x="1143000" y="685800"/>
            <a:ext cx="4572000" cy="34290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p/>
        </p:txBody>
      </p:sp>
      <p:sp>
        <p:nvSpPr>
          <p:cNvPr id="1048814" name=""/>
          <p:cNvSpPr/>
          <p:nvPr>
            <p:ph type="body" sz="quarter" idx="3"/>
          </p:nvPr>
        </p:nvSpPr>
        <p:spPr>
          <a:xfrm rot="0"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p>
            <a:pPr lvl="0"/>
            <a:r>
              <a:rPr altLang="en-US" lang="zh-CN"/>
              <a:t>单击此处编辑母版文本样式</a:t>
            </a:r>
          </a:p>
          <a:p>
            <a:pPr lvl="1"/>
            <a:r>
              <a:rPr altLang="en-US" lang="zh-CN"/>
              <a:t>第二级</a:t>
            </a:r>
          </a:p>
          <a:p>
            <a:pPr lvl="2"/>
            <a:r>
              <a:rPr altLang="en-US" lang="zh-CN"/>
              <a:t>第三级</a:t>
            </a:r>
          </a:p>
          <a:p>
            <a:pPr lvl="3"/>
            <a:r>
              <a:rPr altLang="en-US" lang="zh-CN"/>
              <a:t>第四级</a:t>
            </a:r>
          </a:p>
          <a:p>
            <a:pPr lvl="4"/>
            <a:r>
              <a:rPr altLang="en-US" lang="zh-CN"/>
              <a:t>第五级</a:t>
            </a:r>
          </a:p>
        </p:txBody>
      </p:sp>
      <p:sp>
        <p:nvSpPr>
          <p:cNvPr id="1048815" name=""/>
          <p:cNvSpPr/>
          <p:nvPr>
            <p:ph type="ftr" sz="quarter" idx="4"/>
          </p:nvPr>
        </p:nvSpPr>
        <p:spPr>
          <a:xfrm rot="0">
            <a:off x="0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p>
            <a:pPr eaLnBrk="1" hangingPunct="1" lvl="0"/>
            <a:endParaRPr altLang="en-US" sz="1200" lang="en-US"/>
          </a:p>
        </p:txBody>
      </p:sp>
      <p:sp>
        <p:nvSpPr>
          <p:cNvPr id="1048816" name=""/>
          <p:cNvSpPr/>
          <p:nvPr>
            <p:ph type="sldNum" sz="quarter" idx="5"/>
          </p:nvPr>
        </p:nvSpPr>
        <p:spPr>
          <a:xfrm rot="0">
            <a:off x="3884612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p>
            <a:pPr algn="r" eaLnBrk="1" hangingPunct="1" lvl="0"/>
            <a:fld id="{566ABCEB-ACFC-4714-9973-3DA970169C29}" type="slidenum">
              <a:rPr altLang="en-US" sz="1200" lang="zh-CN"/>
              <a:pPr algn="r" eaLnBrk="1" hangingPunct="1" lvl="0"/>
            </a:fld>
            <a:endParaRPr altLang="en-US" sz="1200" lang="zh-CN"/>
          </a:p>
        </p:txBody>
      </p:sp>
      <p:sp>
        <p:nvSpPr>
          <p:cNvPr id="1048817" name=""/>
          <p:cNvSpPr/>
          <p:nvPr>
            <p:ph type="hdr" sz="quarter" idx="0"/>
          </p:nvPr>
        </p:nvSpPr>
        <p:spPr>
          <a:xfrm rot="0">
            <a:off x="0" y="0"/>
            <a:ext cx="2971800" cy="457200"/>
          </a:xfrm>
          <a:prstGeom prst="rect"/>
          <a:noFill/>
          <a:ln>
            <a:noFill/>
          </a:ln>
        </p:spPr>
        <p:txBody>
          <a:bodyPr bIns="45720" lIns="91440" rIns="91440" tIns="45720"/>
          <a:p>
            <a:pPr eaLnBrk="1" hangingPunct="1" lvl="0"/>
            <a:endParaRPr altLang="en-US" sz="1200" lang="zh-CN"/>
          </a:p>
        </p:txBody>
      </p:sp>
      <p:sp>
        <p:nvSpPr>
          <p:cNvPr id="1048818" name=""/>
          <p:cNvSpPr/>
          <p:nvPr>
            <p:ph type="dt" sz="full" idx="1"/>
          </p:nvPr>
        </p:nvSpPr>
        <p:spPr>
          <a:xfrm rot="0">
            <a:off x="3884612" y="0"/>
            <a:ext cx="2971800" cy="457200"/>
          </a:xfrm>
          <a:prstGeom prst="rect"/>
          <a:noFill/>
          <a:ln>
            <a:noFill/>
          </a:ln>
        </p:spPr>
        <p:txBody>
          <a:bodyPr bIns="45720" lIns="91440" rIns="91440" tIns="45720"/>
          <a:p>
            <a:pPr algn="r" eaLnBrk="1" hangingPunct="1" lvl="0"/>
            <a:endParaRPr altLang="en-US" sz="1200" lang="zh-CN"/>
          </a:p>
        </p:txBody>
      </p:sp>
      <p:sp>
        <p:nvSpPr>
          <p:cNvPr id="1048819" name=""/>
          <p:cNvSpPr/>
          <p:nvPr>
            <p:ph type="sldImg" sz="full" idx="2"/>
          </p:nvPr>
        </p:nvSpPr>
        <p:spPr>
          <a:xfrm rot="0">
            <a:off x="1143000" y="685800"/>
            <a:ext cx="4572000" cy="34290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p/>
        </p:txBody>
      </p:sp>
      <p:sp>
        <p:nvSpPr>
          <p:cNvPr id="1048820" name=""/>
          <p:cNvSpPr/>
          <p:nvPr>
            <p:ph type="body" sz="quarter" idx="3"/>
          </p:nvPr>
        </p:nvSpPr>
        <p:spPr>
          <a:xfrm rot="0"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p>
            <a:pPr lvl="0"/>
            <a:r>
              <a:rPr altLang="en-US" lang="zh-CN"/>
              <a:t>单击此处编辑母版文本样式</a:t>
            </a:r>
          </a:p>
          <a:p>
            <a:pPr lvl="1"/>
            <a:r>
              <a:rPr altLang="en-US" lang="zh-CN"/>
              <a:t>第二级</a:t>
            </a:r>
          </a:p>
          <a:p>
            <a:pPr lvl="2"/>
            <a:r>
              <a:rPr altLang="en-US" lang="zh-CN"/>
              <a:t>第三级</a:t>
            </a:r>
          </a:p>
          <a:p>
            <a:pPr lvl="3"/>
            <a:r>
              <a:rPr altLang="en-US" lang="zh-CN"/>
              <a:t>第四级</a:t>
            </a:r>
          </a:p>
          <a:p>
            <a:pPr lvl="4"/>
            <a:r>
              <a:rPr altLang="en-US" lang="zh-CN"/>
              <a:t>第五级</a:t>
            </a:r>
          </a:p>
        </p:txBody>
      </p:sp>
      <p:sp>
        <p:nvSpPr>
          <p:cNvPr id="1048821" name=""/>
          <p:cNvSpPr/>
          <p:nvPr>
            <p:ph type="ftr" sz="quarter" idx="4"/>
          </p:nvPr>
        </p:nvSpPr>
        <p:spPr>
          <a:xfrm rot="0">
            <a:off x="0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p>
            <a:pPr eaLnBrk="1" hangingPunct="1" lvl="0"/>
            <a:endParaRPr altLang="en-US" sz="1200" lang="en-US"/>
          </a:p>
        </p:txBody>
      </p:sp>
      <p:sp>
        <p:nvSpPr>
          <p:cNvPr id="1048822" name=""/>
          <p:cNvSpPr/>
          <p:nvPr>
            <p:ph type="sldNum" sz="quarter" idx="5"/>
          </p:nvPr>
        </p:nvSpPr>
        <p:spPr>
          <a:xfrm rot="0">
            <a:off x="3884612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p>
            <a:pPr algn="r" eaLnBrk="1" hangingPunct="1" lvl="0"/>
            <a:fld id="{566ABCEB-ACFC-4714-9973-3DA970169C29}" type="slidenum">
              <a:rPr altLang="en-US" sz="1200" lang="zh-CN"/>
              <a:pPr algn="r" eaLnBrk="1" hangingPunct="1" lvl="0"/>
            </a:fld>
            <a:endParaRPr altLang="en-US" sz="1200" lang="zh-CN"/>
          </a:p>
        </p:txBody>
      </p:sp>
      <p:sp>
        <p:nvSpPr>
          <p:cNvPr id="1048823" name=""/>
          <p:cNvSpPr/>
          <p:nvPr>
            <p:ph type="hdr" sz="quarter" idx="0"/>
          </p:nvPr>
        </p:nvSpPr>
        <p:spPr>
          <a:xfrm rot="0">
            <a:off x="0" y="0"/>
            <a:ext cx="2971800" cy="457200"/>
          </a:xfrm>
          <a:prstGeom prst="rect"/>
          <a:noFill/>
          <a:ln>
            <a:noFill/>
          </a:ln>
        </p:spPr>
        <p:txBody>
          <a:bodyPr bIns="45720" lIns="91440" rIns="91440" tIns="45720"/>
          <a:p>
            <a:pPr eaLnBrk="1" hangingPunct="1" lvl="0"/>
            <a:endParaRPr altLang="en-US" sz="1200" lang="zh-CN"/>
          </a:p>
        </p:txBody>
      </p:sp>
      <p:sp>
        <p:nvSpPr>
          <p:cNvPr id="1048824" name=""/>
          <p:cNvSpPr/>
          <p:nvPr>
            <p:ph type="dt" sz="full" idx="1"/>
          </p:nvPr>
        </p:nvSpPr>
        <p:spPr>
          <a:xfrm rot="0">
            <a:off x="3884612" y="0"/>
            <a:ext cx="2971800" cy="457200"/>
          </a:xfrm>
          <a:prstGeom prst="rect"/>
          <a:noFill/>
          <a:ln>
            <a:noFill/>
          </a:ln>
        </p:spPr>
        <p:txBody>
          <a:bodyPr bIns="45720" lIns="91440" rIns="91440" tIns="45720"/>
          <a:p>
            <a:pPr algn="r" eaLnBrk="1" hangingPunct="1" lvl="0"/>
            <a:endParaRPr altLang="en-US" sz="1200" lang="zh-CN"/>
          </a:p>
        </p:txBody>
      </p:sp>
      <p:sp>
        <p:nvSpPr>
          <p:cNvPr id="1048825" name=""/>
          <p:cNvSpPr/>
          <p:nvPr>
            <p:ph type="sldImg" sz="full" idx="2"/>
          </p:nvPr>
        </p:nvSpPr>
        <p:spPr>
          <a:xfrm rot="0">
            <a:off x="1143000" y="685800"/>
            <a:ext cx="4572000" cy="34290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p/>
        </p:txBody>
      </p:sp>
      <p:sp>
        <p:nvSpPr>
          <p:cNvPr id="1048826" name=""/>
          <p:cNvSpPr/>
          <p:nvPr>
            <p:ph type="body" sz="quarter" idx="3"/>
          </p:nvPr>
        </p:nvSpPr>
        <p:spPr>
          <a:xfrm rot="0"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p>
            <a:pPr lvl="0"/>
            <a:r>
              <a:rPr altLang="en-US" lang="zh-CN"/>
              <a:t>单击此处编辑母版文本样式</a:t>
            </a:r>
          </a:p>
          <a:p>
            <a:pPr lvl="1"/>
            <a:r>
              <a:rPr altLang="en-US" lang="zh-CN"/>
              <a:t>第二级</a:t>
            </a:r>
          </a:p>
          <a:p>
            <a:pPr lvl="2"/>
            <a:r>
              <a:rPr altLang="en-US" lang="zh-CN"/>
              <a:t>第三级</a:t>
            </a:r>
          </a:p>
          <a:p>
            <a:pPr lvl="3"/>
            <a:r>
              <a:rPr altLang="en-US" lang="zh-CN"/>
              <a:t>第四级</a:t>
            </a:r>
          </a:p>
          <a:p>
            <a:pPr lvl="4"/>
            <a:r>
              <a:rPr altLang="en-US" lang="zh-CN"/>
              <a:t>第五级</a:t>
            </a:r>
          </a:p>
        </p:txBody>
      </p:sp>
      <p:sp>
        <p:nvSpPr>
          <p:cNvPr id="1048827" name=""/>
          <p:cNvSpPr/>
          <p:nvPr>
            <p:ph type="ftr" sz="quarter" idx="4"/>
          </p:nvPr>
        </p:nvSpPr>
        <p:spPr>
          <a:xfrm rot="0">
            <a:off x="0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p>
            <a:pPr eaLnBrk="1" hangingPunct="1" lvl="0"/>
            <a:endParaRPr altLang="en-US" sz="1200" lang="en-US"/>
          </a:p>
        </p:txBody>
      </p:sp>
      <p:sp>
        <p:nvSpPr>
          <p:cNvPr id="1048828" name=""/>
          <p:cNvSpPr/>
          <p:nvPr>
            <p:ph type="sldNum" sz="quarter" idx="5"/>
          </p:nvPr>
        </p:nvSpPr>
        <p:spPr>
          <a:xfrm rot="0">
            <a:off x="3884612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p>
            <a:pPr algn="r" eaLnBrk="1" hangingPunct="1" lvl="0"/>
            <a:fld id="{566ABCEB-ACFC-4714-9973-3DA970169C29}" type="slidenum">
              <a:rPr altLang="en-US" sz="1200" lang="zh-CN"/>
              <a:pPr algn="r" eaLnBrk="1" hangingPunct="1" lvl="0"/>
            </a:fld>
            <a:endParaRPr altLang="en-US" sz="1200" lang="zh-CN"/>
          </a:p>
        </p:txBody>
      </p:sp>
      <p:sp>
        <p:nvSpPr>
          <p:cNvPr id="1048829" name=""/>
          <p:cNvSpPr/>
          <p:nvPr>
            <p:ph type="hdr" sz="quarter" idx="0"/>
          </p:nvPr>
        </p:nvSpPr>
        <p:spPr>
          <a:xfrm rot="0">
            <a:off x="0" y="0"/>
            <a:ext cx="2971800" cy="457200"/>
          </a:xfrm>
          <a:prstGeom prst="rect"/>
          <a:noFill/>
          <a:ln>
            <a:noFill/>
          </a:ln>
        </p:spPr>
        <p:txBody>
          <a:bodyPr bIns="45720" lIns="91440" rIns="91440" tIns="45720"/>
          <a:p>
            <a:pPr eaLnBrk="1" hangingPunct="1" lvl="0"/>
            <a:endParaRPr altLang="en-US" sz="1200" lang="zh-CN"/>
          </a:p>
        </p:txBody>
      </p:sp>
      <p:sp>
        <p:nvSpPr>
          <p:cNvPr id="1048830" name=""/>
          <p:cNvSpPr/>
          <p:nvPr>
            <p:ph type="dt" sz="full" idx="1"/>
          </p:nvPr>
        </p:nvSpPr>
        <p:spPr>
          <a:xfrm rot="0">
            <a:off x="3884612" y="0"/>
            <a:ext cx="2971800" cy="457200"/>
          </a:xfrm>
          <a:prstGeom prst="rect"/>
          <a:noFill/>
          <a:ln>
            <a:noFill/>
          </a:ln>
        </p:spPr>
        <p:txBody>
          <a:bodyPr bIns="45720" lIns="91440" rIns="91440" tIns="45720"/>
          <a:p>
            <a:pPr algn="r" eaLnBrk="1" hangingPunct="1" lvl="0"/>
            <a:endParaRPr altLang="en-US" sz="1200" lang="zh-CN"/>
          </a:p>
        </p:txBody>
      </p:sp>
      <p:sp>
        <p:nvSpPr>
          <p:cNvPr id="1048831" name=""/>
          <p:cNvSpPr/>
          <p:nvPr>
            <p:ph type="sldImg" sz="full" idx="2"/>
          </p:nvPr>
        </p:nvSpPr>
        <p:spPr>
          <a:xfrm rot="0">
            <a:off x="1143000" y="685800"/>
            <a:ext cx="4572000" cy="34290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p/>
        </p:txBody>
      </p:sp>
      <p:sp>
        <p:nvSpPr>
          <p:cNvPr id="1048832" name=""/>
          <p:cNvSpPr/>
          <p:nvPr>
            <p:ph type="body" sz="quarter" idx="3"/>
          </p:nvPr>
        </p:nvSpPr>
        <p:spPr>
          <a:xfrm rot="0"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p>
            <a:pPr lvl="0"/>
            <a:r>
              <a:rPr altLang="en-US" lang="zh-CN"/>
              <a:t>单击此处编辑母版文本样式</a:t>
            </a:r>
          </a:p>
          <a:p>
            <a:pPr lvl="1"/>
            <a:r>
              <a:rPr altLang="en-US" lang="zh-CN"/>
              <a:t>第二级</a:t>
            </a:r>
          </a:p>
          <a:p>
            <a:pPr lvl="2"/>
            <a:r>
              <a:rPr altLang="en-US" lang="zh-CN"/>
              <a:t>第三级</a:t>
            </a:r>
          </a:p>
          <a:p>
            <a:pPr lvl="3"/>
            <a:r>
              <a:rPr altLang="en-US" lang="zh-CN"/>
              <a:t>第四级</a:t>
            </a:r>
          </a:p>
          <a:p>
            <a:pPr lvl="4"/>
            <a:r>
              <a:rPr altLang="en-US" lang="zh-CN"/>
              <a:t>第五级</a:t>
            </a:r>
          </a:p>
        </p:txBody>
      </p:sp>
      <p:sp>
        <p:nvSpPr>
          <p:cNvPr id="1048833" name=""/>
          <p:cNvSpPr/>
          <p:nvPr>
            <p:ph type="ftr" sz="quarter" idx="4"/>
          </p:nvPr>
        </p:nvSpPr>
        <p:spPr>
          <a:xfrm rot="0">
            <a:off x="0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p>
            <a:pPr eaLnBrk="1" hangingPunct="1" lvl="0"/>
            <a:endParaRPr altLang="en-US" sz="1200" lang="en-US"/>
          </a:p>
        </p:txBody>
      </p:sp>
      <p:sp>
        <p:nvSpPr>
          <p:cNvPr id="1048834" name=""/>
          <p:cNvSpPr/>
          <p:nvPr>
            <p:ph type="sldNum" sz="quarter" idx="5"/>
          </p:nvPr>
        </p:nvSpPr>
        <p:spPr>
          <a:xfrm rot="0">
            <a:off x="3884612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p>
            <a:pPr algn="r" eaLnBrk="1" hangingPunct="1" lvl="0"/>
            <a:fld id="{566ABCEB-ACFC-4714-9973-3DA970169C29}" type="slidenum">
              <a:rPr altLang="en-US" sz="1200" lang="zh-CN"/>
              <a:pPr algn="r" eaLnBrk="1" hangingPunct="1" lvl="0"/>
            </a:fld>
            <a:endParaRPr altLang="en-US" sz="1200" lang="zh-CN"/>
          </a:p>
        </p:txBody>
      </p:sp>
      <p:sp>
        <p:nvSpPr>
          <p:cNvPr id="1048835" name=""/>
          <p:cNvSpPr/>
          <p:nvPr>
            <p:ph type="hdr" sz="quarter" idx="0"/>
          </p:nvPr>
        </p:nvSpPr>
        <p:spPr>
          <a:xfrm rot="0">
            <a:off x="0" y="0"/>
            <a:ext cx="2971800" cy="457200"/>
          </a:xfrm>
          <a:prstGeom prst="rect"/>
          <a:noFill/>
          <a:ln>
            <a:noFill/>
          </a:ln>
        </p:spPr>
        <p:txBody>
          <a:bodyPr bIns="45720" lIns="91440" rIns="91440" tIns="45720"/>
          <a:p>
            <a:pPr eaLnBrk="1" hangingPunct="1" lvl="0"/>
            <a:endParaRPr altLang="en-US" sz="1200" lang="zh-CN"/>
          </a:p>
        </p:txBody>
      </p:sp>
      <p:sp>
        <p:nvSpPr>
          <p:cNvPr id="1048836" name=""/>
          <p:cNvSpPr/>
          <p:nvPr>
            <p:ph type="dt" sz="full" idx="1"/>
          </p:nvPr>
        </p:nvSpPr>
        <p:spPr>
          <a:xfrm rot="0">
            <a:off x="3884612" y="0"/>
            <a:ext cx="2971800" cy="457200"/>
          </a:xfrm>
          <a:prstGeom prst="rect"/>
          <a:noFill/>
          <a:ln>
            <a:noFill/>
          </a:ln>
        </p:spPr>
        <p:txBody>
          <a:bodyPr bIns="45720" lIns="91440" rIns="91440" tIns="45720"/>
          <a:p>
            <a:pPr algn="r" eaLnBrk="1" hangingPunct="1" lvl="0"/>
            <a:endParaRPr altLang="en-US" sz="1200" lang="zh-CN"/>
          </a:p>
        </p:txBody>
      </p:sp>
      <p:sp>
        <p:nvSpPr>
          <p:cNvPr id="1048837" name=""/>
          <p:cNvSpPr/>
          <p:nvPr>
            <p:ph type="sldImg" sz="full" idx="2"/>
          </p:nvPr>
        </p:nvSpPr>
        <p:spPr>
          <a:xfrm rot="0">
            <a:off x="1143000" y="685800"/>
            <a:ext cx="4572000" cy="34290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p/>
        </p:txBody>
      </p:sp>
      <p:sp>
        <p:nvSpPr>
          <p:cNvPr id="1048838" name=""/>
          <p:cNvSpPr/>
          <p:nvPr>
            <p:ph type="body" sz="quarter" idx="3"/>
          </p:nvPr>
        </p:nvSpPr>
        <p:spPr>
          <a:xfrm rot="0"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p>
            <a:pPr lvl="0"/>
            <a:r>
              <a:rPr altLang="en-US" lang="zh-CN"/>
              <a:t>单击此处编辑母版文本样式</a:t>
            </a:r>
          </a:p>
          <a:p>
            <a:pPr lvl="1"/>
            <a:r>
              <a:rPr altLang="en-US" lang="zh-CN"/>
              <a:t>第二级</a:t>
            </a:r>
          </a:p>
          <a:p>
            <a:pPr lvl="2"/>
            <a:r>
              <a:rPr altLang="en-US" lang="zh-CN"/>
              <a:t>第三级</a:t>
            </a:r>
          </a:p>
          <a:p>
            <a:pPr lvl="3"/>
            <a:r>
              <a:rPr altLang="en-US" lang="zh-CN"/>
              <a:t>第四级</a:t>
            </a:r>
          </a:p>
          <a:p>
            <a:pPr lvl="4"/>
            <a:r>
              <a:rPr altLang="en-US" lang="zh-CN"/>
              <a:t>第五级</a:t>
            </a:r>
          </a:p>
        </p:txBody>
      </p:sp>
      <p:sp>
        <p:nvSpPr>
          <p:cNvPr id="1048839" name=""/>
          <p:cNvSpPr/>
          <p:nvPr>
            <p:ph type="ftr" sz="quarter" idx="4"/>
          </p:nvPr>
        </p:nvSpPr>
        <p:spPr>
          <a:xfrm rot="0">
            <a:off x="0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p>
            <a:pPr eaLnBrk="1" hangingPunct="1" lvl="0"/>
            <a:endParaRPr altLang="en-US" sz="1200" lang="en-US"/>
          </a:p>
        </p:txBody>
      </p:sp>
      <p:sp>
        <p:nvSpPr>
          <p:cNvPr id="1048840" name=""/>
          <p:cNvSpPr/>
          <p:nvPr>
            <p:ph type="sldNum" sz="quarter" idx="5"/>
          </p:nvPr>
        </p:nvSpPr>
        <p:spPr>
          <a:xfrm rot="0">
            <a:off x="3884612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p>
            <a:pPr algn="r" eaLnBrk="1" hangingPunct="1" lvl="0"/>
            <a:fld id="{566ABCEB-ACFC-4714-9973-3DA970169C29}" type="slidenum">
              <a:rPr altLang="en-US" sz="1200" lang="zh-CN"/>
              <a:pPr algn="r" eaLnBrk="1" hangingPunct="1" lvl="0"/>
            </a:fld>
            <a:endParaRPr altLang="en-US" sz="1200" lang="zh-CN"/>
          </a:p>
        </p:txBody>
      </p:sp>
      <p:sp>
        <p:nvSpPr>
          <p:cNvPr id="1048841" name=""/>
          <p:cNvSpPr/>
          <p:nvPr>
            <p:ph type="hdr" sz="quarter" idx="0"/>
          </p:nvPr>
        </p:nvSpPr>
        <p:spPr>
          <a:xfrm rot="0">
            <a:off x="0" y="0"/>
            <a:ext cx="2971800" cy="457200"/>
          </a:xfrm>
          <a:prstGeom prst="rect"/>
          <a:noFill/>
          <a:ln>
            <a:noFill/>
          </a:ln>
        </p:spPr>
        <p:txBody>
          <a:bodyPr bIns="45720" lIns="91440" rIns="91440" tIns="45720"/>
          <a:p>
            <a:pPr eaLnBrk="1" hangingPunct="1" lvl="0"/>
            <a:endParaRPr altLang="en-US" sz="1200" lang="zh-CN"/>
          </a:p>
        </p:txBody>
      </p:sp>
      <p:sp>
        <p:nvSpPr>
          <p:cNvPr id="1048842" name=""/>
          <p:cNvSpPr/>
          <p:nvPr>
            <p:ph type="dt" sz="full" idx="1"/>
          </p:nvPr>
        </p:nvSpPr>
        <p:spPr>
          <a:xfrm rot="0">
            <a:off x="3884612" y="0"/>
            <a:ext cx="2971800" cy="457200"/>
          </a:xfrm>
          <a:prstGeom prst="rect"/>
          <a:noFill/>
          <a:ln>
            <a:noFill/>
          </a:ln>
        </p:spPr>
        <p:txBody>
          <a:bodyPr bIns="45720" lIns="91440" rIns="91440" tIns="45720"/>
          <a:p>
            <a:pPr algn="r" eaLnBrk="1" hangingPunct="1" lvl="0"/>
            <a:endParaRPr altLang="en-US" sz="1200" lang="zh-CN"/>
          </a:p>
        </p:txBody>
      </p:sp>
      <p:sp>
        <p:nvSpPr>
          <p:cNvPr id="1048843" name=""/>
          <p:cNvSpPr/>
          <p:nvPr>
            <p:ph type="sldImg" sz="full" idx="2"/>
          </p:nvPr>
        </p:nvSpPr>
        <p:spPr>
          <a:xfrm rot="0">
            <a:off x="1143000" y="685800"/>
            <a:ext cx="4572000" cy="34290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p/>
        </p:txBody>
      </p:sp>
      <p:sp>
        <p:nvSpPr>
          <p:cNvPr id="1048844" name=""/>
          <p:cNvSpPr/>
          <p:nvPr>
            <p:ph type="body" sz="quarter" idx="3"/>
          </p:nvPr>
        </p:nvSpPr>
        <p:spPr>
          <a:xfrm rot="0"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p>
            <a:pPr lvl="0"/>
            <a:r>
              <a:rPr altLang="en-US" lang="zh-CN"/>
              <a:t>单击此处编辑母版文本样式</a:t>
            </a:r>
          </a:p>
          <a:p>
            <a:pPr lvl="1"/>
            <a:r>
              <a:rPr altLang="en-US" lang="zh-CN"/>
              <a:t>第二级</a:t>
            </a:r>
          </a:p>
          <a:p>
            <a:pPr lvl="2"/>
            <a:r>
              <a:rPr altLang="en-US" lang="zh-CN"/>
              <a:t>第三级</a:t>
            </a:r>
          </a:p>
          <a:p>
            <a:pPr lvl="3"/>
            <a:r>
              <a:rPr altLang="en-US" lang="zh-CN"/>
              <a:t>第四级</a:t>
            </a:r>
          </a:p>
          <a:p>
            <a:pPr lvl="4"/>
            <a:r>
              <a:rPr altLang="en-US" lang="zh-CN"/>
              <a:t>第五级</a:t>
            </a:r>
          </a:p>
        </p:txBody>
      </p:sp>
      <p:sp>
        <p:nvSpPr>
          <p:cNvPr id="1048845" name=""/>
          <p:cNvSpPr/>
          <p:nvPr>
            <p:ph type="ftr" sz="quarter" idx="4"/>
          </p:nvPr>
        </p:nvSpPr>
        <p:spPr>
          <a:xfrm rot="0">
            <a:off x="0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p>
            <a:pPr eaLnBrk="1" hangingPunct="1" lvl="0"/>
            <a:endParaRPr altLang="en-US" sz="1200" lang="en-US"/>
          </a:p>
        </p:txBody>
      </p:sp>
      <p:sp>
        <p:nvSpPr>
          <p:cNvPr id="1048846" name=""/>
          <p:cNvSpPr/>
          <p:nvPr>
            <p:ph type="sldNum" sz="quarter" idx="5"/>
          </p:nvPr>
        </p:nvSpPr>
        <p:spPr>
          <a:xfrm rot="0">
            <a:off x="3884612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p>
            <a:pPr algn="r" eaLnBrk="1" hangingPunct="1" lvl="0"/>
            <a:fld id="{566ABCEB-ACFC-4714-9973-3DA970169C29}" type="slidenum">
              <a:rPr altLang="en-US" sz="1200" lang="zh-CN"/>
              <a:pPr algn="r" eaLnBrk="1" hangingPunct="1" lvl="0"/>
            </a:fld>
            <a:endParaRPr altLang="en-US" sz="1200" lang="zh-CN"/>
          </a:p>
        </p:txBody>
      </p:sp>
      <p:sp>
        <p:nvSpPr>
          <p:cNvPr id="1048847" name=""/>
          <p:cNvSpPr/>
          <p:nvPr>
            <p:ph type="hdr" sz="quarter" idx="0"/>
          </p:nvPr>
        </p:nvSpPr>
        <p:spPr>
          <a:xfrm rot="0">
            <a:off x="0" y="0"/>
            <a:ext cx="2971800" cy="457200"/>
          </a:xfrm>
          <a:prstGeom prst="rect"/>
          <a:noFill/>
          <a:ln>
            <a:noFill/>
          </a:ln>
        </p:spPr>
        <p:txBody>
          <a:bodyPr bIns="45720" lIns="91440" rIns="91440" tIns="45720"/>
          <a:p>
            <a:pPr eaLnBrk="1" hangingPunct="1" lvl="0"/>
            <a:endParaRPr altLang="en-US" sz="1200" lang="zh-CN"/>
          </a:p>
        </p:txBody>
      </p:sp>
      <p:sp>
        <p:nvSpPr>
          <p:cNvPr id="1048848" name=""/>
          <p:cNvSpPr/>
          <p:nvPr>
            <p:ph type="dt" sz="full" idx="1"/>
          </p:nvPr>
        </p:nvSpPr>
        <p:spPr>
          <a:xfrm rot="0">
            <a:off x="3884612" y="0"/>
            <a:ext cx="2971800" cy="457200"/>
          </a:xfrm>
          <a:prstGeom prst="rect"/>
          <a:noFill/>
          <a:ln>
            <a:noFill/>
          </a:ln>
        </p:spPr>
        <p:txBody>
          <a:bodyPr bIns="45720" lIns="91440" rIns="91440" tIns="45720"/>
          <a:p>
            <a:pPr algn="r" eaLnBrk="1" hangingPunct="1" lvl="0"/>
            <a:endParaRPr altLang="en-US" sz="1200" lang="zh-CN"/>
          </a:p>
        </p:txBody>
      </p:sp>
      <p:sp>
        <p:nvSpPr>
          <p:cNvPr id="1048849" name=""/>
          <p:cNvSpPr/>
          <p:nvPr>
            <p:ph type="sldImg" sz="full" idx="2"/>
          </p:nvPr>
        </p:nvSpPr>
        <p:spPr>
          <a:xfrm rot="0">
            <a:off x="1143000" y="685800"/>
            <a:ext cx="4572000" cy="34290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p/>
        </p:txBody>
      </p:sp>
      <p:sp>
        <p:nvSpPr>
          <p:cNvPr id="1048850" name=""/>
          <p:cNvSpPr/>
          <p:nvPr>
            <p:ph type="body" sz="quarter" idx="3"/>
          </p:nvPr>
        </p:nvSpPr>
        <p:spPr>
          <a:xfrm rot="0"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p>
            <a:pPr lvl="0"/>
            <a:r>
              <a:rPr altLang="en-US" lang="zh-CN"/>
              <a:t>单击此处编辑母版文本样式</a:t>
            </a:r>
          </a:p>
          <a:p>
            <a:pPr lvl="1"/>
            <a:r>
              <a:rPr altLang="en-US" lang="zh-CN"/>
              <a:t>第二级</a:t>
            </a:r>
          </a:p>
          <a:p>
            <a:pPr lvl="2"/>
            <a:r>
              <a:rPr altLang="en-US" lang="zh-CN"/>
              <a:t>第三级</a:t>
            </a:r>
          </a:p>
          <a:p>
            <a:pPr lvl="3"/>
            <a:r>
              <a:rPr altLang="en-US" lang="zh-CN"/>
              <a:t>第四级</a:t>
            </a:r>
          </a:p>
          <a:p>
            <a:pPr lvl="4"/>
            <a:r>
              <a:rPr altLang="en-US" lang="zh-CN"/>
              <a:t>第五级</a:t>
            </a:r>
          </a:p>
        </p:txBody>
      </p:sp>
      <p:sp>
        <p:nvSpPr>
          <p:cNvPr id="1048851" name=""/>
          <p:cNvSpPr/>
          <p:nvPr>
            <p:ph type="ftr" sz="quarter" idx="4"/>
          </p:nvPr>
        </p:nvSpPr>
        <p:spPr>
          <a:xfrm rot="0">
            <a:off x="0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p>
            <a:pPr eaLnBrk="1" hangingPunct="1" lvl="0"/>
            <a:endParaRPr altLang="en-US" sz="1200" lang="en-US"/>
          </a:p>
        </p:txBody>
      </p:sp>
      <p:sp>
        <p:nvSpPr>
          <p:cNvPr id="1048852" name=""/>
          <p:cNvSpPr/>
          <p:nvPr>
            <p:ph type="sldNum" sz="quarter" idx="5"/>
          </p:nvPr>
        </p:nvSpPr>
        <p:spPr>
          <a:xfrm rot="0">
            <a:off x="3884612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p>
            <a:pPr algn="r" eaLnBrk="1" hangingPunct="1" lvl="0"/>
            <a:fld id="{566ABCEB-ACFC-4714-9973-3DA970169C29}" type="slidenum">
              <a:rPr altLang="en-US" sz="1200" lang="zh-CN"/>
              <a:pPr algn="r" eaLnBrk="1" hangingPunct="1" lvl="0"/>
            </a:fld>
            <a:endParaRPr altLang="en-US" sz="1200" lang="zh-CN"/>
          </a:p>
        </p:txBody>
      </p:sp>
      <p:sp>
        <p:nvSpPr>
          <p:cNvPr id="1048853" name=""/>
          <p:cNvSpPr/>
          <p:nvPr>
            <p:ph type="hdr" sz="quarter" idx="0"/>
          </p:nvPr>
        </p:nvSpPr>
        <p:spPr>
          <a:xfrm rot="0">
            <a:off x="0" y="0"/>
            <a:ext cx="2971800" cy="457200"/>
          </a:xfrm>
          <a:prstGeom prst="rect"/>
          <a:noFill/>
          <a:ln>
            <a:noFill/>
          </a:ln>
        </p:spPr>
        <p:txBody>
          <a:bodyPr bIns="45720" lIns="91440" rIns="91440" tIns="45720"/>
          <a:p>
            <a:pPr eaLnBrk="1" hangingPunct="1" lvl="0"/>
            <a:endParaRPr altLang="en-US" sz="1200" lang="zh-CN"/>
          </a:p>
        </p:txBody>
      </p:sp>
      <p:sp>
        <p:nvSpPr>
          <p:cNvPr id="1048854" name=""/>
          <p:cNvSpPr/>
          <p:nvPr>
            <p:ph type="dt" sz="full" idx="1"/>
          </p:nvPr>
        </p:nvSpPr>
        <p:spPr>
          <a:xfrm rot="0">
            <a:off x="3884612" y="0"/>
            <a:ext cx="2971800" cy="457200"/>
          </a:xfrm>
          <a:prstGeom prst="rect"/>
          <a:noFill/>
          <a:ln>
            <a:noFill/>
          </a:ln>
        </p:spPr>
        <p:txBody>
          <a:bodyPr bIns="45720" lIns="91440" rIns="91440" tIns="45720"/>
          <a:p>
            <a:pPr algn="r" eaLnBrk="1" hangingPunct="1" lvl="0"/>
            <a:endParaRPr altLang="en-US" sz="1200" lang="zh-CN"/>
          </a:p>
        </p:txBody>
      </p:sp>
      <p:sp>
        <p:nvSpPr>
          <p:cNvPr id="1048855" name=""/>
          <p:cNvSpPr/>
          <p:nvPr>
            <p:ph type="sldImg" sz="full" idx="2"/>
          </p:nvPr>
        </p:nvSpPr>
        <p:spPr>
          <a:xfrm rot="0">
            <a:off x="1143000" y="685800"/>
            <a:ext cx="4572000" cy="34290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p/>
        </p:txBody>
      </p:sp>
      <p:sp>
        <p:nvSpPr>
          <p:cNvPr id="1048856" name=""/>
          <p:cNvSpPr/>
          <p:nvPr>
            <p:ph type="body" sz="quarter" idx="3"/>
          </p:nvPr>
        </p:nvSpPr>
        <p:spPr>
          <a:xfrm rot="0"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p>
            <a:pPr lvl="0"/>
            <a:r>
              <a:rPr altLang="en-US" lang="zh-CN"/>
              <a:t>单击此处编辑母版文本样式</a:t>
            </a:r>
          </a:p>
          <a:p>
            <a:pPr lvl="1"/>
            <a:r>
              <a:rPr altLang="en-US" lang="zh-CN"/>
              <a:t>第二级</a:t>
            </a:r>
          </a:p>
          <a:p>
            <a:pPr lvl="2"/>
            <a:r>
              <a:rPr altLang="en-US" lang="zh-CN"/>
              <a:t>第三级</a:t>
            </a:r>
          </a:p>
          <a:p>
            <a:pPr lvl="3"/>
            <a:r>
              <a:rPr altLang="en-US" lang="zh-CN"/>
              <a:t>第四级</a:t>
            </a:r>
          </a:p>
          <a:p>
            <a:pPr lvl="4"/>
            <a:r>
              <a:rPr altLang="en-US" lang="zh-CN"/>
              <a:t>第五级</a:t>
            </a:r>
          </a:p>
        </p:txBody>
      </p:sp>
      <p:sp>
        <p:nvSpPr>
          <p:cNvPr id="1048857" name=""/>
          <p:cNvSpPr/>
          <p:nvPr>
            <p:ph type="ftr" sz="quarter" idx="4"/>
          </p:nvPr>
        </p:nvSpPr>
        <p:spPr>
          <a:xfrm rot="0">
            <a:off x="0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p>
            <a:pPr eaLnBrk="1" hangingPunct="1" lvl="0"/>
            <a:endParaRPr altLang="en-US" sz="1200" lang="en-US"/>
          </a:p>
        </p:txBody>
      </p:sp>
      <p:sp>
        <p:nvSpPr>
          <p:cNvPr id="1048858" name=""/>
          <p:cNvSpPr/>
          <p:nvPr>
            <p:ph type="sldNum" sz="quarter" idx="5"/>
          </p:nvPr>
        </p:nvSpPr>
        <p:spPr>
          <a:xfrm rot="0">
            <a:off x="3884612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p>
            <a:pPr algn="r" eaLnBrk="1" hangingPunct="1" lvl="0"/>
            <a:fld id="{566ABCEB-ACFC-4714-9973-3DA970169C29}" type="slidenum">
              <a:rPr altLang="en-US" sz="1200" lang="zh-CN"/>
              <a:pPr algn="r" eaLnBrk="1" hangingPunct="1" lvl="0"/>
            </a:fld>
            <a:endParaRPr altLang="en-US" sz="1200" lang="zh-CN"/>
          </a:p>
        </p:txBody>
      </p:sp>
      <p:sp>
        <p:nvSpPr>
          <p:cNvPr id="1048859" name=""/>
          <p:cNvSpPr/>
          <p:nvPr>
            <p:ph type="hdr" sz="quarter" idx="0"/>
          </p:nvPr>
        </p:nvSpPr>
        <p:spPr>
          <a:xfrm rot="0">
            <a:off x="0" y="0"/>
            <a:ext cx="2971800" cy="457200"/>
          </a:xfrm>
          <a:prstGeom prst="rect"/>
          <a:noFill/>
          <a:ln>
            <a:noFill/>
          </a:ln>
        </p:spPr>
        <p:txBody>
          <a:bodyPr bIns="45720" lIns="91440" rIns="91440" tIns="45720"/>
          <a:p>
            <a:pPr eaLnBrk="1" hangingPunct="1" lvl="0"/>
            <a:endParaRPr altLang="en-US" sz="1200" lang="zh-CN"/>
          </a:p>
        </p:txBody>
      </p:sp>
      <p:sp>
        <p:nvSpPr>
          <p:cNvPr id="1048860" name=""/>
          <p:cNvSpPr/>
          <p:nvPr>
            <p:ph type="dt" sz="full" idx="1"/>
          </p:nvPr>
        </p:nvSpPr>
        <p:spPr>
          <a:xfrm rot="0">
            <a:off x="3884612" y="0"/>
            <a:ext cx="2971800" cy="457200"/>
          </a:xfrm>
          <a:prstGeom prst="rect"/>
          <a:noFill/>
          <a:ln>
            <a:noFill/>
          </a:ln>
        </p:spPr>
        <p:txBody>
          <a:bodyPr bIns="45720" lIns="91440" rIns="91440" tIns="45720"/>
          <a:p>
            <a:pPr algn="r" eaLnBrk="1" hangingPunct="1" lvl="0"/>
            <a:endParaRPr altLang="en-US" sz="1200" lang="zh-CN"/>
          </a:p>
        </p:txBody>
      </p:sp>
      <p:sp>
        <p:nvSpPr>
          <p:cNvPr id="1048861" name=""/>
          <p:cNvSpPr/>
          <p:nvPr>
            <p:ph type="sldImg" sz="full" idx="2"/>
          </p:nvPr>
        </p:nvSpPr>
        <p:spPr>
          <a:xfrm rot="0">
            <a:off x="1143000" y="685800"/>
            <a:ext cx="4572000" cy="34290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p/>
        </p:txBody>
      </p:sp>
      <p:sp>
        <p:nvSpPr>
          <p:cNvPr id="1048862" name=""/>
          <p:cNvSpPr/>
          <p:nvPr>
            <p:ph type="body" sz="quarter" idx="3"/>
          </p:nvPr>
        </p:nvSpPr>
        <p:spPr>
          <a:xfrm rot="0"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p>
            <a:pPr lvl="0"/>
            <a:r>
              <a:rPr altLang="en-US" lang="zh-CN"/>
              <a:t>单击此处编辑母版文本样式</a:t>
            </a:r>
          </a:p>
          <a:p>
            <a:pPr lvl="1"/>
            <a:r>
              <a:rPr altLang="en-US" lang="zh-CN"/>
              <a:t>第二级</a:t>
            </a:r>
          </a:p>
          <a:p>
            <a:pPr lvl="2"/>
            <a:r>
              <a:rPr altLang="en-US" lang="zh-CN"/>
              <a:t>第三级</a:t>
            </a:r>
          </a:p>
          <a:p>
            <a:pPr lvl="3"/>
            <a:r>
              <a:rPr altLang="en-US" lang="zh-CN"/>
              <a:t>第四级</a:t>
            </a:r>
          </a:p>
          <a:p>
            <a:pPr lvl="4"/>
            <a:r>
              <a:rPr altLang="en-US" lang="zh-CN"/>
              <a:t>第五级</a:t>
            </a:r>
          </a:p>
        </p:txBody>
      </p:sp>
      <p:sp>
        <p:nvSpPr>
          <p:cNvPr id="1048863" name=""/>
          <p:cNvSpPr/>
          <p:nvPr>
            <p:ph type="ftr" sz="quarter" idx="4"/>
          </p:nvPr>
        </p:nvSpPr>
        <p:spPr>
          <a:xfrm rot="0">
            <a:off x="0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p>
            <a:pPr eaLnBrk="1" hangingPunct="1" lvl="0"/>
            <a:endParaRPr altLang="en-US" sz="1200" lang="en-US"/>
          </a:p>
        </p:txBody>
      </p:sp>
      <p:sp>
        <p:nvSpPr>
          <p:cNvPr id="1048864" name=""/>
          <p:cNvSpPr/>
          <p:nvPr>
            <p:ph type="sldNum" sz="quarter" idx="5"/>
          </p:nvPr>
        </p:nvSpPr>
        <p:spPr>
          <a:xfrm rot="0">
            <a:off x="3884612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p>
            <a:pPr algn="r" eaLnBrk="1" hangingPunct="1" lvl="0"/>
            <a:fld id="{566ABCEB-ACFC-4714-9973-3DA970169C29}" type="slidenum">
              <a:rPr altLang="en-US" sz="1200" lang="zh-CN"/>
              <a:pPr algn="r" eaLnBrk="1" hangingPunct="1" lvl="0"/>
            </a:fld>
            <a:endParaRPr altLang="en-US" sz="1200" lang="zh-CN"/>
          </a:p>
        </p:txBody>
      </p:sp>
      <p:sp>
        <p:nvSpPr>
          <p:cNvPr id="1048865" name=""/>
          <p:cNvSpPr/>
          <p:nvPr>
            <p:ph type="hdr" sz="quarter" idx="0"/>
          </p:nvPr>
        </p:nvSpPr>
        <p:spPr>
          <a:xfrm rot="0">
            <a:off x="0" y="0"/>
            <a:ext cx="2971800" cy="457200"/>
          </a:xfrm>
          <a:prstGeom prst="rect"/>
          <a:noFill/>
          <a:ln>
            <a:noFill/>
          </a:ln>
        </p:spPr>
        <p:txBody>
          <a:bodyPr bIns="45720" lIns="91440" rIns="91440" tIns="45720"/>
          <a:p>
            <a:pPr eaLnBrk="1" hangingPunct="1" lvl="0"/>
            <a:endParaRPr altLang="en-US" sz="1200" lang="zh-CN"/>
          </a:p>
        </p:txBody>
      </p:sp>
      <p:sp>
        <p:nvSpPr>
          <p:cNvPr id="1048866" name=""/>
          <p:cNvSpPr/>
          <p:nvPr>
            <p:ph type="dt" sz="full" idx="1"/>
          </p:nvPr>
        </p:nvSpPr>
        <p:spPr>
          <a:xfrm rot="0">
            <a:off x="3884612" y="0"/>
            <a:ext cx="2971800" cy="457200"/>
          </a:xfrm>
          <a:prstGeom prst="rect"/>
          <a:noFill/>
          <a:ln>
            <a:noFill/>
          </a:ln>
        </p:spPr>
        <p:txBody>
          <a:bodyPr bIns="45720" lIns="91440" rIns="91440" tIns="45720"/>
          <a:p>
            <a:pPr algn="r" eaLnBrk="1" hangingPunct="1" lvl="0"/>
            <a:endParaRPr altLang="en-US" sz="1200" lang="zh-CN"/>
          </a:p>
        </p:txBody>
      </p:sp>
      <p:sp>
        <p:nvSpPr>
          <p:cNvPr id="1048867" name=""/>
          <p:cNvSpPr/>
          <p:nvPr>
            <p:ph type="sldImg" sz="full" idx="2"/>
          </p:nvPr>
        </p:nvSpPr>
        <p:spPr>
          <a:xfrm rot="0">
            <a:off x="1143000" y="685800"/>
            <a:ext cx="4572000" cy="34290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p/>
        </p:txBody>
      </p:sp>
      <p:sp>
        <p:nvSpPr>
          <p:cNvPr id="1048868" name=""/>
          <p:cNvSpPr/>
          <p:nvPr>
            <p:ph type="body" sz="quarter" idx="3"/>
          </p:nvPr>
        </p:nvSpPr>
        <p:spPr>
          <a:xfrm rot="0"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p>
            <a:pPr lvl="0"/>
            <a:r>
              <a:rPr altLang="en-US" lang="zh-CN"/>
              <a:t>单击此处编辑母版文本样式</a:t>
            </a:r>
          </a:p>
          <a:p>
            <a:pPr lvl="1"/>
            <a:r>
              <a:rPr altLang="en-US" lang="zh-CN"/>
              <a:t>第二级</a:t>
            </a:r>
          </a:p>
          <a:p>
            <a:pPr lvl="2"/>
            <a:r>
              <a:rPr altLang="en-US" lang="zh-CN"/>
              <a:t>第三级</a:t>
            </a:r>
          </a:p>
          <a:p>
            <a:pPr lvl="3"/>
            <a:r>
              <a:rPr altLang="en-US" lang="zh-CN"/>
              <a:t>第四级</a:t>
            </a:r>
          </a:p>
          <a:p>
            <a:pPr lvl="4"/>
            <a:r>
              <a:rPr altLang="en-US" lang="zh-CN"/>
              <a:t>第五级</a:t>
            </a:r>
          </a:p>
        </p:txBody>
      </p:sp>
      <p:sp>
        <p:nvSpPr>
          <p:cNvPr id="1048869" name=""/>
          <p:cNvSpPr/>
          <p:nvPr>
            <p:ph type="ftr" sz="quarter" idx="4"/>
          </p:nvPr>
        </p:nvSpPr>
        <p:spPr>
          <a:xfrm rot="0">
            <a:off x="0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p>
            <a:pPr eaLnBrk="1" hangingPunct="1" lvl="0"/>
            <a:endParaRPr altLang="en-US" sz="1200" lang="en-US"/>
          </a:p>
        </p:txBody>
      </p:sp>
      <p:sp>
        <p:nvSpPr>
          <p:cNvPr id="1048870" name=""/>
          <p:cNvSpPr/>
          <p:nvPr>
            <p:ph type="sldNum" sz="quarter" idx="5"/>
          </p:nvPr>
        </p:nvSpPr>
        <p:spPr>
          <a:xfrm rot="0">
            <a:off x="3884612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p>
            <a:pPr algn="r" eaLnBrk="1" hangingPunct="1" lvl="0"/>
            <a:fld id="{566ABCEB-ACFC-4714-9973-3DA970169C29}" type="slidenum">
              <a:rPr altLang="en-US" sz="1200" lang="zh-CN"/>
              <a:pPr algn="r" eaLnBrk="1" hangingPunct="1" lvl="0"/>
            </a:fld>
            <a:endParaRPr altLang="en-US" sz="1200" lang="zh-CN"/>
          </a:p>
        </p:txBody>
      </p:sp>
      <p:sp>
        <p:nvSpPr>
          <p:cNvPr id="1048871" name=""/>
          <p:cNvSpPr/>
          <p:nvPr>
            <p:ph type="hdr" sz="quarter" idx="0"/>
          </p:nvPr>
        </p:nvSpPr>
        <p:spPr>
          <a:xfrm rot="0">
            <a:off x="0" y="0"/>
            <a:ext cx="2971800" cy="457200"/>
          </a:xfrm>
          <a:prstGeom prst="rect"/>
          <a:noFill/>
          <a:ln>
            <a:noFill/>
          </a:ln>
        </p:spPr>
        <p:txBody>
          <a:bodyPr bIns="45720" lIns="91440" rIns="91440" tIns="45720"/>
          <a:p>
            <a:pPr eaLnBrk="1" hangingPunct="1" lvl="0"/>
            <a:endParaRPr altLang="en-US" sz="1200" lang="zh-CN"/>
          </a:p>
        </p:txBody>
      </p:sp>
      <p:sp>
        <p:nvSpPr>
          <p:cNvPr id="1048872" name=""/>
          <p:cNvSpPr/>
          <p:nvPr>
            <p:ph type="dt" sz="full" idx="1"/>
          </p:nvPr>
        </p:nvSpPr>
        <p:spPr>
          <a:xfrm rot="0">
            <a:off x="3884612" y="0"/>
            <a:ext cx="2971800" cy="457200"/>
          </a:xfrm>
          <a:prstGeom prst="rect"/>
          <a:noFill/>
          <a:ln>
            <a:noFill/>
          </a:ln>
        </p:spPr>
        <p:txBody>
          <a:bodyPr bIns="45720" lIns="91440" rIns="91440" tIns="45720"/>
          <a:p>
            <a:pPr algn="r" eaLnBrk="1" hangingPunct="1" lvl="0"/>
            <a:endParaRPr altLang="en-US" sz="1200" lang="zh-CN"/>
          </a:p>
        </p:txBody>
      </p:sp>
      <p:sp>
        <p:nvSpPr>
          <p:cNvPr id="1048873" name=""/>
          <p:cNvSpPr/>
          <p:nvPr>
            <p:ph type="sldImg" sz="full" idx="2"/>
          </p:nvPr>
        </p:nvSpPr>
        <p:spPr>
          <a:xfrm rot="0">
            <a:off x="1143000" y="685800"/>
            <a:ext cx="4572000" cy="34290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p/>
        </p:txBody>
      </p:sp>
      <p:sp>
        <p:nvSpPr>
          <p:cNvPr id="1048874" name=""/>
          <p:cNvSpPr/>
          <p:nvPr>
            <p:ph type="body" sz="quarter" idx="3"/>
          </p:nvPr>
        </p:nvSpPr>
        <p:spPr>
          <a:xfrm rot="0"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p>
            <a:pPr lvl="0"/>
            <a:r>
              <a:rPr altLang="en-US" lang="zh-CN"/>
              <a:t>单击此处编辑母版文本样式</a:t>
            </a:r>
          </a:p>
          <a:p>
            <a:pPr lvl="1"/>
            <a:r>
              <a:rPr altLang="en-US" lang="zh-CN"/>
              <a:t>第二级</a:t>
            </a:r>
          </a:p>
          <a:p>
            <a:pPr lvl="2"/>
            <a:r>
              <a:rPr altLang="en-US" lang="zh-CN"/>
              <a:t>第三级</a:t>
            </a:r>
          </a:p>
          <a:p>
            <a:pPr lvl="3"/>
            <a:r>
              <a:rPr altLang="en-US" lang="zh-CN"/>
              <a:t>第四级</a:t>
            </a:r>
          </a:p>
          <a:p>
            <a:pPr lvl="4"/>
            <a:r>
              <a:rPr altLang="en-US" lang="zh-CN"/>
              <a:t>第五级</a:t>
            </a:r>
          </a:p>
        </p:txBody>
      </p:sp>
      <p:sp>
        <p:nvSpPr>
          <p:cNvPr id="1048875" name=""/>
          <p:cNvSpPr/>
          <p:nvPr>
            <p:ph type="ftr" sz="quarter" idx="4"/>
          </p:nvPr>
        </p:nvSpPr>
        <p:spPr>
          <a:xfrm rot="0">
            <a:off x="0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p>
            <a:pPr eaLnBrk="1" hangingPunct="1" lvl="0"/>
            <a:endParaRPr altLang="en-US" sz="1200" lang="en-US"/>
          </a:p>
        </p:txBody>
      </p:sp>
      <p:sp>
        <p:nvSpPr>
          <p:cNvPr id="1048876" name=""/>
          <p:cNvSpPr/>
          <p:nvPr>
            <p:ph type="sldNum" sz="quarter" idx="5"/>
          </p:nvPr>
        </p:nvSpPr>
        <p:spPr>
          <a:xfrm rot="0">
            <a:off x="3884612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p>
            <a:pPr algn="r" eaLnBrk="1" hangingPunct="1" lvl="0"/>
            <a:fld id="{566ABCEB-ACFC-4714-9973-3DA970169C29}" type="slidenum">
              <a:rPr altLang="en-US" sz="1200" lang="zh-CN"/>
              <a:pPr algn="r" eaLnBrk="1" hangingPunct="1" lvl="0"/>
            </a:fld>
            <a:endParaRPr altLang="en-US" sz="1200" lang="zh-CN"/>
          </a:p>
        </p:txBody>
      </p:sp>
      <p:sp>
        <p:nvSpPr>
          <p:cNvPr id="1048877" name=""/>
          <p:cNvSpPr/>
          <p:nvPr>
            <p:ph type="hdr" sz="quarter" idx="0"/>
          </p:nvPr>
        </p:nvSpPr>
        <p:spPr>
          <a:xfrm rot="0">
            <a:off x="0" y="0"/>
            <a:ext cx="2971800" cy="457200"/>
          </a:xfrm>
          <a:prstGeom prst="rect"/>
          <a:noFill/>
          <a:ln>
            <a:noFill/>
          </a:ln>
        </p:spPr>
        <p:txBody>
          <a:bodyPr bIns="45720" lIns="91440" rIns="91440" tIns="45720"/>
          <a:p>
            <a:pPr eaLnBrk="1" hangingPunct="1" lvl="0"/>
            <a:endParaRPr altLang="en-US" sz="1200" lang="zh-CN"/>
          </a:p>
        </p:txBody>
      </p:sp>
      <p:sp>
        <p:nvSpPr>
          <p:cNvPr id="1048878" name=""/>
          <p:cNvSpPr/>
          <p:nvPr>
            <p:ph type="dt" sz="full" idx="1"/>
          </p:nvPr>
        </p:nvSpPr>
        <p:spPr>
          <a:xfrm rot="0">
            <a:off x="3884612" y="0"/>
            <a:ext cx="2971800" cy="457200"/>
          </a:xfrm>
          <a:prstGeom prst="rect"/>
          <a:noFill/>
          <a:ln>
            <a:noFill/>
          </a:ln>
        </p:spPr>
        <p:txBody>
          <a:bodyPr bIns="45720" lIns="91440" rIns="91440" tIns="45720"/>
          <a:p>
            <a:pPr algn="r" eaLnBrk="1" hangingPunct="1" lvl="0"/>
            <a:endParaRPr altLang="en-US" sz="1200" lang="zh-CN"/>
          </a:p>
        </p:txBody>
      </p:sp>
      <p:sp>
        <p:nvSpPr>
          <p:cNvPr id="1048879" name=""/>
          <p:cNvSpPr/>
          <p:nvPr>
            <p:ph type="sldImg" sz="full" idx="2"/>
          </p:nvPr>
        </p:nvSpPr>
        <p:spPr>
          <a:xfrm rot="0">
            <a:off x="1143000" y="685800"/>
            <a:ext cx="4572000" cy="34290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p/>
        </p:txBody>
      </p:sp>
      <p:sp>
        <p:nvSpPr>
          <p:cNvPr id="1048880" name=""/>
          <p:cNvSpPr/>
          <p:nvPr>
            <p:ph type="body" sz="quarter" idx="3"/>
          </p:nvPr>
        </p:nvSpPr>
        <p:spPr>
          <a:xfrm rot="0"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p>
            <a:pPr lvl="0"/>
            <a:r>
              <a:rPr altLang="en-US" lang="zh-CN"/>
              <a:t>单击此处编辑母版文本样式</a:t>
            </a:r>
          </a:p>
          <a:p>
            <a:pPr lvl="1"/>
            <a:r>
              <a:rPr altLang="en-US" lang="zh-CN"/>
              <a:t>第二级</a:t>
            </a:r>
          </a:p>
          <a:p>
            <a:pPr lvl="2"/>
            <a:r>
              <a:rPr altLang="en-US" lang="zh-CN"/>
              <a:t>第三级</a:t>
            </a:r>
          </a:p>
          <a:p>
            <a:pPr lvl="3"/>
            <a:r>
              <a:rPr altLang="en-US" lang="zh-CN"/>
              <a:t>第四级</a:t>
            </a:r>
          </a:p>
          <a:p>
            <a:pPr lvl="4"/>
            <a:r>
              <a:rPr altLang="en-US" lang="zh-CN"/>
              <a:t>第五级</a:t>
            </a:r>
          </a:p>
        </p:txBody>
      </p:sp>
      <p:sp>
        <p:nvSpPr>
          <p:cNvPr id="1048881" name=""/>
          <p:cNvSpPr/>
          <p:nvPr>
            <p:ph type="ftr" sz="quarter" idx="4"/>
          </p:nvPr>
        </p:nvSpPr>
        <p:spPr>
          <a:xfrm rot="0">
            <a:off x="0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p>
            <a:pPr eaLnBrk="1" hangingPunct="1" lvl="0"/>
            <a:endParaRPr altLang="en-US" sz="1200" lang="en-US"/>
          </a:p>
        </p:txBody>
      </p:sp>
      <p:sp>
        <p:nvSpPr>
          <p:cNvPr id="1048882" name=""/>
          <p:cNvSpPr/>
          <p:nvPr>
            <p:ph type="sldNum" sz="quarter" idx="5"/>
          </p:nvPr>
        </p:nvSpPr>
        <p:spPr>
          <a:xfrm rot="0">
            <a:off x="3884612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p>
            <a:pPr algn="r" eaLnBrk="1" hangingPunct="1" lvl="0"/>
            <a:fld id="{566ABCEB-ACFC-4714-9973-3DA970169C29}" type="slidenum">
              <a:rPr altLang="en-US" sz="1200" lang="zh-CN"/>
              <a:pPr algn="r" eaLnBrk="1" hangingPunct="1" lvl="0"/>
            </a:fld>
            <a:endParaRPr altLang="en-US" sz="1200" lang="zh-CN"/>
          </a:p>
        </p:txBody>
      </p:sp>
      <p:sp>
        <p:nvSpPr>
          <p:cNvPr id="1048883" name=""/>
          <p:cNvSpPr/>
          <p:nvPr>
            <p:ph type="hdr" sz="quarter" idx="0"/>
          </p:nvPr>
        </p:nvSpPr>
        <p:spPr>
          <a:xfrm rot="0">
            <a:off x="0" y="0"/>
            <a:ext cx="2971800" cy="457200"/>
          </a:xfrm>
          <a:prstGeom prst="rect"/>
          <a:noFill/>
          <a:ln>
            <a:noFill/>
          </a:ln>
        </p:spPr>
        <p:txBody>
          <a:bodyPr bIns="45720" lIns="91440" rIns="91440" tIns="45720"/>
          <a:p>
            <a:pPr eaLnBrk="1" hangingPunct="1" lvl="0"/>
            <a:endParaRPr altLang="en-US" sz="1200" lang="zh-CN"/>
          </a:p>
        </p:txBody>
      </p:sp>
      <p:sp>
        <p:nvSpPr>
          <p:cNvPr id="1048884" name=""/>
          <p:cNvSpPr/>
          <p:nvPr>
            <p:ph type="dt" sz="full" idx="1"/>
          </p:nvPr>
        </p:nvSpPr>
        <p:spPr>
          <a:xfrm rot="0">
            <a:off x="3884612" y="0"/>
            <a:ext cx="2971800" cy="457200"/>
          </a:xfrm>
          <a:prstGeom prst="rect"/>
          <a:noFill/>
          <a:ln>
            <a:noFill/>
          </a:ln>
        </p:spPr>
        <p:txBody>
          <a:bodyPr bIns="45720" lIns="91440" rIns="91440" tIns="45720"/>
          <a:p>
            <a:pPr algn="r" eaLnBrk="1" hangingPunct="1" lvl="0"/>
            <a:endParaRPr altLang="en-US" sz="1200" lang="zh-CN"/>
          </a:p>
        </p:txBody>
      </p:sp>
      <p:sp>
        <p:nvSpPr>
          <p:cNvPr id="1048885" name=""/>
          <p:cNvSpPr/>
          <p:nvPr>
            <p:ph type="sldImg" sz="full" idx="2"/>
          </p:nvPr>
        </p:nvSpPr>
        <p:spPr>
          <a:xfrm rot="0">
            <a:off x="1143000" y="685800"/>
            <a:ext cx="4572000" cy="34290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p/>
        </p:txBody>
      </p:sp>
      <p:sp>
        <p:nvSpPr>
          <p:cNvPr id="1048886" name=""/>
          <p:cNvSpPr/>
          <p:nvPr>
            <p:ph type="body" sz="quarter" idx="3"/>
          </p:nvPr>
        </p:nvSpPr>
        <p:spPr>
          <a:xfrm rot="0"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p>
            <a:pPr lvl="0"/>
            <a:r>
              <a:rPr altLang="en-US" lang="zh-CN"/>
              <a:t>单击此处编辑母版文本样式</a:t>
            </a:r>
          </a:p>
          <a:p>
            <a:pPr lvl="1"/>
            <a:r>
              <a:rPr altLang="en-US" lang="zh-CN"/>
              <a:t>第二级</a:t>
            </a:r>
          </a:p>
          <a:p>
            <a:pPr lvl="2"/>
            <a:r>
              <a:rPr altLang="en-US" lang="zh-CN"/>
              <a:t>第三级</a:t>
            </a:r>
          </a:p>
          <a:p>
            <a:pPr lvl="3"/>
            <a:r>
              <a:rPr altLang="en-US" lang="zh-CN"/>
              <a:t>第四级</a:t>
            </a:r>
          </a:p>
          <a:p>
            <a:pPr lvl="4"/>
            <a:r>
              <a:rPr altLang="en-US" lang="zh-CN"/>
              <a:t>第五级</a:t>
            </a:r>
          </a:p>
        </p:txBody>
      </p:sp>
      <p:sp>
        <p:nvSpPr>
          <p:cNvPr id="1048887" name=""/>
          <p:cNvSpPr/>
          <p:nvPr>
            <p:ph type="ftr" sz="quarter" idx="4"/>
          </p:nvPr>
        </p:nvSpPr>
        <p:spPr>
          <a:xfrm rot="0">
            <a:off x="0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p>
            <a:pPr eaLnBrk="1" hangingPunct="1" lvl="0"/>
            <a:endParaRPr altLang="en-US" sz="1200" lang="en-US"/>
          </a:p>
        </p:txBody>
      </p:sp>
      <p:sp>
        <p:nvSpPr>
          <p:cNvPr id="1048888" name=""/>
          <p:cNvSpPr/>
          <p:nvPr>
            <p:ph type="sldNum" sz="quarter" idx="5"/>
          </p:nvPr>
        </p:nvSpPr>
        <p:spPr>
          <a:xfrm rot="0">
            <a:off x="3884612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p>
            <a:pPr algn="r" eaLnBrk="1" hangingPunct="1" lvl="0"/>
            <a:fld id="{566ABCEB-ACFC-4714-9973-3DA970169C29}" type="slidenum">
              <a:rPr altLang="en-US" sz="1200" lang="zh-CN"/>
              <a:pPr algn="r" eaLnBrk="1" hangingPunct="1" lvl="0"/>
            </a:fld>
            <a:endParaRPr altLang="en-US" sz="1200" lang="zh-CN"/>
          </a:p>
        </p:txBody>
      </p:sp>
      <p:sp>
        <p:nvSpPr>
          <p:cNvPr id="1048889" name=""/>
          <p:cNvSpPr/>
          <p:nvPr>
            <p:ph type="hdr" sz="quarter" idx="0"/>
          </p:nvPr>
        </p:nvSpPr>
        <p:spPr>
          <a:xfrm rot="0">
            <a:off x="0" y="0"/>
            <a:ext cx="2971800" cy="457200"/>
          </a:xfrm>
          <a:prstGeom prst="rect"/>
          <a:noFill/>
          <a:ln>
            <a:noFill/>
          </a:ln>
        </p:spPr>
        <p:txBody>
          <a:bodyPr bIns="45720" lIns="91440" rIns="91440" tIns="45720"/>
          <a:p>
            <a:pPr eaLnBrk="1" hangingPunct="1" lvl="0"/>
            <a:endParaRPr altLang="en-US" sz="1200" lang="zh-CN"/>
          </a:p>
        </p:txBody>
      </p:sp>
      <p:sp>
        <p:nvSpPr>
          <p:cNvPr id="1048890" name=""/>
          <p:cNvSpPr/>
          <p:nvPr>
            <p:ph type="dt" sz="full" idx="1"/>
          </p:nvPr>
        </p:nvSpPr>
        <p:spPr>
          <a:xfrm rot="0">
            <a:off x="3884612" y="0"/>
            <a:ext cx="2971800" cy="457200"/>
          </a:xfrm>
          <a:prstGeom prst="rect"/>
          <a:noFill/>
          <a:ln>
            <a:noFill/>
          </a:ln>
        </p:spPr>
        <p:txBody>
          <a:bodyPr bIns="45720" lIns="91440" rIns="91440" tIns="45720"/>
          <a:p>
            <a:pPr algn="r" eaLnBrk="1" hangingPunct="1" lvl="0"/>
            <a:endParaRPr altLang="en-US" sz="1200" lang="zh-CN"/>
          </a:p>
        </p:txBody>
      </p:sp>
      <p:sp>
        <p:nvSpPr>
          <p:cNvPr id="1048891" name=""/>
          <p:cNvSpPr/>
          <p:nvPr>
            <p:ph type="sldImg" sz="full" idx="2"/>
          </p:nvPr>
        </p:nvSpPr>
        <p:spPr>
          <a:xfrm rot="0">
            <a:off x="1143000" y="685800"/>
            <a:ext cx="4572000" cy="34290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p/>
        </p:txBody>
      </p:sp>
      <p:sp>
        <p:nvSpPr>
          <p:cNvPr id="1048892" name=""/>
          <p:cNvSpPr/>
          <p:nvPr>
            <p:ph type="body" sz="quarter" idx="3"/>
          </p:nvPr>
        </p:nvSpPr>
        <p:spPr>
          <a:xfrm rot="0"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p>
            <a:pPr lvl="0"/>
            <a:r>
              <a:rPr altLang="en-US" lang="zh-CN"/>
              <a:t>单击此处编辑母版文本样式</a:t>
            </a:r>
          </a:p>
          <a:p>
            <a:pPr lvl="1"/>
            <a:r>
              <a:rPr altLang="en-US" lang="zh-CN"/>
              <a:t>第二级</a:t>
            </a:r>
          </a:p>
          <a:p>
            <a:pPr lvl="2"/>
            <a:r>
              <a:rPr altLang="en-US" lang="zh-CN"/>
              <a:t>第三级</a:t>
            </a:r>
          </a:p>
          <a:p>
            <a:pPr lvl="3"/>
            <a:r>
              <a:rPr altLang="en-US" lang="zh-CN"/>
              <a:t>第四级</a:t>
            </a:r>
          </a:p>
          <a:p>
            <a:pPr lvl="4"/>
            <a:r>
              <a:rPr altLang="en-US" lang="zh-CN"/>
              <a:t>第五级</a:t>
            </a:r>
          </a:p>
        </p:txBody>
      </p:sp>
      <p:sp>
        <p:nvSpPr>
          <p:cNvPr id="1048893" name=""/>
          <p:cNvSpPr/>
          <p:nvPr>
            <p:ph type="ftr" sz="quarter" idx="4"/>
          </p:nvPr>
        </p:nvSpPr>
        <p:spPr>
          <a:xfrm rot="0">
            <a:off x="0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p>
            <a:pPr eaLnBrk="1" hangingPunct="1" lvl="0"/>
            <a:endParaRPr altLang="en-US" sz="1200" lang="en-US"/>
          </a:p>
        </p:txBody>
      </p:sp>
      <p:sp>
        <p:nvSpPr>
          <p:cNvPr id="1048894" name=""/>
          <p:cNvSpPr/>
          <p:nvPr>
            <p:ph type="sldNum" sz="quarter" idx="5"/>
          </p:nvPr>
        </p:nvSpPr>
        <p:spPr>
          <a:xfrm rot="0">
            <a:off x="3884612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p>
            <a:pPr algn="r" eaLnBrk="1" hangingPunct="1" lvl="0"/>
            <a:fld id="{566ABCEB-ACFC-4714-9973-3DA970169C29}" type="slidenum">
              <a:rPr altLang="en-US" sz="1200" lang="zh-CN"/>
              <a:pPr algn="r" eaLnBrk="1" hangingPunct="1" lvl="0"/>
            </a:fld>
            <a:endParaRPr altLang="en-US" sz="1200" lang="zh-CN"/>
          </a:p>
        </p:txBody>
      </p:sp>
      <p:sp>
        <p:nvSpPr>
          <p:cNvPr id="1048895" name=""/>
          <p:cNvSpPr/>
          <p:nvPr>
            <p:ph type="hdr" sz="quarter" idx="0"/>
          </p:nvPr>
        </p:nvSpPr>
        <p:spPr>
          <a:xfrm rot="0">
            <a:off x="0" y="0"/>
            <a:ext cx="2971800" cy="457200"/>
          </a:xfrm>
          <a:prstGeom prst="rect"/>
          <a:noFill/>
          <a:ln>
            <a:noFill/>
          </a:ln>
        </p:spPr>
        <p:txBody>
          <a:bodyPr bIns="45720" lIns="91440" rIns="91440" tIns="45720"/>
          <a:p>
            <a:pPr eaLnBrk="1" hangingPunct="1" lvl="0"/>
            <a:endParaRPr altLang="en-US" sz="1200" lang="zh-CN"/>
          </a:p>
        </p:txBody>
      </p:sp>
      <p:sp>
        <p:nvSpPr>
          <p:cNvPr id="1048896" name=""/>
          <p:cNvSpPr/>
          <p:nvPr>
            <p:ph type="dt" sz="full" idx="1"/>
          </p:nvPr>
        </p:nvSpPr>
        <p:spPr>
          <a:xfrm rot="0">
            <a:off x="3884612" y="0"/>
            <a:ext cx="2971800" cy="457200"/>
          </a:xfrm>
          <a:prstGeom prst="rect"/>
          <a:noFill/>
          <a:ln>
            <a:noFill/>
          </a:ln>
        </p:spPr>
        <p:txBody>
          <a:bodyPr bIns="45720" lIns="91440" rIns="91440" tIns="45720"/>
          <a:p>
            <a:pPr algn="r" eaLnBrk="1" hangingPunct="1" lvl="0"/>
            <a:endParaRPr altLang="en-US" sz="1200" lang="zh-CN"/>
          </a:p>
        </p:txBody>
      </p:sp>
      <p:sp>
        <p:nvSpPr>
          <p:cNvPr id="1048897" name=""/>
          <p:cNvSpPr/>
          <p:nvPr>
            <p:ph type="sldImg" sz="full" idx="2"/>
          </p:nvPr>
        </p:nvSpPr>
        <p:spPr>
          <a:xfrm rot="0">
            <a:off x="1143000" y="685800"/>
            <a:ext cx="4572000" cy="34290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p/>
        </p:txBody>
      </p:sp>
      <p:sp>
        <p:nvSpPr>
          <p:cNvPr id="1048898" name=""/>
          <p:cNvSpPr/>
          <p:nvPr>
            <p:ph type="body" sz="quarter" idx="3"/>
          </p:nvPr>
        </p:nvSpPr>
        <p:spPr>
          <a:xfrm rot="0"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p>
            <a:pPr lvl="0"/>
            <a:r>
              <a:rPr altLang="en-US" lang="zh-CN"/>
              <a:t>单击此处编辑母版文本样式</a:t>
            </a:r>
          </a:p>
          <a:p>
            <a:pPr lvl="1"/>
            <a:r>
              <a:rPr altLang="en-US" lang="zh-CN"/>
              <a:t>第二级</a:t>
            </a:r>
          </a:p>
          <a:p>
            <a:pPr lvl="2"/>
            <a:r>
              <a:rPr altLang="en-US" lang="zh-CN"/>
              <a:t>第三级</a:t>
            </a:r>
          </a:p>
          <a:p>
            <a:pPr lvl="3"/>
            <a:r>
              <a:rPr altLang="en-US" lang="zh-CN"/>
              <a:t>第四级</a:t>
            </a:r>
          </a:p>
          <a:p>
            <a:pPr lvl="4"/>
            <a:r>
              <a:rPr altLang="en-US" lang="zh-CN"/>
              <a:t>第五级</a:t>
            </a:r>
          </a:p>
        </p:txBody>
      </p:sp>
      <p:sp>
        <p:nvSpPr>
          <p:cNvPr id="1048899" name=""/>
          <p:cNvSpPr/>
          <p:nvPr>
            <p:ph type="ftr" sz="quarter" idx="4"/>
          </p:nvPr>
        </p:nvSpPr>
        <p:spPr>
          <a:xfrm rot="0">
            <a:off x="0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p>
            <a:pPr eaLnBrk="1" hangingPunct="1" lvl="0"/>
            <a:endParaRPr altLang="en-US" sz="1200" lang="en-US"/>
          </a:p>
        </p:txBody>
      </p:sp>
      <p:sp>
        <p:nvSpPr>
          <p:cNvPr id="1048900" name=""/>
          <p:cNvSpPr/>
          <p:nvPr>
            <p:ph type="sldNum" sz="quarter" idx="5"/>
          </p:nvPr>
        </p:nvSpPr>
        <p:spPr>
          <a:xfrm rot="0">
            <a:off x="3884612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p>
            <a:pPr algn="r" eaLnBrk="1" hangingPunct="1" lvl="0"/>
            <a:fld id="{566ABCEB-ACFC-4714-9973-3DA970169C29}" type="slidenum">
              <a:rPr altLang="en-US" sz="1200" lang="zh-CN"/>
              <a:pPr algn="r" eaLnBrk="1" hangingPunct="1" lvl="0"/>
            </a:fld>
            <a:endParaRPr altLang="en-US" sz="1200" lang="zh-CN"/>
          </a:p>
        </p:txBody>
      </p:sp>
      <p:sp>
        <p:nvSpPr>
          <p:cNvPr id="1048901" name=""/>
          <p:cNvSpPr/>
          <p:nvPr>
            <p:ph type="hdr" sz="quarter" idx="0"/>
          </p:nvPr>
        </p:nvSpPr>
        <p:spPr>
          <a:xfrm rot="0">
            <a:off x="0" y="0"/>
            <a:ext cx="2971800" cy="457200"/>
          </a:xfrm>
          <a:prstGeom prst="rect"/>
          <a:noFill/>
          <a:ln>
            <a:noFill/>
          </a:ln>
        </p:spPr>
        <p:txBody>
          <a:bodyPr bIns="45720" lIns="91440" rIns="91440" tIns="45720"/>
          <a:p>
            <a:pPr eaLnBrk="1" hangingPunct="1" lvl="0"/>
            <a:endParaRPr altLang="en-US" sz="1200" lang="zh-CN"/>
          </a:p>
        </p:txBody>
      </p:sp>
      <p:sp>
        <p:nvSpPr>
          <p:cNvPr id="1048902" name=""/>
          <p:cNvSpPr/>
          <p:nvPr>
            <p:ph type="dt" sz="full" idx="1"/>
          </p:nvPr>
        </p:nvSpPr>
        <p:spPr>
          <a:xfrm rot="0">
            <a:off x="3884612" y="0"/>
            <a:ext cx="2971800" cy="457200"/>
          </a:xfrm>
          <a:prstGeom prst="rect"/>
          <a:noFill/>
          <a:ln>
            <a:noFill/>
          </a:ln>
        </p:spPr>
        <p:txBody>
          <a:bodyPr bIns="45720" lIns="91440" rIns="91440" tIns="45720"/>
          <a:p>
            <a:pPr algn="r" eaLnBrk="1" hangingPunct="1" lvl="0"/>
            <a:endParaRPr altLang="en-US" sz="1200" lang="zh-CN"/>
          </a:p>
        </p:txBody>
      </p:sp>
      <p:sp>
        <p:nvSpPr>
          <p:cNvPr id="1048903" name=""/>
          <p:cNvSpPr/>
          <p:nvPr>
            <p:ph type="sldImg" sz="full" idx="2"/>
          </p:nvPr>
        </p:nvSpPr>
        <p:spPr>
          <a:xfrm rot="0">
            <a:off x="1143000" y="685800"/>
            <a:ext cx="4572000" cy="34290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p/>
        </p:txBody>
      </p:sp>
      <p:sp>
        <p:nvSpPr>
          <p:cNvPr id="1048904" name=""/>
          <p:cNvSpPr/>
          <p:nvPr>
            <p:ph type="body" sz="quarter" idx="3"/>
          </p:nvPr>
        </p:nvSpPr>
        <p:spPr>
          <a:xfrm rot="0"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p>
            <a:pPr lvl="0"/>
            <a:r>
              <a:rPr altLang="en-US" lang="zh-CN"/>
              <a:t>单击此处编辑母版文本样式</a:t>
            </a:r>
          </a:p>
          <a:p>
            <a:pPr lvl="1"/>
            <a:r>
              <a:rPr altLang="en-US" lang="zh-CN"/>
              <a:t>第二级</a:t>
            </a:r>
          </a:p>
          <a:p>
            <a:pPr lvl="2"/>
            <a:r>
              <a:rPr altLang="en-US" lang="zh-CN"/>
              <a:t>第三级</a:t>
            </a:r>
          </a:p>
          <a:p>
            <a:pPr lvl="3"/>
            <a:r>
              <a:rPr altLang="en-US" lang="zh-CN"/>
              <a:t>第四级</a:t>
            </a:r>
          </a:p>
          <a:p>
            <a:pPr lvl="4"/>
            <a:r>
              <a:rPr altLang="en-US" lang="zh-CN"/>
              <a:t>第五级</a:t>
            </a:r>
          </a:p>
        </p:txBody>
      </p:sp>
      <p:sp>
        <p:nvSpPr>
          <p:cNvPr id="1048905" name=""/>
          <p:cNvSpPr/>
          <p:nvPr>
            <p:ph type="ftr" sz="quarter" idx="4"/>
          </p:nvPr>
        </p:nvSpPr>
        <p:spPr>
          <a:xfrm rot="0">
            <a:off x="0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p>
            <a:pPr eaLnBrk="1" hangingPunct="1" lvl="0"/>
            <a:endParaRPr altLang="en-US" sz="1200" lang="en-US"/>
          </a:p>
        </p:txBody>
      </p:sp>
      <p:sp>
        <p:nvSpPr>
          <p:cNvPr id="1048906" name=""/>
          <p:cNvSpPr/>
          <p:nvPr>
            <p:ph type="sldNum" sz="quarter" idx="5"/>
          </p:nvPr>
        </p:nvSpPr>
        <p:spPr>
          <a:xfrm rot="0">
            <a:off x="3884612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p>
            <a:pPr algn="r" eaLnBrk="1" hangingPunct="1" lvl="0"/>
            <a:fld id="{566ABCEB-ACFC-4714-9973-3DA970169C29}" type="slidenum">
              <a:rPr altLang="en-US" sz="1200" lang="zh-CN"/>
              <a:pPr algn="r" eaLnBrk="1" hangingPunct="1" lvl="0"/>
            </a:fld>
            <a:endParaRPr altLang="en-US" sz="1200" lang="zh-CN"/>
          </a:p>
        </p:txBody>
      </p:sp>
      <p:sp>
        <p:nvSpPr>
          <p:cNvPr id="1048907" name=""/>
          <p:cNvSpPr/>
          <p:nvPr>
            <p:ph type="hdr" sz="quarter" idx="0"/>
          </p:nvPr>
        </p:nvSpPr>
        <p:spPr>
          <a:xfrm rot="0">
            <a:off x="0" y="0"/>
            <a:ext cx="2971800" cy="457200"/>
          </a:xfrm>
          <a:prstGeom prst="rect"/>
          <a:noFill/>
          <a:ln>
            <a:noFill/>
          </a:ln>
        </p:spPr>
        <p:txBody>
          <a:bodyPr bIns="45720" lIns="91440" rIns="91440" tIns="45720"/>
          <a:p>
            <a:pPr eaLnBrk="1" hangingPunct="1" lvl="0"/>
            <a:endParaRPr altLang="en-US" sz="1200" lang="zh-CN"/>
          </a:p>
        </p:txBody>
      </p:sp>
      <p:sp>
        <p:nvSpPr>
          <p:cNvPr id="1048908" name=""/>
          <p:cNvSpPr/>
          <p:nvPr>
            <p:ph type="dt" sz="full" idx="1"/>
          </p:nvPr>
        </p:nvSpPr>
        <p:spPr>
          <a:xfrm rot="0">
            <a:off x="3884612" y="0"/>
            <a:ext cx="2971800" cy="457200"/>
          </a:xfrm>
          <a:prstGeom prst="rect"/>
          <a:noFill/>
          <a:ln>
            <a:noFill/>
          </a:ln>
        </p:spPr>
        <p:txBody>
          <a:bodyPr bIns="45720" lIns="91440" rIns="91440" tIns="45720"/>
          <a:p>
            <a:pPr algn="r" eaLnBrk="1" hangingPunct="1" lvl="0"/>
            <a:endParaRPr altLang="en-US" sz="1200" lang="zh-CN"/>
          </a:p>
        </p:txBody>
      </p:sp>
      <p:sp>
        <p:nvSpPr>
          <p:cNvPr id="1048909" name=""/>
          <p:cNvSpPr/>
          <p:nvPr>
            <p:ph type="sldImg" sz="full" idx="2"/>
          </p:nvPr>
        </p:nvSpPr>
        <p:spPr>
          <a:xfrm rot="0">
            <a:off x="1143000" y="685800"/>
            <a:ext cx="4572000" cy="34290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p/>
        </p:txBody>
      </p:sp>
      <p:sp>
        <p:nvSpPr>
          <p:cNvPr id="1048910" name=""/>
          <p:cNvSpPr/>
          <p:nvPr>
            <p:ph type="body" sz="quarter" idx="3"/>
          </p:nvPr>
        </p:nvSpPr>
        <p:spPr>
          <a:xfrm rot="0"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p>
            <a:pPr lvl="0"/>
            <a:r>
              <a:rPr altLang="en-US" lang="zh-CN"/>
              <a:t>单击此处编辑母版文本样式</a:t>
            </a:r>
          </a:p>
          <a:p>
            <a:pPr lvl="1"/>
            <a:r>
              <a:rPr altLang="en-US" lang="zh-CN"/>
              <a:t>第二级</a:t>
            </a:r>
          </a:p>
          <a:p>
            <a:pPr lvl="2"/>
            <a:r>
              <a:rPr altLang="en-US" lang="zh-CN"/>
              <a:t>第三级</a:t>
            </a:r>
          </a:p>
          <a:p>
            <a:pPr lvl="3"/>
            <a:r>
              <a:rPr altLang="en-US" lang="zh-CN"/>
              <a:t>第四级</a:t>
            </a:r>
          </a:p>
          <a:p>
            <a:pPr lvl="4"/>
            <a:r>
              <a:rPr altLang="en-US" lang="zh-CN"/>
              <a:t>第五级</a:t>
            </a:r>
          </a:p>
        </p:txBody>
      </p:sp>
      <p:sp>
        <p:nvSpPr>
          <p:cNvPr id="1048911" name=""/>
          <p:cNvSpPr/>
          <p:nvPr>
            <p:ph type="ftr" sz="quarter" idx="4"/>
          </p:nvPr>
        </p:nvSpPr>
        <p:spPr>
          <a:xfrm rot="0">
            <a:off x="0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p>
            <a:pPr eaLnBrk="1" hangingPunct="1" lvl="0"/>
            <a:endParaRPr altLang="en-US" sz="1200" lang="en-US"/>
          </a:p>
        </p:txBody>
      </p:sp>
      <p:sp>
        <p:nvSpPr>
          <p:cNvPr id="1048912" name=""/>
          <p:cNvSpPr/>
          <p:nvPr>
            <p:ph type="sldNum" sz="quarter" idx="5"/>
          </p:nvPr>
        </p:nvSpPr>
        <p:spPr>
          <a:xfrm rot="0">
            <a:off x="3884612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p>
            <a:pPr algn="r" eaLnBrk="1" hangingPunct="1" lvl="0"/>
            <a:fld id="{566ABCEB-ACFC-4714-9973-3DA970169C29}" type="slidenum">
              <a:rPr altLang="en-US" sz="1200" lang="zh-CN"/>
              <a:pPr algn="r" eaLnBrk="1" hangingPunct="1" lvl="0"/>
            </a:fld>
            <a:endParaRPr altLang="en-US" sz="1200" lang="zh-CN"/>
          </a:p>
        </p:txBody>
      </p:sp>
      <p:sp>
        <p:nvSpPr>
          <p:cNvPr id="1048913" name=""/>
          <p:cNvSpPr/>
          <p:nvPr>
            <p:ph type="hdr" sz="quarter" idx="0"/>
          </p:nvPr>
        </p:nvSpPr>
        <p:spPr>
          <a:xfrm rot="0">
            <a:off x="0" y="0"/>
            <a:ext cx="2971800" cy="457200"/>
          </a:xfrm>
          <a:prstGeom prst="rect"/>
          <a:noFill/>
          <a:ln>
            <a:noFill/>
          </a:ln>
        </p:spPr>
        <p:txBody>
          <a:bodyPr bIns="45720" lIns="91440" rIns="91440" tIns="45720"/>
          <a:p>
            <a:pPr eaLnBrk="1" hangingPunct="1" lvl="0"/>
            <a:endParaRPr altLang="en-US" sz="1200" lang="zh-CN"/>
          </a:p>
        </p:txBody>
      </p:sp>
      <p:sp>
        <p:nvSpPr>
          <p:cNvPr id="1048914" name=""/>
          <p:cNvSpPr/>
          <p:nvPr>
            <p:ph type="dt" sz="full" idx="1"/>
          </p:nvPr>
        </p:nvSpPr>
        <p:spPr>
          <a:xfrm rot="0">
            <a:off x="3884612" y="0"/>
            <a:ext cx="2971800" cy="457200"/>
          </a:xfrm>
          <a:prstGeom prst="rect"/>
          <a:noFill/>
          <a:ln>
            <a:noFill/>
          </a:ln>
        </p:spPr>
        <p:txBody>
          <a:bodyPr bIns="45720" lIns="91440" rIns="91440" tIns="45720"/>
          <a:p>
            <a:pPr algn="r" eaLnBrk="1" hangingPunct="1" lvl="0"/>
            <a:endParaRPr altLang="en-US" sz="1200" lang="zh-CN"/>
          </a:p>
        </p:txBody>
      </p:sp>
      <p:sp>
        <p:nvSpPr>
          <p:cNvPr id="1048915" name=""/>
          <p:cNvSpPr/>
          <p:nvPr>
            <p:ph type="sldImg" sz="full" idx="2"/>
          </p:nvPr>
        </p:nvSpPr>
        <p:spPr>
          <a:xfrm rot="0">
            <a:off x="1143000" y="685800"/>
            <a:ext cx="4572000" cy="34290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p/>
        </p:txBody>
      </p:sp>
      <p:sp>
        <p:nvSpPr>
          <p:cNvPr id="1048916" name=""/>
          <p:cNvSpPr/>
          <p:nvPr>
            <p:ph type="body" sz="quarter" idx="3"/>
          </p:nvPr>
        </p:nvSpPr>
        <p:spPr>
          <a:xfrm rot="0"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p>
            <a:pPr lvl="0"/>
            <a:r>
              <a:rPr altLang="en-US" lang="zh-CN"/>
              <a:t>单击此处编辑母版文本样式</a:t>
            </a:r>
          </a:p>
          <a:p>
            <a:pPr lvl="1"/>
            <a:r>
              <a:rPr altLang="en-US" lang="zh-CN"/>
              <a:t>第二级</a:t>
            </a:r>
          </a:p>
          <a:p>
            <a:pPr lvl="2"/>
            <a:r>
              <a:rPr altLang="en-US" lang="zh-CN"/>
              <a:t>第三级</a:t>
            </a:r>
          </a:p>
          <a:p>
            <a:pPr lvl="3"/>
            <a:r>
              <a:rPr altLang="en-US" lang="zh-CN"/>
              <a:t>第四级</a:t>
            </a:r>
          </a:p>
          <a:p>
            <a:pPr lvl="4"/>
            <a:r>
              <a:rPr altLang="en-US" lang="zh-CN"/>
              <a:t>第五级</a:t>
            </a:r>
          </a:p>
        </p:txBody>
      </p:sp>
      <p:sp>
        <p:nvSpPr>
          <p:cNvPr id="1048917" name=""/>
          <p:cNvSpPr/>
          <p:nvPr>
            <p:ph type="ftr" sz="quarter" idx="4"/>
          </p:nvPr>
        </p:nvSpPr>
        <p:spPr>
          <a:xfrm rot="0">
            <a:off x="0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p>
            <a:pPr eaLnBrk="1" hangingPunct="1" lvl="0"/>
            <a:endParaRPr altLang="en-US" sz="1200" lang="en-US"/>
          </a:p>
        </p:txBody>
      </p:sp>
      <p:sp>
        <p:nvSpPr>
          <p:cNvPr id="1048918" name=""/>
          <p:cNvSpPr/>
          <p:nvPr>
            <p:ph type="sldNum" sz="quarter" idx="5"/>
          </p:nvPr>
        </p:nvSpPr>
        <p:spPr>
          <a:xfrm rot="0">
            <a:off x="3884612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p>
            <a:pPr algn="r" eaLnBrk="1" hangingPunct="1" lvl="0"/>
            <a:fld id="{566ABCEB-ACFC-4714-9973-3DA970169C29}" type="slidenum">
              <a:rPr altLang="en-US" sz="1200" lang="zh-CN"/>
              <a:pPr algn="r" eaLnBrk="1" hangingPunct="1" lvl="0"/>
            </a:fld>
            <a:endParaRPr altLang="en-US" sz="1200" lang="zh-CN"/>
          </a:p>
        </p:txBody>
      </p:sp>
      <p:sp>
        <p:nvSpPr>
          <p:cNvPr id="1048919" name=""/>
          <p:cNvSpPr/>
          <p:nvPr>
            <p:ph type="hdr" sz="quarter" idx="0"/>
          </p:nvPr>
        </p:nvSpPr>
        <p:spPr>
          <a:xfrm rot="0">
            <a:off x="0" y="0"/>
            <a:ext cx="2971800" cy="457200"/>
          </a:xfrm>
          <a:prstGeom prst="rect"/>
          <a:noFill/>
          <a:ln>
            <a:noFill/>
          </a:ln>
        </p:spPr>
        <p:txBody>
          <a:bodyPr bIns="45720" lIns="91440" rIns="91440" tIns="45720"/>
          <a:p>
            <a:pPr eaLnBrk="1" hangingPunct="1" lvl="0"/>
            <a:endParaRPr altLang="en-US" sz="1200" lang="zh-CN"/>
          </a:p>
        </p:txBody>
      </p:sp>
      <p:sp>
        <p:nvSpPr>
          <p:cNvPr id="1048920" name=""/>
          <p:cNvSpPr/>
          <p:nvPr>
            <p:ph type="dt" sz="full" idx="1"/>
          </p:nvPr>
        </p:nvSpPr>
        <p:spPr>
          <a:xfrm rot="0">
            <a:off x="3884612" y="0"/>
            <a:ext cx="2971800" cy="457200"/>
          </a:xfrm>
          <a:prstGeom prst="rect"/>
          <a:noFill/>
          <a:ln>
            <a:noFill/>
          </a:ln>
        </p:spPr>
        <p:txBody>
          <a:bodyPr bIns="45720" lIns="91440" rIns="91440" tIns="45720"/>
          <a:p>
            <a:pPr algn="r" eaLnBrk="1" hangingPunct="1" lvl="0"/>
            <a:endParaRPr altLang="en-US" sz="1200" lang="zh-CN"/>
          </a:p>
        </p:txBody>
      </p:sp>
      <p:sp>
        <p:nvSpPr>
          <p:cNvPr id="1048921" name=""/>
          <p:cNvSpPr/>
          <p:nvPr>
            <p:ph type="sldImg" sz="full" idx="2"/>
          </p:nvPr>
        </p:nvSpPr>
        <p:spPr>
          <a:xfrm rot="0">
            <a:off x="1143000" y="685800"/>
            <a:ext cx="4572000" cy="34290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p/>
        </p:txBody>
      </p:sp>
      <p:sp>
        <p:nvSpPr>
          <p:cNvPr id="1048922" name=""/>
          <p:cNvSpPr/>
          <p:nvPr>
            <p:ph type="body" sz="quarter" idx="3"/>
          </p:nvPr>
        </p:nvSpPr>
        <p:spPr>
          <a:xfrm rot="0"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p>
            <a:pPr lvl="0"/>
            <a:r>
              <a:rPr altLang="en-US" lang="zh-CN"/>
              <a:t>单击此处编辑母版文本样式</a:t>
            </a:r>
          </a:p>
          <a:p>
            <a:pPr lvl="1"/>
            <a:r>
              <a:rPr altLang="en-US" lang="zh-CN"/>
              <a:t>第二级</a:t>
            </a:r>
          </a:p>
          <a:p>
            <a:pPr lvl="2"/>
            <a:r>
              <a:rPr altLang="en-US" lang="zh-CN"/>
              <a:t>第三级</a:t>
            </a:r>
          </a:p>
          <a:p>
            <a:pPr lvl="3"/>
            <a:r>
              <a:rPr altLang="en-US" lang="zh-CN"/>
              <a:t>第四级</a:t>
            </a:r>
          </a:p>
          <a:p>
            <a:pPr lvl="4"/>
            <a:r>
              <a:rPr altLang="en-US" lang="zh-CN"/>
              <a:t>第五级</a:t>
            </a:r>
          </a:p>
        </p:txBody>
      </p:sp>
      <p:sp>
        <p:nvSpPr>
          <p:cNvPr id="1048923" name=""/>
          <p:cNvSpPr/>
          <p:nvPr>
            <p:ph type="ftr" sz="quarter" idx="4"/>
          </p:nvPr>
        </p:nvSpPr>
        <p:spPr>
          <a:xfrm rot="0">
            <a:off x="0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p>
            <a:pPr eaLnBrk="1" hangingPunct="1" lvl="0"/>
            <a:endParaRPr altLang="en-US" sz="1200" lang="en-US"/>
          </a:p>
        </p:txBody>
      </p:sp>
      <p:sp>
        <p:nvSpPr>
          <p:cNvPr id="1048924" name=""/>
          <p:cNvSpPr/>
          <p:nvPr>
            <p:ph type="sldNum" sz="quarter" idx="5"/>
          </p:nvPr>
        </p:nvSpPr>
        <p:spPr>
          <a:xfrm rot="0">
            <a:off x="3884612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p>
            <a:pPr algn="r" eaLnBrk="1" hangingPunct="1" lvl="0"/>
            <a:fld id="{566ABCEB-ACFC-4714-9973-3DA970169C29}" type="slidenum">
              <a:rPr altLang="en-US" sz="1200" lang="zh-CN"/>
              <a:pPr algn="r" eaLnBrk="1" hangingPunct="1" lvl="0"/>
            </a:fld>
            <a:endParaRPr altLang="en-US" sz="1200" lang="zh-CN"/>
          </a:p>
        </p:txBody>
      </p:sp>
      <p:sp>
        <p:nvSpPr>
          <p:cNvPr id="1048925" name=""/>
          <p:cNvSpPr/>
          <p:nvPr>
            <p:ph type="hdr" sz="quarter" idx="0"/>
          </p:nvPr>
        </p:nvSpPr>
        <p:spPr>
          <a:xfrm rot="0">
            <a:off x="0" y="0"/>
            <a:ext cx="2971800" cy="457200"/>
          </a:xfrm>
          <a:prstGeom prst="rect"/>
          <a:noFill/>
          <a:ln>
            <a:noFill/>
          </a:ln>
        </p:spPr>
        <p:txBody>
          <a:bodyPr bIns="45720" lIns="91440" rIns="91440" tIns="45720"/>
          <a:p>
            <a:pPr eaLnBrk="1" hangingPunct="1" lvl="0"/>
            <a:endParaRPr altLang="en-US" sz="1200" lang="zh-CN"/>
          </a:p>
        </p:txBody>
      </p:sp>
      <p:sp>
        <p:nvSpPr>
          <p:cNvPr id="1048926" name=""/>
          <p:cNvSpPr/>
          <p:nvPr>
            <p:ph type="dt" sz="full" idx="1"/>
          </p:nvPr>
        </p:nvSpPr>
        <p:spPr>
          <a:xfrm rot="0">
            <a:off x="3884612" y="0"/>
            <a:ext cx="2971800" cy="457200"/>
          </a:xfrm>
          <a:prstGeom prst="rect"/>
          <a:noFill/>
          <a:ln>
            <a:noFill/>
          </a:ln>
        </p:spPr>
        <p:txBody>
          <a:bodyPr bIns="45720" lIns="91440" rIns="91440" tIns="45720"/>
          <a:p>
            <a:pPr algn="r" eaLnBrk="1" hangingPunct="1" lvl="0"/>
            <a:endParaRPr altLang="en-US" sz="1200" lang="zh-CN"/>
          </a:p>
        </p:txBody>
      </p:sp>
      <p:sp>
        <p:nvSpPr>
          <p:cNvPr id="1048927" name=""/>
          <p:cNvSpPr/>
          <p:nvPr>
            <p:ph type="sldImg" sz="full" idx="2"/>
          </p:nvPr>
        </p:nvSpPr>
        <p:spPr>
          <a:xfrm rot="0">
            <a:off x="1143000" y="685800"/>
            <a:ext cx="4572000" cy="34290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p/>
        </p:txBody>
      </p:sp>
      <p:sp>
        <p:nvSpPr>
          <p:cNvPr id="1048928" name=""/>
          <p:cNvSpPr/>
          <p:nvPr>
            <p:ph type="body" sz="quarter" idx="3"/>
          </p:nvPr>
        </p:nvSpPr>
        <p:spPr>
          <a:xfrm rot="0"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p>
            <a:pPr lvl="0"/>
            <a:r>
              <a:rPr altLang="en-US" lang="zh-CN"/>
              <a:t>单击此处编辑母版文本样式</a:t>
            </a:r>
          </a:p>
          <a:p>
            <a:pPr lvl="1"/>
            <a:r>
              <a:rPr altLang="en-US" lang="zh-CN"/>
              <a:t>第二级</a:t>
            </a:r>
          </a:p>
          <a:p>
            <a:pPr lvl="2"/>
            <a:r>
              <a:rPr altLang="en-US" lang="zh-CN"/>
              <a:t>第三级</a:t>
            </a:r>
          </a:p>
          <a:p>
            <a:pPr lvl="3"/>
            <a:r>
              <a:rPr altLang="en-US" lang="zh-CN"/>
              <a:t>第四级</a:t>
            </a:r>
          </a:p>
          <a:p>
            <a:pPr lvl="4"/>
            <a:r>
              <a:rPr altLang="en-US" lang="zh-CN"/>
              <a:t>第五级</a:t>
            </a:r>
          </a:p>
        </p:txBody>
      </p:sp>
      <p:sp>
        <p:nvSpPr>
          <p:cNvPr id="1048929" name=""/>
          <p:cNvSpPr/>
          <p:nvPr>
            <p:ph type="ftr" sz="quarter" idx="4"/>
          </p:nvPr>
        </p:nvSpPr>
        <p:spPr>
          <a:xfrm rot="0">
            <a:off x="0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p>
            <a:pPr eaLnBrk="1" hangingPunct="1" lvl="0"/>
            <a:endParaRPr altLang="en-US" sz="1200" lang="en-US"/>
          </a:p>
        </p:txBody>
      </p:sp>
      <p:sp>
        <p:nvSpPr>
          <p:cNvPr id="1048930" name=""/>
          <p:cNvSpPr/>
          <p:nvPr>
            <p:ph type="sldNum" sz="quarter" idx="5"/>
          </p:nvPr>
        </p:nvSpPr>
        <p:spPr>
          <a:xfrm rot="0">
            <a:off x="3884612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p>
            <a:pPr algn="r" eaLnBrk="1" hangingPunct="1" lvl="0"/>
            <a:fld id="{566ABCEB-ACFC-4714-9973-3DA970169C29}" type="slidenum">
              <a:rPr altLang="en-US" sz="1200" lang="zh-CN"/>
              <a:pPr algn="r" eaLnBrk="1" hangingPunct="1" lvl="0"/>
            </a:fld>
            <a:endParaRPr altLang="en-US" sz="1200" lang="zh-CN"/>
          </a:p>
        </p:txBody>
      </p:sp>
      <p:sp>
        <p:nvSpPr>
          <p:cNvPr id="1048931" name=""/>
          <p:cNvSpPr/>
          <p:nvPr>
            <p:ph type="hdr" sz="quarter" idx="0"/>
          </p:nvPr>
        </p:nvSpPr>
        <p:spPr>
          <a:xfrm rot="0">
            <a:off x="0" y="0"/>
            <a:ext cx="2971800" cy="457200"/>
          </a:xfrm>
          <a:prstGeom prst="rect"/>
          <a:noFill/>
          <a:ln>
            <a:noFill/>
          </a:ln>
        </p:spPr>
        <p:txBody>
          <a:bodyPr bIns="45720" lIns="91440" rIns="91440" tIns="45720"/>
          <a:p>
            <a:pPr eaLnBrk="1" hangingPunct="1" lvl="0"/>
            <a:endParaRPr altLang="en-US" sz="1200" lang="zh-CN"/>
          </a:p>
        </p:txBody>
      </p:sp>
      <p:sp>
        <p:nvSpPr>
          <p:cNvPr id="1048932" name=""/>
          <p:cNvSpPr/>
          <p:nvPr>
            <p:ph type="dt" sz="full" idx="1"/>
          </p:nvPr>
        </p:nvSpPr>
        <p:spPr>
          <a:xfrm rot="0">
            <a:off x="3884612" y="0"/>
            <a:ext cx="2971800" cy="457200"/>
          </a:xfrm>
          <a:prstGeom prst="rect"/>
          <a:noFill/>
          <a:ln>
            <a:noFill/>
          </a:ln>
        </p:spPr>
        <p:txBody>
          <a:bodyPr bIns="45720" lIns="91440" rIns="91440" tIns="45720"/>
          <a:p>
            <a:pPr algn="r" eaLnBrk="1" hangingPunct="1" lvl="0"/>
            <a:endParaRPr altLang="en-US" sz="1200" lang="zh-CN"/>
          </a:p>
        </p:txBody>
      </p:sp>
      <p:sp>
        <p:nvSpPr>
          <p:cNvPr id="1048933" name=""/>
          <p:cNvSpPr/>
          <p:nvPr>
            <p:ph type="sldImg" sz="full" idx="2"/>
          </p:nvPr>
        </p:nvSpPr>
        <p:spPr>
          <a:xfrm rot="0">
            <a:off x="1143000" y="685800"/>
            <a:ext cx="4572000" cy="34290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p/>
        </p:txBody>
      </p:sp>
      <p:sp>
        <p:nvSpPr>
          <p:cNvPr id="1048934" name=""/>
          <p:cNvSpPr/>
          <p:nvPr>
            <p:ph type="body" sz="quarter" idx="3"/>
          </p:nvPr>
        </p:nvSpPr>
        <p:spPr>
          <a:xfrm rot="0"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p>
            <a:pPr lvl="0"/>
            <a:r>
              <a:rPr altLang="en-US" lang="zh-CN"/>
              <a:t>单击此处编辑母版文本样式</a:t>
            </a:r>
          </a:p>
          <a:p>
            <a:pPr lvl="1"/>
            <a:r>
              <a:rPr altLang="en-US" lang="zh-CN"/>
              <a:t>第二级</a:t>
            </a:r>
          </a:p>
          <a:p>
            <a:pPr lvl="2"/>
            <a:r>
              <a:rPr altLang="en-US" lang="zh-CN"/>
              <a:t>第三级</a:t>
            </a:r>
          </a:p>
          <a:p>
            <a:pPr lvl="3"/>
            <a:r>
              <a:rPr altLang="en-US" lang="zh-CN"/>
              <a:t>第四级</a:t>
            </a:r>
          </a:p>
          <a:p>
            <a:pPr lvl="4"/>
            <a:r>
              <a:rPr altLang="en-US" lang="zh-CN"/>
              <a:t>第五级</a:t>
            </a:r>
          </a:p>
        </p:txBody>
      </p:sp>
      <p:sp>
        <p:nvSpPr>
          <p:cNvPr id="1048935" name=""/>
          <p:cNvSpPr/>
          <p:nvPr>
            <p:ph type="ftr" sz="quarter" idx="4"/>
          </p:nvPr>
        </p:nvSpPr>
        <p:spPr>
          <a:xfrm rot="0">
            <a:off x="0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p>
            <a:pPr eaLnBrk="1" hangingPunct="1" lvl="0"/>
            <a:endParaRPr altLang="en-US" sz="1200" lang="en-US"/>
          </a:p>
        </p:txBody>
      </p:sp>
      <p:sp>
        <p:nvSpPr>
          <p:cNvPr id="1048936" name=""/>
          <p:cNvSpPr/>
          <p:nvPr>
            <p:ph type="sldNum" sz="quarter" idx="5"/>
          </p:nvPr>
        </p:nvSpPr>
        <p:spPr>
          <a:xfrm rot="0">
            <a:off x="3884612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p>
            <a:pPr algn="r" eaLnBrk="1" hangingPunct="1" lvl="0"/>
            <a:fld id="{566ABCEB-ACFC-4714-9973-3DA970169C29}" type="slidenum">
              <a:rPr altLang="en-US" sz="1200" lang="zh-CN"/>
              <a:pPr algn="r" eaLnBrk="1" hangingPunct="1" lvl="0"/>
            </a:fld>
            <a:endParaRPr altLang="en-US" sz="1200" lang="zh-CN"/>
          </a:p>
        </p:txBody>
      </p:sp>
      <p:sp>
        <p:nvSpPr>
          <p:cNvPr id="1048937" name=""/>
          <p:cNvSpPr/>
          <p:nvPr>
            <p:ph type="hdr" sz="quarter" idx="0"/>
          </p:nvPr>
        </p:nvSpPr>
        <p:spPr>
          <a:xfrm rot="0">
            <a:off x="0" y="0"/>
            <a:ext cx="2971800" cy="457200"/>
          </a:xfrm>
          <a:prstGeom prst="rect"/>
          <a:noFill/>
          <a:ln>
            <a:noFill/>
          </a:ln>
        </p:spPr>
        <p:txBody>
          <a:bodyPr bIns="45720" lIns="91440" rIns="91440" tIns="45720"/>
          <a:p>
            <a:pPr eaLnBrk="1" hangingPunct="1" lvl="0"/>
            <a:endParaRPr altLang="en-US" sz="1200" lang="zh-CN"/>
          </a:p>
        </p:txBody>
      </p:sp>
      <p:sp>
        <p:nvSpPr>
          <p:cNvPr id="1048938" name=""/>
          <p:cNvSpPr/>
          <p:nvPr>
            <p:ph type="dt" sz="full" idx="1"/>
          </p:nvPr>
        </p:nvSpPr>
        <p:spPr>
          <a:xfrm rot="0">
            <a:off x="3884612" y="0"/>
            <a:ext cx="2971800" cy="457200"/>
          </a:xfrm>
          <a:prstGeom prst="rect"/>
          <a:noFill/>
          <a:ln>
            <a:noFill/>
          </a:ln>
        </p:spPr>
        <p:txBody>
          <a:bodyPr bIns="45720" lIns="91440" rIns="91440" tIns="45720"/>
          <a:p>
            <a:pPr algn="r" eaLnBrk="1" hangingPunct="1" lvl="0"/>
            <a:endParaRPr altLang="en-US" sz="1200" lang="zh-CN"/>
          </a:p>
        </p:txBody>
      </p:sp>
      <p:sp>
        <p:nvSpPr>
          <p:cNvPr id="1048939" name=""/>
          <p:cNvSpPr/>
          <p:nvPr>
            <p:ph type="sldImg" sz="full" idx="2"/>
          </p:nvPr>
        </p:nvSpPr>
        <p:spPr>
          <a:xfrm rot="0">
            <a:off x="1143000" y="685800"/>
            <a:ext cx="4572000" cy="34290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p/>
        </p:txBody>
      </p:sp>
      <p:sp>
        <p:nvSpPr>
          <p:cNvPr id="1048940" name=""/>
          <p:cNvSpPr/>
          <p:nvPr>
            <p:ph type="body" sz="quarter" idx="3"/>
          </p:nvPr>
        </p:nvSpPr>
        <p:spPr>
          <a:xfrm rot="0"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p>
            <a:pPr lvl="0"/>
            <a:r>
              <a:rPr altLang="en-US" lang="zh-CN"/>
              <a:t>单击此处编辑母版文本样式</a:t>
            </a:r>
          </a:p>
          <a:p>
            <a:pPr lvl="1"/>
            <a:r>
              <a:rPr altLang="en-US" lang="zh-CN"/>
              <a:t>第二级</a:t>
            </a:r>
          </a:p>
          <a:p>
            <a:pPr lvl="2"/>
            <a:r>
              <a:rPr altLang="en-US" lang="zh-CN"/>
              <a:t>第三级</a:t>
            </a:r>
          </a:p>
          <a:p>
            <a:pPr lvl="3"/>
            <a:r>
              <a:rPr altLang="en-US" lang="zh-CN"/>
              <a:t>第四级</a:t>
            </a:r>
          </a:p>
          <a:p>
            <a:pPr lvl="4"/>
            <a:r>
              <a:rPr altLang="en-US" lang="zh-CN"/>
              <a:t>第五级</a:t>
            </a:r>
          </a:p>
        </p:txBody>
      </p:sp>
      <p:sp>
        <p:nvSpPr>
          <p:cNvPr id="1048941" name=""/>
          <p:cNvSpPr/>
          <p:nvPr>
            <p:ph type="ftr" sz="quarter" idx="4"/>
          </p:nvPr>
        </p:nvSpPr>
        <p:spPr>
          <a:xfrm rot="0">
            <a:off x="0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p>
            <a:pPr eaLnBrk="1" hangingPunct="1" lvl="0"/>
            <a:endParaRPr altLang="en-US" sz="1200" lang="en-US"/>
          </a:p>
        </p:txBody>
      </p:sp>
      <p:sp>
        <p:nvSpPr>
          <p:cNvPr id="1048942" name=""/>
          <p:cNvSpPr/>
          <p:nvPr>
            <p:ph type="sldNum" sz="quarter" idx="5"/>
          </p:nvPr>
        </p:nvSpPr>
        <p:spPr>
          <a:xfrm rot="0">
            <a:off x="3884612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p>
            <a:pPr algn="r" eaLnBrk="1" hangingPunct="1" lvl="0"/>
            <a:fld id="{566ABCEB-ACFC-4714-9973-3DA970169C29}" type="slidenum">
              <a:rPr altLang="en-US" sz="1200" lang="zh-CN"/>
              <a:pPr algn="r" eaLnBrk="1" hangingPunct="1" lvl="0"/>
            </a:fld>
            <a:endParaRPr altLang="en-US" sz="1200" lang="zh-CN"/>
          </a:p>
        </p:txBody>
      </p:sp>
      <p:sp>
        <p:nvSpPr>
          <p:cNvPr id="1048943" name=""/>
          <p:cNvSpPr/>
          <p:nvPr>
            <p:ph type="hdr" sz="quarter" idx="0"/>
          </p:nvPr>
        </p:nvSpPr>
        <p:spPr>
          <a:xfrm rot="0">
            <a:off x="0" y="0"/>
            <a:ext cx="2971800" cy="457200"/>
          </a:xfrm>
          <a:prstGeom prst="rect"/>
          <a:noFill/>
          <a:ln>
            <a:noFill/>
          </a:ln>
        </p:spPr>
        <p:txBody>
          <a:bodyPr bIns="45720" lIns="91440" rIns="91440" tIns="45720"/>
          <a:p>
            <a:pPr eaLnBrk="1" hangingPunct="1" lvl="0"/>
            <a:endParaRPr altLang="en-US" sz="1200" lang="zh-CN"/>
          </a:p>
        </p:txBody>
      </p:sp>
      <p:sp>
        <p:nvSpPr>
          <p:cNvPr id="1048944" name=""/>
          <p:cNvSpPr/>
          <p:nvPr>
            <p:ph type="dt" sz="full" idx="1"/>
          </p:nvPr>
        </p:nvSpPr>
        <p:spPr>
          <a:xfrm rot="0">
            <a:off x="3884612" y="0"/>
            <a:ext cx="2971800" cy="457200"/>
          </a:xfrm>
          <a:prstGeom prst="rect"/>
          <a:noFill/>
          <a:ln>
            <a:noFill/>
          </a:ln>
        </p:spPr>
        <p:txBody>
          <a:bodyPr bIns="45720" lIns="91440" rIns="91440" tIns="45720"/>
          <a:p>
            <a:pPr algn="r" eaLnBrk="1" hangingPunct="1" lvl="0"/>
            <a:endParaRPr altLang="en-US" sz="1200" lang="zh-CN"/>
          </a:p>
        </p:txBody>
      </p:sp>
      <p:sp>
        <p:nvSpPr>
          <p:cNvPr id="1048945" name=""/>
          <p:cNvSpPr/>
          <p:nvPr>
            <p:ph type="sldImg" sz="full" idx="2"/>
          </p:nvPr>
        </p:nvSpPr>
        <p:spPr>
          <a:xfrm rot="0">
            <a:off x="1143000" y="685800"/>
            <a:ext cx="4572000" cy="34290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p/>
        </p:txBody>
      </p:sp>
      <p:sp>
        <p:nvSpPr>
          <p:cNvPr id="1048946" name=""/>
          <p:cNvSpPr/>
          <p:nvPr>
            <p:ph type="body" sz="quarter" idx="3"/>
          </p:nvPr>
        </p:nvSpPr>
        <p:spPr>
          <a:xfrm rot="0"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p>
            <a:pPr lvl="0"/>
            <a:r>
              <a:rPr altLang="en-US" lang="zh-CN"/>
              <a:t>单击此处编辑母版文本样式</a:t>
            </a:r>
          </a:p>
          <a:p>
            <a:pPr lvl="1"/>
            <a:r>
              <a:rPr altLang="en-US" lang="zh-CN"/>
              <a:t>第二级</a:t>
            </a:r>
          </a:p>
          <a:p>
            <a:pPr lvl="2"/>
            <a:r>
              <a:rPr altLang="en-US" lang="zh-CN"/>
              <a:t>第三级</a:t>
            </a:r>
          </a:p>
          <a:p>
            <a:pPr lvl="3"/>
            <a:r>
              <a:rPr altLang="en-US" lang="zh-CN"/>
              <a:t>第四级</a:t>
            </a:r>
          </a:p>
          <a:p>
            <a:pPr lvl="4"/>
            <a:r>
              <a:rPr altLang="en-US" lang="zh-CN"/>
              <a:t>第五级</a:t>
            </a:r>
          </a:p>
        </p:txBody>
      </p:sp>
      <p:sp>
        <p:nvSpPr>
          <p:cNvPr id="1048947" name=""/>
          <p:cNvSpPr/>
          <p:nvPr>
            <p:ph type="ftr" sz="quarter" idx="4"/>
          </p:nvPr>
        </p:nvSpPr>
        <p:spPr>
          <a:xfrm rot="0">
            <a:off x="0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p>
            <a:pPr eaLnBrk="1" hangingPunct="1" lvl="0"/>
            <a:endParaRPr altLang="en-US" sz="1200" lang="en-US"/>
          </a:p>
        </p:txBody>
      </p:sp>
      <p:sp>
        <p:nvSpPr>
          <p:cNvPr id="1048948" name=""/>
          <p:cNvSpPr/>
          <p:nvPr>
            <p:ph type="sldNum" sz="quarter" idx="5"/>
          </p:nvPr>
        </p:nvSpPr>
        <p:spPr>
          <a:xfrm rot="0">
            <a:off x="3884612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p>
            <a:pPr algn="r" eaLnBrk="1" hangingPunct="1" lvl="0"/>
            <a:fld id="{566ABCEB-ACFC-4714-9973-3DA970169C29}" type="slidenum">
              <a:rPr altLang="en-US" sz="1200" lang="zh-CN"/>
              <a:pPr algn="r" eaLnBrk="1" hangingPunct="1" lvl="0"/>
            </a:fld>
            <a:endParaRPr altLang="en-US" sz="1200" lang="zh-CN"/>
          </a:p>
        </p:txBody>
      </p:sp>
      <p:sp>
        <p:nvSpPr>
          <p:cNvPr id="1048949" name=""/>
          <p:cNvSpPr/>
          <p:nvPr>
            <p:ph type="hdr" sz="quarter" idx="0"/>
          </p:nvPr>
        </p:nvSpPr>
        <p:spPr>
          <a:xfrm rot="0">
            <a:off x="0" y="0"/>
            <a:ext cx="2971800" cy="457200"/>
          </a:xfrm>
          <a:prstGeom prst="rect"/>
          <a:noFill/>
          <a:ln>
            <a:noFill/>
          </a:ln>
        </p:spPr>
        <p:txBody>
          <a:bodyPr bIns="45720" lIns="91440" rIns="91440" tIns="45720"/>
          <a:p>
            <a:pPr eaLnBrk="1" hangingPunct="1" lvl="0"/>
            <a:endParaRPr altLang="en-US" sz="1200" lang="zh-CN"/>
          </a:p>
        </p:txBody>
      </p:sp>
      <p:sp>
        <p:nvSpPr>
          <p:cNvPr id="1048950" name=""/>
          <p:cNvSpPr/>
          <p:nvPr>
            <p:ph type="dt" sz="full" idx="1"/>
          </p:nvPr>
        </p:nvSpPr>
        <p:spPr>
          <a:xfrm rot="0">
            <a:off x="3884612" y="0"/>
            <a:ext cx="2971800" cy="457200"/>
          </a:xfrm>
          <a:prstGeom prst="rect"/>
          <a:noFill/>
          <a:ln>
            <a:noFill/>
          </a:ln>
        </p:spPr>
        <p:txBody>
          <a:bodyPr bIns="45720" lIns="91440" rIns="91440" tIns="45720"/>
          <a:p>
            <a:pPr algn="r" eaLnBrk="1" hangingPunct="1" lvl="0"/>
            <a:endParaRPr altLang="en-US" sz="1200" lang="zh-CN"/>
          </a:p>
        </p:txBody>
      </p:sp>
      <p:sp>
        <p:nvSpPr>
          <p:cNvPr id="1048951" name=""/>
          <p:cNvSpPr/>
          <p:nvPr>
            <p:ph type="sldImg" sz="full" idx="2"/>
          </p:nvPr>
        </p:nvSpPr>
        <p:spPr>
          <a:xfrm rot="0">
            <a:off x="1143000" y="685800"/>
            <a:ext cx="4572000" cy="34290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p/>
        </p:txBody>
      </p:sp>
      <p:sp>
        <p:nvSpPr>
          <p:cNvPr id="1048952" name=""/>
          <p:cNvSpPr/>
          <p:nvPr>
            <p:ph type="body" sz="quarter" idx="3"/>
          </p:nvPr>
        </p:nvSpPr>
        <p:spPr>
          <a:xfrm rot="0"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p>
            <a:pPr lvl="0"/>
            <a:r>
              <a:rPr altLang="en-US" lang="zh-CN"/>
              <a:t>单击此处编辑母版文本样式</a:t>
            </a:r>
          </a:p>
          <a:p>
            <a:pPr lvl="1"/>
            <a:r>
              <a:rPr altLang="en-US" lang="zh-CN"/>
              <a:t>第二级</a:t>
            </a:r>
          </a:p>
          <a:p>
            <a:pPr lvl="2"/>
            <a:r>
              <a:rPr altLang="en-US" lang="zh-CN"/>
              <a:t>第三级</a:t>
            </a:r>
          </a:p>
          <a:p>
            <a:pPr lvl="3"/>
            <a:r>
              <a:rPr altLang="en-US" lang="zh-CN"/>
              <a:t>第四级</a:t>
            </a:r>
          </a:p>
          <a:p>
            <a:pPr lvl="4"/>
            <a:r>
              <a:rPr altLang="en-US" lang="zh-CN"/>
              <a:t>第五级</a:t>
            </a:r>
          </a:p>
        </p:txBody>
      </p:sp>
      <p:sp>
        <p:nvSpPr>
          <p:cNvPr id="1048953" name=""/>
          <p:cNvSpPr/>
          <p:nvPr>
            <p:ph type="ftr" sz="quarter" idx="4"/>
          </p:nvPr>
        </p:nvSpPr>
        <p:spPr>
          <a:xfrm rot="0">
            <a:off x="0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p>
            <a:pPr eaLnBrk="1" hangingPunct="1" lvl="0"/>
            <a:endParaRPr altLang="en-US" sz="1200" lang="en-US"/>
          </a:p>
        </p:txBody>
      </p:sp>
      <p:sp>
        <p:nvSpPr>
          <p:cNvPr id="1048954" name=""/>
          <p:cNvSpPr/>
          <p:nvPr>
            <p:ph type="sldNum" sz="quarter" idx="5"/>
          </p:nvPr>
        </p:nvSpPr>
        <p:spPr>
          <a:xfrm rot="0">
            <a:off x="3884612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p>
            <a:pPr algn="r" eaLnBrk="1" hangingPunct="1" lvl="0"/>
            <a:fld id="{566ABCEB-ACFC-4714-9973-3DA970169C29}" type="slidenum">
              <a:rPr altLang="en-US" sz="1200" lang="zh-CN"/>
              <a:pPr algn="r" eaLnBrk="1" hangingPunct="1" lvl="0"/>
            </a:fld>
            <a:endParaRPr altLang="en-US" sz="1200" lang="zh-CN"/>
          </a:p>
        </p:txBody>
      </p:sp>
      <p:sp>
        <p:nvSpPr>
          <p:cNvPr id="1048955" name=""/>
          <p:cNvSpPr/>
          <p:nvPr>
            <p:ph type="hdr" sz="quarter" idx="0"/>
          </p:nvPr>
        </p:nvSpPr>
        <p:spPr>
          <a:xfrm rot="0">
            <a:off x="0" y="0"/>
            <a:ext cx="2971800" cy="457200"/>
          </a:xfrm>
          <a:prstGeom prst="rect"/>
          <a:noFill/>
          <a:ln>
            <a:noFill/>
          </a:ln>
        </p:spPr>
        <p:txBody>
          <a:bodyPr bIns="45720" lIns="91440" rIns="91440" tIns="45720"/>
          <a:p>
            <a:pPr eaLnBrk="1" hangingPunct="1" lvl="0"/>
            <a:endParaRPr altLang="en-US" sz="1200" lang="zh-CN"/>
          </a:p>
        </p:txBody>
      </p:sp>
      <p:sp>
        <p:nvSpPr>
          <p:cNvPr id="1048956" name=""/>
          <p:cNvSpPr/>
          <p:nvPr>
            <p:ph type="dt" sz="full" idx="1"/>
          </p:nvPr>
        </p:nvSpPr>
        <p:spPr>
          <a:xfrm rot="0">
            <a:off x="3884612" y="0"/>
            <a:ext cx="2971800" cy="457200"/>
          </a:xfrm>
          <a:prstGeom prst="rect"/>
          <a:noFill/>
          <a:ln>
            <a:noFill/>
          </a:ln>
        </p:spPr>
        <p:txBody>
          <a:bodyPr bIns="45720" lIns="91440" rIns="91440" tIns="45720"/>
          <a:p>
            <a:pPr algn="r" eaLnBrk="1" hangingPunct="1" lvl="0"/>
            <a:endParaRPr altLang="en-US" sz="1200" lang="zh-CN"/>
          </a:p>
        </p:txBody>
      </p:sp>
      <p:sp>
        <p:nvSpPr>
          <p:cNvPr id="1048957" name=""/>
          <p:cNvSpPr/>
          <p:nvPr>
            <p:ph type="sldImg" sz="full" idx="2"/>
          </p:nvPr>
        </p:nvSpPr>
        <p:spPr>
          <a:xfrm rot="0">
            <a:off x="1143000" y="685800"/>
            <a:ext cx="4572000" cy="34290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p/>
        </p:txBody>
      </p:sp>
      <p:sp>
        <p:nvSpPr>
          <p:cNvPr id="1048958" name=""/>
          <p:cNvSpPr/>
          <p:nvPr>
            <p:ph type="body" sz="quarter" idx="3"/>
          </p:nvPr>
        </p:nvSpPr>
        <p:spPr>
          <a:xfrm rot="0"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p>
            <a:pPr lvl="0"/>
            <a:r>
              <a:rPr altLang="en-US" lang="zh-CN"/>
              <a:t>单击此处编辑母版文本样式</a:t>
            </a:r>
          </a:p>
          <a:p>
            <a:pPr lvl="1"/>
            <a:r>
              <a:rPr altLang="en-US" lang="zh-CN"/>
              <a:t>第二级</a:t>
            </a:r>
          </a:p>
          <a:p>
            <a:pPr lvl="2"/>
            <a:r>
              <a:rPr altLang="en-US" lang="zh-CN"/>
              <a:t>第三级</a:t>
            </a:r>
          </a:p>
          <a:p>
            <a:pPr lvl="3"/>
            <a:r>
              <a:rPr altLang="en-US" lang="zh-CN"/>
              <a:t>第四级</a:t>
            </a:r>
          </a:p>
          <a:p>
            <a:pPr lvl="4"/>
            <a:r>
              <a:rPr altLang="en-US" lang="zh-CN"/>
              <a:t>第五级</a:t>
            </a:r>
          </a:p>
        </p:txBody>
      </p:sp>
      <p:sp>
        <p:nvSpPr>
          <p:cNvPr id="1048959" name=""/>
          <p:cNvSpPr/>
          <p:nvPr>
            <p:ph type="ftr" sz="quarter" idx="4"/>
          </p:nvPr>
        </p:nvSpPr>
        <p:spPr>
          <a:xfrm rot="0">
            <a:off x="0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p>
            <a:pPr eaLnBrk="1" hangingPunct="1" lvl="0"/>
            <a:endParaRPr altLang="en-US" sz="1200" lang="en-US"/>
          </a:p>
        </p:txBody>
      </p:sp>
      <p:sp>
        <p:nvSpPr>
          <p:cNvPr id="1048960" name=""/>
          <p:cNvSpPr/>
          <p:nvPr>
            <p:ph type="sldNum" sz="quarter" idx="5"/>
          </p:nvPr>
        </p:nvSpPr>
        <p:spPr>
          <a:xfrm rot="0">
            <a:off x="3884612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p>
            <a:pPr algn="r" eaLnBrk="1" hangingPunct="1" lvl="0"/>
            <a:fld id="{566ABCEB-ACFC-4714-9973-3DA970169C29}" type="slidenum">
              <a:rPr altLang="en-US" sz="1200" lang="zh-CN"/>
              <a:pPr algn="r" eaLnBrk="1" hangingPunct="1" lvl="0"/>
            </a:fld>
            <a:endParaRPr altLang="en-US" sz="1200" lang="zh-CN"/>
          </a:p>
        </p:txBody>
      </p:sp>
      <p:sp>
        <p:nvSpPr>
          <p:cNvPr id="1048961" name=""/>
          <p:cNvSpPr/>
          <p:nvPr>
            <p:ph type="hdr" sz="quarter" idx="0"/>
          </p:nvPr>
        </p:nvSpPr>
        <p:spPr>
          <a:xfrm rot="0">
            <a:off x="0" y="0"/>
            <a:ext cx="2971800" cy="457200"/>
          </a:xfrm>
          <a:prstGeom prst="rect"/>
          <a:noFill/>
          <a:ln>
            <a:noFill/>
          </a:ln>
        </p:spPr>
        <p:txBody>
          <a:bodyPr bIns="45720" lIns="91440" rIns="91440" tIns="45720"/>
          <a:p>
            <a:pPr eaLnBrk="1" hangingPunct="1" lvl="0"/>
            <a:endParaRPr altLang="en-US" sz="1200" lang="zh-CN"/>
          </a:p>
        </p:txBody>
      </p:sp>
      <p:sp>
        <p:nvSpPr>
          <p:cNvPr id="1048962" name=""/>
          <p:cNvSpPr/>
          <p:nvPr>
            <p:ph type="dt" sz="full" idx="1"/>
          </p:nvPr>
        </p:nvSpPr>
        <p:spPr>
          <a:xfrm rot="0">
            <a:off x="3884612" y="0"/>
            <a:ext cx="2971800" cy="457200"/>
          </a:xfrm>
          <a:prstGeom prst="rect"/>
          <a:noFill/>
          <a:ln>
            <a:noFill/>
          </a:ln>
        </p:spPr>
        <p:txBody>
          <a:bodyPr bIns="45720" lIns="91440" rIns="91440" tIns="45720"/>
          <a:p>
            <a:pPr algn="r" eaLnBrk="1" hangingPunct="1" lvl="0"/>
            <a:endParaRPr altLang="en-US" sz="1200" lang="zh-CN"/>
          </a:p>
        </p:txBody>
      </p:sp>
      <p:sp>
        <p:nvSpPr>
          <p:cNvPr id="1048963" name=""/>
          <p:cNvSpPr/>
          <p:nvPr>
            <p:ph type="sldImg" sz="full" idx="2"/>
          </p:nvPr>
        </p:nvSpPr>
        <p:spPr>
          <a:xfrm rot="0">
            <a:off x="1143000" y="685800"/>
            <a:ext cx="4572000" cy="34290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p/>
        </p:txBody>
      </p:sp>
      <p:sp>
        <p:nvSpPr>
          <p:cNvPr id="1048964" name=""/>
          <p:cNvSpPr/>
          <p:nvPr>
            <p:ph type="body" sz="quarter" idx="3"/>
          </p:nvPr>
        </p:nvSpPr>
        <p:spPr>
          <a:xfrm rot="0"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p>
            <a:pPr lvl="0"/>
            <a:r>
              <a:rPr altLang="en-US" lang="zh-CN"/>
              <a:t>单击此处编辑母版文本样式</a:t>
            </a:r>
          </a:p>
          <a:p>
            <a:pPr lvl="1"/>
            <a:r>
              <a:rPr altLang="en-US" lang="zh-CN"/>
              <a:t>第二级</a:t>
            </a:r>
          </a:p>
          <a:p>
            <a:pPr lvl="2"/>
            <a:r>
              <a:rPr altLang="en-US" lang="zh-CN"/>
              <a:t>第三级</a:t>
            </a:r>
          </a:p>
          <a:p>
            <a:pPr lvl="3"/>
            <a:r>
              <a:rPr altLang="en-US" lang="zh-CN"/>
              <a:t>第四级</a:t>
            </a:r>
          </a:p>
          <a:p>
            <a:pPr lvl="4"/>
            <a:r>
              <a:rPr altLang="en-US" lang="zh-CN"/>
              <a:t>第五级</a:t>
            </a:r>
          </a:p>
        </p:txBody>
      </p:sp>
      <p:sp>
        <p:nvSpPr>
          <p:cNvPr id="1048965" name=""/>
          <p:cNvSpPr/>
          <p:nvPr>
            <p:ph type="ftr" sz="quarter" idx="4"/>
          </p:nvPr>
        </p:nvSpPr>
        <p:spPr>
          <a:xfrm rot="0">
            <a:off x="0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p>
            <a:pPr eaLnBrk="1" hangingPunct="1" lvl="0"/>
            <a:endParaRPr altLang="en-US" sz="1200" lang="en-US"/>
          </a:p>
        </p:txBody>
      </p:sp>
      <p:sp>
        <p:nvSpPr>
          <p:cNvPr id="1048966" name=""/>
          <p:cNvSpPr/>
          <p:nvPr>
            <p:ph type="sldNum" sz="quarter" idx="5"/>
          </p:nvPr>
        </p:nvSpPr>
        <p:spPr>
          <a:xfrm rot="0">
            <a:off x="3884612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/>
          <a:p>
            <a:pPr algn="r" eaLnBrk="1" hangingPunct="1" lvl="0"/>
            <a:fld id="{566ABCEB-ACFC-4714-9973-3DA970169C29}" type="slidenum">
              <a:rPr altLang="en-US" sz="1200" lang="zh-CN"/>
              <a:pPr algn="r" eaLnBrk="1" hangingPunct="1" lvl="0"/>
            </a:fld>
            <a:endParaRPr altLang="en-US" sz="1200" lang="zh-CN"/>
          </a:p>
        </p:txBody>
      </p:sp>
    </p:spTree>
  </p:cSld>
  <p:clrMap accent1="dk1" accent2="dk1" accent3="dk1" accent4="dk1" accent5="dk1" accent6="dk1" bg1="dk1" bg2="dk1" tx1="dk1" tx2="dk1" hlink="dk1" folHlink="dk1"/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8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altLang="en-US" lang="zh-CN"/>
          </a:p>
        </p:txBody>
      </p:sp>
      <p:sp>
        <p:nvSpPr>
          <p:cNvPr id="1048649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altLang="en-US" lang="zh-CN"/>
          </a:p>
        </p:txBody>
      </p:sp>
      <p:sp>
        <p:nvSpPr>
          <p:cNvPr id="1048578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5pPr>
          </a:lstStyle>
          <a:p>
            <a:pPr lvl="0"/>
            <a:endParaRPr sz="1200">
              <a:solidFill>
                <a:srgbClr val="898989"/>
              </a:solidFill>
            </a:endParaRPr>
          </a:p>
        </p:txBody>
      </p:sp>
      <p:sp>
        <p:nvSpPr>
          <p:cNvPr id="1048580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5pPr>
          </a:lstStyle>
          <a:p>
            <a:pPr algn="r" lvl="0"/>
            <a:fld id="{566ABCEB-ACFC-4714-9973-3DA970169C29}" type="slidenum">
              <a:rPr sz="1200">
                <a:solidFill>
                  <a:srgbClr val="898989"/>
                </a:solidFill>
              </a:rPr>
              <a:pPr algn="r" lvl="0"/>
            </a:fld>
            <a:endParaRPr sz="1200">
              <a:solidFill>
                <a:srgbClr val="898989"/>
              </a:solidFill>
            </a:endParaRPr>
          </a:p>
        </p:txBody>
      </p:sp>
      <p:sp>
        <p:nvSpPr>
          <p:cNvPr id="1048579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5pPr>
          </a:lstStyle>
          <a:p>
            <a:pPr algn="ctr" lvl="0"/>
            <a:endParaRPr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10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altLang="en-US" lang="zh-CN"/>
          </a:p>
        </p:txBody>
      </p:sp>
      <p:sp>
        <p:nvSpPr>
          <p:cNvPr id="1048670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</a:p>
        </p:txBody>
      </p:sp>
      <p:sp>
        <p:nvSpPr>
          <p:cNvPr id="1048578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5pPr>
          </a:lstStyle>
          <a:p>
            <a:pPr lvl="0"/>
            <a:endParaRPr sz="1200">
              <a:solidFill>
                <a:srgbClr val="898989"/>
              </a:solidFill>
            </a:endParaRPr>
          </a:p>
        </p:txBody>
      </p:sp>
      <p:sp>
        <p:nvSpPr>
          <p:cNvPr id="1048580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5pPr>
          </a:lstStyle>
          <a:p>
            <a:pPr algn="r" lvl="0"/>
            <a:fld id="{566ABCEB-ACFC-4714-9973-3DA970169C29}" type="slidenum">
              <a:rPr sz="1200">
                <a:solidFill>
                  <a:srgbClr val="898989"/>
                </a:solidFill>
              </a:rPr>
              <a:pPr algn="r" lvl="0"/>
            </a:fld>
            <a:endParaRPr sz="1200">
              <a:solidFill>
                <a:srgbClr val="898989"/>
              </a:solidFill>
            </a:endParaRPr>
          </a:p>
        </p:txBody>
      </p:sp>
      <p:sp>
        <p:nvSpPr>
          <p:cNvPr id="1048579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5pPr>
          </a:lstStyle>
          <a:p>
            <a:pPr algn="ctr" lvl="0"/>
            <a:endParaRPr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0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1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altLang="en-US" lang="zh-CN"/>
          </a:p>
        </p:txBody>
      </p:sp>
      <p:sp>
        <p:nvSpPr>
          <p:cNvPr id="1048672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</a:p>
        </p:txBody>
      </p:sp>
      <p:sp>
        <p:nvSpPr>
          <p:cNvPr id="1048578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5pPr>
          </a:lstStyle>
          <a:p>
            <a:pPr lvl="0"/>
            <a:endParaRPr sz="1200">
              <a:solidFill>
                <a:srgbClr val="898989"/>
              </a:solidFill>
            </a:endParaRPr>
          </a:p>
        </p:txBody>
      </p:sp>
      <p:sp>
        <p:nvSpPr>
          <p:cNvPr id="1048580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5pPr>
          </a:lstStyle>
          <a:p>
            <a:pPr algn="r" lvl="0"/>
            <a:fld id="{566ABCEB-ACFC-4714-9973-3DA970169C29}" type="slidenum">
              <a:rPr sz="1200">
                <a:solidFill>
                  <a:srgbClr val="898989"/>
                </a:solidFill>
              </a:rPr>
              <a:pPr algn="r" lvl="0"/>
            </a:fld>
            <a:endParaRPr sz="1200">
              <a:solidFill>
                <a:srgbClr val="898989"/>
              </a:solidFill>
            </a:endParaRPr>
          </a:p>
        </p:txBody>
      </p:sp>
      <p:sp>
        <p:nvSpPr>
          <p:cNvPr id="1048579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5pPr>
          </a:lstStyle>
          <a:p>
            <a:pPr algn="ctr" lvl="0"/>
            <a:endParaRPr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9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altLang="en-US" lang="zh-CN"/>
          </a:p>
        </p:txBody>
      </p:sp>
      <p:sp>
        <p:nvSpPr>
          <p:cNvPr id="1048651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</a:p>
        </p:txBody>
      </p:sp>
      <p:sp>
        <p:nvSpPr>
          <p:cNvPr id="1048578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5pPr>
          </a:lstStyle>
          <a:p>
            <a:pPr lvl="0"/>
            <a:endParaRPr sz="1200">
              <a:solidFill>
                <a:srgbClr val="898989"/>
              </a:solidFill>
            </a:endParaRPr>
          </a:p>
        </p:txBody>
      </p:sp>
      <p:sp>
        <p:nvSpPr>
          <p:cNvPr id="1048580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5pPr>
          </a:lstStyle>
          <a:p>
            <a:pPr algn="r" lvl="0"/>
            <a:fld id="{566ABCEB-ACFC-4714-9973-3DA970169C29}" type="slidenum">
              <a:rPr sz="1200">
                <a:solidFill>
                  <a:srgbClr val="898989"/>
                </a:solidFill>
              </a:rPr>
              <a:pPr algn="r" lvl="0"/>
            </a:fld>
            <a:endParaRPr sz="1200">
              <a:solidFill>
                <a:srgbClr val="898989"/>
              </a:solidFill>
            </a:endParaRPr>
          </a:p>
        </p:txBody>
      </p:sp>
      <p:sp>
        <p:nvSpPr>
          <p:cNvPr id="1048579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5pPr>
          </a:lstStyle>
          <a:p>
            <a:pPr algn="ctr" lvl="0"/>
            <a:endParaRPr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9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Title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altLang="en-US" lang="zh-CN"/>
          </a:p>
        </p:txBody>
      </p:sp>
      <p:sp>
        <p:nvSpPr>
          <p:cNvPr id="1048653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463"/>
            <a:ext cx="7886700" cy="1500187"/>
          </a:xfrm>
        </p:spPr>
        <p:txBody>
          <a:bodyPr/>
          <a:lstStyle>
            <a:lvl1pPr indent="0" marL="0">
              <a:buNone/>
              <a:defRPr sz="2400"/>
            </a:lvl1pPr>
            <a:lvl2pPr indent="0" marL="457200">
              <a:buNone/>
              <a:defRPr sz="2000"/>
            </a:lvl2pPr>
            <a:lvl3pPr indent="0" marL="914400">
              <a:buNone/>
              <a:defRPr sz="1800"/>
            </a:lvl3pPr>
            <a:lvl4pPr indent="0" marL="1371600">
              <a:buNone/>
              <a:defRPr sz="1600"/>
            </a:lvl4pPr>
            <a:lvl5pPr indent="0" marL="1828800">
              <a:buNone/>
              <a:defRPr sz="1600"/>
            </a:lvl5pPr>
            <a:lvl6pPr indent="0" marL="2286000">
              <a:buNone/>
              <a:defRPr sz="1600"/>
            </a:lvl6pPr>
            <a:lvl7pPr indent="0" marL="2743200">
              <a:buNone/>
              <a:defRPr sz="1600"/>
            </a:lvl7pPr>
            <a:lvl8pPr indent="0" marL="3200400">
              <a:buNone/>
              <a:defRPr sz="1600"/>
            </a:lvl8pPr>
            <a:lvl9pPr indent="0" marL="3657600">
              <a:buNone/>
              <a:defRPr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578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5pPr>
          </a:lstStyle>
          <a:p>
            <a:pPr lvl="0"/>
            <a:endParaRPr sz="1200">
              <a:solidFill>
                <a:srgbClr val="898989"/>
              </a:solidFill>
            </a:endParaRPr>
          </a:p>
        </p:txBody>
      </p:sp>
      <p:sp>
        <p:nvSpPr>
          <p:cNvPr id="1048580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5pPr>
          </a:lstStyle>
          <a:p>
            <a:pPr algn="r" lvl="0"/>
            <a:fld id="{566ABCEB-ACFC-4714-9973-3DA970169C29}" type="slidenum">
              <a:rPr sz="1200">
                <a:solidFill>
                  <a:srgbClr val="898989"/>
                </a:solidFill>
              </a:rPr>
              <a:pPr algn="r" lvl="0"/>
            </a:fld>
            <a:endParaRPr sz="1200">
              <a:solidFill>
                <a:srgbClr val="898989"/>
              </a:solidFill>
            </a:endParaRPr>
          </a:p>
        </p:txBody>
      </p:sp>
      <p:sp>
        <p:nvSpPr>
          <p:cNvPr id="1048579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5pPr>
          </a:lstStyle>
          <a:p>
            <a:pPr algn="ctr" lvl="0"/>
            <a:endParaRPr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9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altLang="en-US" lang="zh-CN"/>
          </a:p>
        </p:txBody>
      </p:sp>
      <p:sp>
        <p:nvSpPr>
          <p:cNvPr id="1048655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</a:p>
        </p:txBody>
      </p:sp>
      <p:sp>
        <p:nvSpPr>
          <p:cNvPr id="1048656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</a:p>
        </p:txBody>
      </p:sp>
      <p:sp>
        <p:nvSpPr>
          <p:cNvPr id="1048578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5pPr>
          </a:lstStyle>
          <a:p>
            <a:pPr lvl="0"/>
            <a:endParaRPr sz="1200">
              <a:solidFill>
                <a:srgbClr val="898989"/>
              </a:solidFill>
            </a:endParaRPr>
          </a:p>
        </p:txBody>
      </p:sp>
      <p:sp>
        <p:nvSpPr>
          <p:cNvPr id="1048580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5pPr>
          </a:lstStyle>
          <a:p>
            <a:pPr algn="r" lvl="0"/>
            <a:fld id="{566ABCEB-ACFC-4714-9973-3DA970169C29}" type="slidenum">
              <a:rPr sz="1200">
                <a:solidFill>
                  <a:srgbClr val="898989"/>
                </a:solidFill>
              </a:rPr>
              <a:pPr algn="r" lvl="0"/>
            </a:fld>
            <a:endParaRPr sz="1200">
              <a:solidFill>
                <a:srgbClr val="898989"/>
              </a:solidFill>
            </a:endParaRPr>
          </a:p>
        </p:txBody>
      </p:sp>
      <p:sp>
        <p:nvSpPr>
          <p:cNvPr id="1048579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5pPr>
          </a:lstStyle>
          <a:p>
            <a:pPr algn="ctr" lvl="0"/>
            <a:endParaRPr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9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altLang="en-US" lang="zh-CN"/>
          </a:p>
        </p:txBody>
      </p:sp>
      <p:sp>
        <p:nvSpPr>
          <p:cNvPr id="1048658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59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</a:p>
        </p:txBody>
      </p:sp>
      <p:sp>
        <p:nvSpPr>
          <p:cNvPr id="104866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61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</a:p>
        </p:txBody>
      </p:sp>
      <p:sp>
        <p:nvSpPr>
          <p:cNvPr id="1048578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5pPr>
          </a:lstStyle>
          <a:p>
            <a:pPr lvl="0"/>
            <a:endParaRPr sz="1200">
              <a:solidFill>
                <a:srgbClr val="898989"/>
              </a:solidFill>
            </a:endParaRPr>
          </a:p>
        </p:txBody>
      </p:sp>
      <p:sp>
        <p:nvSpPr>
          <p:cNvPr id="1048580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5pPr>
          </a:lstStyle>
          <a:p>
            <a:pPr algn="r" lvl="0"/>
            <a:fld id="{566ABCEB-ACFC-4714-9973-3DA970169C29}" type="slidenum">
              <a:rPr sz="1200">
                <a:solidFill>
                  <a:srgbClr val="898989"/>
                </a:solidFill>
              </a:rPr>
              <a:pPr algn="r" lvl="0"/>
            </a:fld>
            <a:endParaRPr sz="1200">
              <a:solidFill>
                <a:srgbClr val="898989"/>
              </a:solidFill>
            </a:endParaRPr>
          </a:p>
        </p:txBody>
      </p:sp>
      <p:sp>
        <p:nvSpPr>
          <p:cNvPr id="1048579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5pPr>
          </a:lstStyle>
          <a:p>
            <a:pPr algn="ctr" lvl="0"/>
            <a:endParaRPr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9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altLang="en-US" lang="zh-CN"/>
          </a:p>
        </p:txBody>
      </p:sp>
      <p:sp>
        <p:nvSpPr>
          <p:cNvPr id="1048578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5pPr>
          </a:lstStyle>
          <a:p>
            <a:pPr lvl="0"/>
            <a:endParaRPr sz="1200">
              <a:solidFill>
                <a:srgbClr val="898989"/>
              </a:solidFill>
            </a:endParaRPr>
          </a:p>
        </p:txBody>
      </p:sp>
      <p:sp>
        <p:nvSpPr>
          <p:cNvPr id="1048580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5pPr>
          </a:lstStyle>
          <a:p>
            <a:pPr algn="r" lvl="0"/>
            <a:fld id="{566ABCEB-ACFC-4714-9973-3DA970169C29}" type="slidenum">
              <a:rPr sz="1200">
                <a:solidFill>
                  <a:srgbClr val="898989"/>
                </a:solidFill>
              </a:rPr>
              <a:pPr algn="r" lvl="0"/>
            </a:fld>
            <a:endParaRPr sz="1200">
              <a:solidFill>
                <a:srgbClr val="898989"/>
              </a:solidFill>
            </a:endParaRPr>
          </a:p>
        </p:txBody>
      </p:sp>
      <p:sp>
        <p:nvSpPr>
          <p:cNvPr id="1048579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5pPr>
          </a:lstStyle>
          <a:p>
            <a:pPr algn="ctr" lvl="0"/>
            <a:endParaRPr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8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5pPr>
          </a:lstStyle>
          <a:p>
            <a:pPr lvl="0"/>
            <a:endParaRPr sz="1200">
              <a:solidFill>
                <a:srgbClr val="898989"/>
              </a:solidFill>
            </a:endParaRPr>
          </a:p>
        </p:txBody>
      </p:sp>
      <p:sp>
        <p:nvSpPr>
          <p:cNvPr id="1048580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5pPr>
          </a:lstStyle>
          <a:p>
            <a:pPr algn="r" lvl="0"/>
            <a:fld id="{566ABCEB-ACFC-4714-9973-3DA970169C29}" type="slidenum">
              <a:rPr sz="1200">
                <a:solidFill>
                  <a:srgbClr val="898989"/>
                </a:solidFill>
              </a:rPr>
              <a:pPr algn="r" lvl="0"/>
            </a:fld>
            <a:endParaRPr sz="1200">
              <a:solidFill>
                <a:srgbClr val="898989"/>
              </a:solidFill>
            </a:endParaRPr>
          </a:p>
        </p:txBody>
      </p:sp>
      <p:sp>
        <p:nvSpPr>
          <p:cNvPr id="1048579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5pPr>
          </a:lstStyle>
          <a:p>
            <a:pPr algn="ctr" lvl="0"/>
            <a:endParaRPr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9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3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altLang="en-US" lang="zh-CN"/>
          </a:p>
        </p:txBody>
      </p:sp>
      <p:sp>
        <p:nvSpPr>
          <p:cNvPr id="104866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65" name="Content Placeholder 2"/>
          <p:cNvSpPr>
            <a:spLocks noGrp="1"/>
          </p:cNvSpPr>
          <p:nvPr>
            <p:ph idx="1"/>
          </p:nvPr>
        </p:nvSpPr>
        <p:spPr>
          <a:xfrm>
            <a:off x="3887391" y="98742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</a:p>
        </p:txBody>
      </p:sp>
      <p:sp>
        <p:nvSpPr>
          <p:cNvPr id="1048578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5pPr>
          </a:lstStyle>
          <a:p>
            <a:pPr lvl="0"/>
            <a:endParaRPr sz="1200">
              <a:solidFill>
                <a:srgbClr val="898989"/>
              </a:solidFill>
            </a:endParaRPr>
          </a:p>
        </p:txBody>
      </p:sp>
      <p:sp>
        <p:nvSpPr>
          <p:cNvPr id="1048580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5pPr>
          </a:lstStyle>
          <a:p>
            <a:pPr algn="r" lvl="0"/>
            <a:fld id="{566ABCEB-ACFC-4714-9973-3DA970169C29}" type="slidenum">
              <a:rPr sz="1200">
                <a:solidFill>
                  <a:srgbClr val="898989"/>
                </a:solidFill>
              </a:rPr>
              <a:pPr algn="r" lvl="0"/>
            </a:fld>
            <a:endParaRPr sz="1200">
              <a:solidFill>
                <a:srgbClr val="898989"/>
              </a:solidFill>
            </a:endParaRPr>
          </a:p>
        </p:txBody>
      </p:sp>
      <p:sp>
        <p:nvSpPr>
          <p:cNvPr id="1048579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5pPr>
          </a:lstStyle>
          <a:p>
            <a:pPr algn="ctr" lvl="0"/>
            <a:endParaRPr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9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6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altLang="en-US" lang="zh-CN"/>
          </a:p>
        </p:txBody>
      </p:sp>
      <p:sp>
        <p:nvSpPr>
          <p:cNvPr id="104866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68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4"/>
            <a:ext cx="4629150" cy="4873625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0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altLang="en-US" lang="zh-CN"/>
          </a:p>
        </p:txBody>
      </p:sp>
      <p:sp>
        <p:nvSpPr>
          <p:cNvPr id="1048578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5pPr>
          </a:lstStyle>
          <a:p>
            <a:pPr lvl="0"/>
            <a:endParaRPr sz="1200">
              <a:solidFill>
                <a:srgbClr val="898989"/>
              </a:solidFill>
            </a:endParaRPr>
          </a:p>
        </p:txBody>
      </p:sp>
      <p:sp>
        <p:nvSpPr>
          <p:cNvPr id="1048580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5pPr>
          </a:lstStyle>
          <a:p>
            <a:pPr algn="r" lvl="0"/>
            <a:fld id="{566ABCEB-ACFC-4714-9973-3DA970169C29}" type="slidenum">
              <a:rPr sz="1200">
                <a:solidFill>
                  <a:srgbClr val="898989"/>
                </a:solidFill>
              </a:rPr>
              <a:pPr algn="r" lvl="0"/>
            </a:fld>
            <a:endParaRPr sz="1200">
              <a:solidFill>
                <a:srgbClr val="898989"/>
              </a:solidFill>
            </a:endParaRPr>
          </a:p>
        </p:txBody>
      </p:sp>
      <p:sp>
        <p:nvSpPr>
          <p:cNvPr id="1048579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5pPr>
          </a:lstStyle>
          <a:p>
            <a:pPr algn="ctr" lvl="0"/>
            <a:endParaRPr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white">
      <p:bgPr>
        <a:solidFill>
          <a:schemeClr val="lt1">
            <a:alpha val="100000"/>
          </a:schemeClr>
        </a:solidFill>
      </p:bgPr>
    </p:bg>
    <p:spTree>
      <p:nvGrpSpPr>
        <p:cNvPr id="40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576" name=""/>
          <p:cNvSpPr/>
          <p:nvPr>
            <p:ph type="title" sz="full" idx="0"/>
          </p:nvPr>
        </p:nvSpPr>
        <p:spPr>
          <a:xfrm rot="0">
            <a:off x="457200" y="274637"/>
            <a:ext cx="8229600" cy="11430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p>
            <a:pPr lvl="0"/>
            <a:r>
              <a:t>Click to edit Master title style</a:t>
            </a:r>
          </a:p>
        </p:txBody>
      </p:sp>
      <p:sp>
        <p:nvSpPr>
          <p:cNvPr id="1048577" name=""/>
          <p:cNvSpPr/>
          <p:nvPr>
            <p:ph type="body" sz="full" idx="1"/>
          </p:nvPr>
        </p:nvSpPr>
        <p:spPr>
          <a:xfrm rot="0">
            <a:off x="457200" y="1600200"/>
            <a:ext cx="8229600" cy="4525962"/>
          </a:xfrm>
          <a:prstGeom prst="rect"/>
          <a:noFill/>
          <a:ln>
            <a:noFill/>
          </a:ln>
        </p:spPr>
        <p:txBody>
          <a:bodyPr bIns="45720" lIns="91440" rIns="91440" tIns="45720"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48578" name=""/>
          <p:cNvSpPr/>
          <p:nvPr>
            <p:ph type="dt" sz="half" idx="2"/>
          </p:nvPr>
        </p:nvSpPr>
        <p:spPr>
          <a:xfrm rot="0">
            <a:off x="457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5pPr>
          </a:lstStyle>
          <a:p>
            <a:pPr lvl="0"/>
            <a:endParaRPr sz="1200">
              <a:solidFill>
                <a:srgbClr val="898989"/>
              </a:solidFill>
            </a:endParaRPr>
          </a:p>
        </p:txBody>
      </p:sp>
      <p:sp>
        <p:nvSpPr>
          <p:cNvPr id="1048579" name=""/>
          <p:cNvSpPr/>
          <p:nvPr>
            <p:ph type="ftr" sz="quarter" idx="3"/>
          </p:nvPr>
        </p:nvSpPr>
        <p:spPr>
          <a:xfrm rot="0">
            <a:off x="3124200" y="6356350"/>
            <a:ext cx="2895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5pPr>
          </a:lstStyle>
          <a:p>
            <a:pPr algn="ctr" lvl="0"/>
            <a:endParaRPr sz="1200">
              <a:solidFill>
                <a:srgbClr val="898989"/>
              </a:solidFill>
            </a:endParaRPr>
          </a:p>
        </p:txBody>
      </p:sp>
      <p:sp>
        <p:nvSpPr>
          <p:cNvPr id="1048580" name=""/>
          <p:cNvSpPr/>
          <p:nvPr>
            <p:ph type="sldNum" sz="quarter" idx="4"/>
          </p:nvPr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5pPr>
          </a:lstStyle>
          <a:p>
            <a:pPr algn="r" lvl="0"/>
            <a:fld id="{566ABCEB-ACFC-4714-9973-3DA970169C29}" type="slidenum">
              <a:rPr sz="1200">
                <a:solidFill>
                  <a:srgbClr val="898989"/>
                </a:solidFill>
              </a:rPr>
              <a:pPr algn="r" lvl="0"/>
            </a:fld>
            <a:endParaRPr sz="1200">
              <a:solidFill>
                <a:srgbClr val="898989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sldNum="0"/>
  <p:txStyles>
    <p:titleStyle>
      <a:lvl1pPr algn="ctr" eaLnBrk="1" fontAlgn="base" hangingPunct="1" indent="0" latinLnBrk="1" marL="0" rtl="0">
        <a:lnSpc>
          <a:spcPct val="100000"/>
        </a:lnSpc>
        <a:spcBef>
          <a:spcPct val="0"/>
        </a:spcBef>
        <a:spcAft>
          <a:spcPct val="0"/>
        </a:spcAft>
        <a:buFontTx/>
        <a:buNone/>
        <a:defRPr baseline="0" b="0" sz="4400" i="0">
          <a:solidFill>
            <a:schemeClr val="dk1"/>
          </a:solidFill>
          <a:latin typeface="Calibri" pitchFamily="2" charset="0"/>
        </a:defRPr>
      </a:lvl1pPr>
    </p:titleStyle>
    <p:bodyStyle>
      <a:lvl1pPr algn="l" eaLnBrk="1" fontAlgn="base" hangingPunct="1" indent="-342900" latinLnBrk="1" marL="342900" rtl="0">
        <a:lnSpc>
          <a:spcPct val="100000"/>
        </a:lnSpc>
        <a:spcBef>
          <a:spcPct val="20000"/>
        </a:spcBef>
        <a:spcAft>
          <a:spcPct val="0"/>
        </a:spcAft>
        <a:buSzPct val="100000"/>
        <a:buFont typeface="Arial" pitchFamily="0" charset="0"/>
        <a:buChar char="•"/>
        <a:defRPr baseline="0" b="0" sz="3200" i="0">
          <a:solidFill>
            <a:schemeClr val="dk1"/>
          </a:solidFill>
          <a:latin typeface="Calibri" pitchFamily="2" charset="0"/>
        </a:defRPr>
      </a:lvl1pPr>
      <a:lvl2pPr algn="l" eaLnBrk="1" fontAlgn="base" hangingPunct="1" indent="-285750" latinLnBrk="1" marL="742950" rtl="0">
        <a:lnSpc>
          <a:spcPct val="100000"/>
        </a:lnSpc>
        <a:spcBef>
          <a:spcPct val="20000"/>
        </a:spcBef>
        <a:spcAft>
          <a:spcPct val="0"/>
        </a:spcAft>
        <a:buSzPct val="100000"/>
        <a:buFont typeface="Arial" pitchFamily="0" charset="0"/>
        <a:buChar char="–"/>
        <a:defRPr baseline="0" b="0" sz="2800" i="0">
          <a:solidFill>
            <a:schemeClr val="dk1"/>
          </a:solidFill>
          <a:latin typeface="Calibri" pitchFamily="2" charset="0"/>
        </a:defRPr>
      </a:lvl2pPr>
      <a:lvl3pPr algn="l" eaLnBrk="1" fontAlgn="base" hangingPunct="1" indent="-228600" latinLnBrk="1" marL="1143000" rtl="0">
        <a:lnSpc>
          <a:spcPct val="100000"/>
        </a:lnSpc>
        <a:spcBef>
          <a:spcPct val="20000"/>
        </a:spcBef>
        <a:spcAft>
          <a:spcPct val="0"/>
        </a:spcAft>
        <a:buSzPct val="100000"/>
        <a:buFont typeface="Arial" pitchFamily="0" charset="0"/>
        <a:buChar char="•"/>
        <a:defRPr baseline="0" b="0" sz="2400" i="0">
          <a:solidFill>
            <a:schemeClr val="dk1"/>
          </a:solidFill>
          <a:latin typeface="Calibri" pitchFamily="2" charset="0"/>
        </a:defRPr>
      </a:lvl3pPr>
      <a:lvl4pPr algn="l" eaLnBrk="1" fontAlgn="base" hangingPunct="1" indent="-228600" latinLnBrk="1" marL="1600200" rtl="0">
        <a:lnSpc>
          <a:spcPct val="100000"/>
        </a:lnSpc>
        <a:spcBef>
          <a:spcPct val="20000"/>
        </a:spcBef>
        <a:spcAft>
          <a:spcPct val="0"/>
        </a:spcAft>
        <a:buSzPct val="100000"/>
        <a:buFont typeface="Arial" pitchFamily="0" charset="0"/>
        <a:buChar char="–"/>
        <a:defRPr baseline="0" b="0" sz="2000" i="0">
          <a:solidFill>
            <a:schemeClr val="dk1"/>
          </a:solidFill>
          <a:latin typeface="Calibri" pitchFamily="2" charset="0"/>
        </a:defRPr>
      </a:lvl4pPr>
      <a:lvl5pPr algn="l" eaLnBrk="1" fontAlgn="base" hangingPunct="1" indent="-228600" latinLnBrk="1" marL="2057400" rtl="0">
        <a:lnSpc>
          <a:spcPct val="100000"/>
        </a:lnSpc>
        <a:spcBef>
          <a:spcPct val="20000"/>
        </a:spcBef>
        <a:spcAft>
          <a:spcPct val="0"/>
        </a:spcAft>
        <a:buSzPct val="100000"/>
        <a:buFont typeface="Arial" pitchFamily="0" charset="0"/>
        <a:buChar char="»"/>
        <a:defRPr baseline="0" b="0" sz="2000" i="0">
          <a:solidFill>
            <a:schemeClr val="dk1"/>
          </a:solidFill>
          <a:latin typeface="Calibri" pitchFamily="2" charset="0"/>
        </a:defRPr>
      </a:lvl5pPr>
    </p:bodyStyle>
    <p:otherStyle>
      <a:lvl1pPr algn="l" fontAlgn="base" indent="0" latinLnBrk="1" marL="0" rtl="0">
        <a:lnSpc>
          <a:spcPct val="100000"/>
        </a:lnSpc>
        <a:spcBef>
          <a:spcPct val="0"/>
        </a:spcBef>
        <a:spcAft>
          <a:spcPct val="0"/>
        </a:spcAft>
        <a:buFont typeface="Arial" pitchFamily="0" charset="0"/>
        <a:buNone/>
        <a:defRPr baseline="0" b="0" sz="1800" i="0">
          <a:solidFill>
            <a:schemeClr val="dk1"/>
          </a:solidFill>
          <a:latin typeface="Arial" pitchFamily="0" charset="0"/>
          <a:ea typeface="宋体" pitchFamily="0" charset="-122"/>
        </a:defRPr>
      </a:lvl1pPr>
      <a:lvl2pPr algn="l" fontAlgn="base" indent="0" latinLnBrk="1" marL="457200" rtl="0">
        <a:lnSpc>
          <a:spcPct val="100000"/>
        </a:lnSpc>
        <a:spcBef>
          <a:spcPct val="0"/>
        </a:spcBef>
        <a:spcAft>
          <a:spcPct val="0"/>
        </a:spcAft>
        <a:buFont typeface="Arial" pitchFamily="0" charset="0"/>
        <a:buNone/>
        <a:defRPr baseline="0" b="0" sz="1800" i="0">
          <a:solidFill>
            <a:schemeClr val="dk1"/>
          </a:solidFill>
          <a:latin typeface="Arial" pitchFamily="0" charset="0"/>
          <a:ea typeface="宋体" pitchFamily="0" charset="-122"/>
        </a:defRPr>
      </a:lvl2pPr>
      <a:lvl3pPr algn="l" fontAlgn="base" indent="0" latinLnBrk="1" marL="914400" rtl="0">
        <a:lnSpc>
          <a:spcPct val="100000"/>
        </a:lnSpc>
        <a:spcBef>
          <a:spcPct val="0"/>
        </a:spcBef>
        <a:spcAft>
          <a:spcPct val="0"/>
        </a:spcAft>
        <a:buFont typeface="Arial" pitchFamily="0" charset="0"/>
        <a:buNone/>
        <a:defRPr baseline="0" b="0" sz="1800" i="0">
          <a:solidFill>
            <a:schemeClr val="dk1"/>
          </a:solidFill>
          <a:latin typeface="Arial" pitchFamily="0" charset="0"/>
          <a:ea typeface="宋体" pitchFamily="0" charset="-122"/>
        </a:defRPr>
      </a:lvl3pPr>
      <a:lvl4pPr algn="l" fontAlgn="base" indent="0" latinLnBrk="1" marL="1371600" rtl="0">
        <a:lnSpc>
          <a:spcPct val="100000"/>
        </a:lnSpc>
        <a:spcBef>
          <a:spcPct val="0"/>
        </a:spcBef>
        <a:spcAft>
          <a:spcPct val="0"/>
        </a:spcAft>
        <a:buFont typeface="Arial" pitchFamily="0" charset="0"/>
        <a:buNone/>
        <a:defRPr baseline="0" b="0" sz="1800" i="0">
          <a:solidFill>
            <a:schemeClr val="dk1"/>
          </a:solidFill>
          <a:latin typeface="Arial" pitchFamily="0" charset="0"/>
          <a:ea typeface="宋体" pitchFamily="0" charset="-122"/>
        </a:defRPr>
      </a:lvl4pPr>
      <a:lvl5pPr algn="l" fontAlgn="base" indent="0" latinLnBrk="1" marL="1828800" rtl="0">
        <a:lnSpc>
          <a:spcPct val="100000"/>
        </a:lnSpc>
        <a:spcBef>
          <a:spcPct val="0"/>
        </a:spcBef>
        <a:spcAft>
          <a:spcPct val="0"/>
        </a:spcAft>
        <a:buFont typeface="Arial" pitchFamily="0" charset="0"/>
        <a:buNone/>
        <a:defRPr baseline="0" b="0" sz="1800" i="0">
          <a:solidFill>
            <a:schemeClr val="dk1"/>
          </a:solidFill>
          <a:latin typeface="Arial" pitchFamily="0" charset="0"/>
          <a:ea typeface="宋体" pitchFamily="0" charset="-122"/>
        </a:defRPr>
      </a:lvl5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7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7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7.xml"/></Relationships>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7.xml"/></Relationships>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
<Relationships xmlns="http://schemas.openxmlformats.org/package/2006/relationships"><Relationship Id="rId1" Type="http://schemas.openxmlformats.org/officeDocument/2006/relationships/hyperlink" Target="http://www.behavenet.com/capsules/disorders/rumdis.htm" TargetMode="External"/><Relationship Id="rId2" Type="http://schemas.openxmlformats.org/officeDocument/2006/relationships/slideLayout" Target="../slideLayouts/slideLayout7.xml"/></Relationships>
</file>

<file path=ppt/slides/_rels/slide39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41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581" name=""/>
          <p:cNvSpPr/>
          <p:nvPr>
            <p:ph type="ctrTitle" sz="full" idx="4294967295"/>
          </p:nvPr>
        </p:nvSpPr>
        <p:spPr>
          <a:xfrm rot="0">
            <a:off x="357187" y="285750"/>
            <a:ext cx="8286750" cy="225107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ctr">
              <a:defRPr sz="4400"/>
            </a:lvl1pPr>
          </a:lstStyle>
          <a:p>
            <a:pPr lvl="0"/>
            <a:r>
              <a:rPr altLang="en-US" b="1" sz="6000" lang="zh-CN">
                <a:effectLst>
                  <a:outerShdw algn="tl" blurRad="38100" dir="2700000" dist="38100">
                    <a:srgbClr val="C0C0C0"/>
                  </a:outerShdw>
                </a:effectLst>
              </a:rPr>
              <a:t>EATING DISORDERS</a:t>
            </a:r>
          </a:p>
        </p:txBody>
      </p:sp>
      <p:sp>
        <p:nvSpPr>
          <p:cNvPr id="1048582" name=""/>
          <p:cNvSpPr/>
          <p:nvPr>
            <p:ph type="subTitle" sz="full" idx="4294967295"/>
          </p:nvPr>
        </p:nvSpPr>
        <p:spPr>
          <a:xfrm rot="0">
            <a:off x="1371600" y="3886200"/>
            <a:ext cx="6400800" cy="1752600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algn="ctr" marL="0">
              <a:buFontTx/>
              <a:buNone/>
              <a:defRPr sz="3200">
                <a:solidFill>
                  <a:schemeClr val="dk1"/>
                </a:solidFill>
              </a:defRPr>
            </a:lvl1pPr>
            <a:lvl2pPr algn="ctr" marL="457200">
              <a:buFontTx/>
              <a:buNone/>
            </a:lvl2pPr>
            <a:lvl3pPr algn="ctr" marL="914400">
              <a:buFontTx/>
              <a:buNone/>
            </a:lvl3pPr>
            <a:lvl4pPr algn="ctr" marL="1371600">
              <a:buFontTx/>
              <a:buNone/>
            </a:lvl4pPr>
            <a:lvl5pPr algn="ctr" marL="1828800">
              <a:buFontTx/>
              <a:buNone/>
            </a:lvl5pPr>
          </a:lstStyle>
          <a:p>
            <a:pPr lvl="0">
              <a:lnSpc>
                <a:spcPct val="80000"/>
              </a:lnSpc>
              <a:buNone/>
            </a:pPr>
            <a:r>
              <a:rPr altLang="en-US" b="1" sz="3800" lang="zh-CN"/>
              <a:t>DR.  RACHEL KANG’ETHE</a:t>
            </a:r>
          </a:p>
          <a:p>
            <a:pPr lvl="0">
              <a:lnSpc>
                <a:spcPct val="80000"/>
              </a:lnSpc>
              <a:buNone/>
            </a:pPr>
            <a:r>
              <a:rPr altLang="en-US" b="1" sz="3800" lang="zh-CN"/>
              <a:t>DEPARTMENT OF PSYCHIATRY</a:t>
            </a:r>
          </a:p>
          <a:p>
            <a:pPr lvl="0">
              <a:lnSpc>
                <a:spcPct val="80000"/>
              </a:lnSpc>
              <a:buNone/>
            </a:pPr>
            <a:r>
              <a:rPr b="1" sz="3800"/>
              <a:t>UNIVERSITY OF NAIROBI</a:t>
            </a:r>
          </a:p>
          <a:p>
            <a:pPr lvl="0">
              <a:lnSpc>
                <a:spcPct val="70000"/>
              </a:lnSpc>
              <a:buNone/>
            </a:pPr>
            <a:endParaRPr sz="8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58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596" name=""/>
          <p:cNvSpPr/>
          <p:nvPr>
            <p:ph type="title" sz="full" idx="4294967295"/>
          </p:nvPr>
        </p:nvSpPr>
        <p:spPr>
          <a:xfrm rot="0">
            <a:off x="457200" y="274637"/>
            <a:ext cx="8229600" cy="715962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ctr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dk1"/>
                </a:solidFill>
                <a:latin typeface="Calibri" pitchFamily="2" charset="0"/>
              </a:defRPr>
            </a:lvl1pPr>
          </a:lstStyle>
          <a:p>
            <a:pPr lvl="0"/>
            <a:r>
              <a:rPr b="1" sz="3200">
                <a:effectLst>
                  <a:outerShdw algn="tl" blurRad="38100" dir="2700000" dist="38100">
                    <a:srgbClr val="C0C0C0"/>
                  </a:outerShdw>
                </a:effectLst>
              </a:rPr>
              <a:t>ANOREXIA NERVOSA: </a:t>
            </a:r>
            <a:r>
              <a:rPr b="1" sz="3200"/>
              <a:t>Etiology/Pathogenesis</a:t>
            </a:r>
          </a:p>
        </p:txBody>
      </p:sp>
      <p:sp>
        <p:nvSpPr>
          <p:cNvPr id="1048597" name=""/>
          <p:cNvSpPr/>
          <p:nvPr>
            <p:ph type="body" sz="full" idx="4294967295"/>
          </p:nvPr>
        </p:nvSpPr>
        <p:spPr>
          <a:xfrm rot="0">
            <a:off x="304800" y="1066800"/>
            <a:ext cx="8534400" cy="5486400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algn="l" eaLnBrk="1" fontAlgn="base" hangingPunct="1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•"/>
              <a:defRPr baseline="0" b="0" sz="3200" i="0">
                <a:solidFill>
                  <a:schemeClr val="dk1"/>
                </a:solidFill>
                <a:latin typeface="Calibri" pitchFamily="2" charset="0"/>
              </a:defRPr>
            </a:lvl1pPr>
            <a:lvl2pPr algn="l" eaLnBrk="1" fontAlgn="base" hangingPunct="1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–"/>
              <a:defRPr baseline="0" b="0" sz="2800" i="0">
                <a:solidFill>
                  <a:schemeClr val="dk1"/>
                </a:solidFill>
                <a:latin typeface="Calibri" pitchFamily="2" charset="0"/>
              </a:defRPr>
            </a:lvl2pPr>
            <a:lvl3pPr algn="l" eaLnBrk="1" fontAlgn="base" hangingPunct="1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•"/>
              <a:defRPr baseline="0" b="0" sz="2400" i="0">
                <a:solidFill>
                  <a:schemeClr val="dk1"/>
                </a:solidFill>
                <a:latin typeface="Calibri" pitchFamily="2" charset="0"/>
              </a:defRPr>
            </a:lvl3pPr>
            <a:lvl4pPr algn="l" eaLnBrk="1" fontAlgn="base" hangingPunct="1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–"/>
              <a:defRPr baseline="0" b="0" sz="2000" i="0">
                <a:solidFill>
                  <a:schemeClr val="dk1"/>
                </a:solidFill>
                <a:latin typeface="Calibri" pitchFamily="2" charset="0"/>
              </a:defRPr>
            </a:lvl4pPr>
            <a:lvl5pPr algn="l" eaLnBrk="1" fontAlgn="base" hangingPunct="1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»"/>
              <a:defRPr baseline="0" b="0" sz="2000" i="0">
                <a:solidFill>
                  <a:schemeClr val="dk1"/>
                </a:solidFill>
                <a:latin typeface="Calibri" pitchFamily="2" charset="0"/>
              </a:defRPr>
            </a:lvl5pPr>
          </a:lstStyle>
          <a:p>
            <a:pPr lvl="0">
              <a:lnSpc>
                <a:spcPct val="80000"/>
              </a:lnSpc>
            </a:pPr>
            <a:r>
              <a:rPr b="1" sz="2400"/>
              <a:t>Biologic/genetic evidence</a:t>
            </a:r>
          </a:p>
          <a:p>
            <a:pPr lvl="0">
              <a:lnSpc>
                <a:spcPct val="80000"/>
              </a:lnSpc>
              <a:buFont typeface="Wingdings" pitchFamily="0" charset="2"/>
              <a:buNone/>
            </a:pPr>
            <a:r>
              <a:rPr sz="2400"/>
              <a:t>	-- Genetic factors explain &gt; 50% risk  2developing eating disorder</a:t>
            </a:r>
          </a:p>
          <a:p>
            <a:pPr lvl="1">
              <a:lnSpc>
                <a:spcPct val="80000"/>
              </a:lnSpc>
            </a:pPr>
            <a:r>
              <a:rPr sz="2400"/>
              <a:t>Increased in monozygotic twins/Increased incidence in sisters</a:t>
            </a:r>
          </a:p>
          <a:p>
            <a:pPr lvl="1">
              <a:lnSpc>
                <a:spcPct val="80000"/>
              </a:lnSpc>
            </a:pPr>
            <a:r>
              <a:rPr sz="2400"/>
              <a:t>Increased prevalence of affective disorders in families</a:t>
            </a:r>
          </a:p>
          <a:p>
            <a:pPr lvl="0">
              <a:lnSpc>
                <a:spcPct val="80000"/>
              </a:lnSpc>
            </a:pPr>
            <a:r>
              <a:rPr b="1" sz="2400"/>
              <a:t>Psychological</a:t>
            </a:r>
          </a:p>
          <a:p>
            <a:pPr lvl="1">
              <a:lnSpc>
                <a:spcPct val="80000"/>
              </a:lnSpc>
            </a:pPr>
            <a:r>
              <a:rPr sz="2400" u="sng"/>
              <a:t>Personality traits</a:t>
            </a:r>
            <a:r>
              <a:rPr sz="2400"/>
              <a:t>:  negative emotionality, perfectionism, drive for thinness, poor interoceptive awareness, ineffectiveness, </a:t>
            </a:r>
          </a:p>
          <a:p>
            <a:pPr lvl="1">
              <a:lnSpc>
                <a:spcPct val="80000"/>
              </a:lnSpc>
            </a:pPr>
            <a:r>
              <a:rPr sz="2400" u="sng"/>
              <a:t>Family characteristics</a:t>
            </a:r>
            <a:r>
              <a:rPr sz="2400"/>
              <a:t>: enmeshment, over-protectiveness, rigidity, conflict resolution#, early separation stress and </a:t>
            </a:r>
            <a:r>
              <a:rPr b="1" sz="2400" i="1"/>
              <a:t>sexual abuse hx</a:t>
            </a:r>
          </a:p>
          <a:p>
            <a:pPr lvl="0">
              <a:lnSpc>
                <a:spcPct val="80000"/>
              </a:lnSpc>
            </a:pPr>
            <a:r>
              <a:rPr b="1" sz="2400"/>
              <a:t>Socio-cultural stressors</a:t>
            </a:r>
          </a:p>
          <a:p>
            <a:pPr lvl="1">
              <a:lnSpc>
                <a:spcPct val="80000"/>
              </a:lnSpc>
            </a:pPr>
            <a:r>
              <a:rPr sz="2400"/>
              <a:t>Affluence in industrial countries </a:t>
            </a:r>
          </a:p>
          <a:p>
            <a:pPr lvl="1">
              <a:lnSpc>
                <a:spcPct val="80000"/>
              </a:lnSpc>
            </a:pPr>
            <a:r>
              <a:rPr sz="2400"/>
              <a:t>Social standard: thinness = beauty</a:t>
            </a:r>
          </a:p>
          <a:p>
            <a:pPr lvl="1">
              <a:lnSpc>
                <a:spcPct val="80000"/>
              </a:lnSpc>
            </a:pPr>
            <a:r>
              <a:rPr sz="2400"/>
              <a:t>Media bombardment: thinness = success/women-sex objects</a:t>
            </a:r>
          </a:p>
          <a:p>
            <a:pPr lvl="0">
              <a:lnSpc>
                <a:spcPct val="80000"/>
              </a:lnSpc>
            </a:pPr>
            <a:endParaRPr b="1" sz="1300"/>
          </a:p>
          <a:p>
            <a:pPr lvl="0">
              <a:lnSpc>
                <a:spcPct val="80000"/>
              </a:lnSpc>
            </a:pPr>
            <a:endParaRPr sz="13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59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598" name=""/>
          <p:cNvSpPr/>
          <p:nvPr>
            <p:ph sz="full" idx="4294967295"/>
          </p:nvPr>
        </p:nvSpPr>
        <p:spPr>
          <a:xfrm rot="0">
            <a:off x="304800" y="304800"/>
            <a:ext cx="8458200" cy="6172200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algn="l" eaLnBrk="1" fontAlgn="base" hangingPunct="1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•"/>
              <a:defRPr baseline="0" b="0" sz="3200" i="0">
                <a:solidFill>
                  <a:schemeClr val="dk1"/>
                </a:solidFill>
                <a:latin typeface="Calibri" pitchFamily="2" charset="0"/>
              </a:defRPr>
            </a:lvl1pPr>
            <a:lvl2pPr algn="l" eaLnBrk="1" fontAlgn="base" hangingPunct="1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–"/>
              <a:defRPr baseline="0" b="0" sz="2800" i="0">
                <a:solidFill>
                  <a:schemeClr val="dk1"/>
                </a:solidFill>
                <a:latin typeface="Calibri" pitchFamily="2" charset="0"/>
              </a:defRPr>
            </a:lvl2pPr>
            <a:lvl3pPr algn="l" eaLnBrk="1" fontAlgn="base" hangingPunct="1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•"/>
              <a:defRPr baseline="0" b="0" sz="2400" i="0">
                <a:solidFill>
                  <a:schemeClr val="dk1"/>
                </a:solidFill>
                <a:latin typeface="Calibri" pitchFamily="2" charset="0"/>
              </a:defRPr>
            </a:lvl3pPr>
            <a:lvl4pPr algn="l" eaLnBrk="1" fontAlgn="base" hangingPunct="1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–"/>
              <a:defRPr baseline="0" b="0" sz="2000" i="0">
                <a:solidFill>
                  <a:schemeClr val="dk1"/>
                </a:solidFill>
                <a:latin typeface="Calibri" pitchFamily="2" charset="0"/>
              </a:defRPr>
            </a:lvl4pPr>
            <a:lvl5pPr algn="l" eaLnBrk="1" fontAlgn="base" hangingPunct="1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»"/>
              <a:defRPr baseline="0" b="0" sz="2000" i="0">
                <a:solidFill>
                  <a:schemeClr val="dk1"/>
                </a:solidFill>
                <a:latin typeface="Calibri" pitchFamily="2" charset="0"/>
              </a:defRPr>
            </a:lvl5pPr>
          </a:lstStyle>
          <a:p>
            <a:pPr lvl="0">
              <a:lnSpc>
                <a:spcPct val="90000"/>
              </a:lnSpc>
              <a:buFontTx/>
              <a:buNone/>
            </a:pPr>
            <a:r>
              <a:rPr b="1" sz="2400"/>
              <a:t>Anorexia: Cognitive Behavioral View</a:t>
            </a:r>
          </a:p>
          <a:p>
            <a:pPr lvl="0">
              <a:lnSpc>
                <a:spcPct val="90000"/>
              </a:lnSpc>
            </a:pPr>
            <a:r>
              <a:rPr sz="2400"/>
              <a:t>Focus on body dissatisfaction and fear of fatness</a:t>
            </a:r>
          </a:p>
          <a:p>
            <a:pPr lvl="0">
              <a:lnSpc>
                <a:spcPct val="90000"/>
              </a:lnSpc>
            </a:pPr>
            <a:r>
              <a:rPr sz="2400"/>
              <a:t>Certain behaviors (e.g., restrictive eating, excessive exercise) negatively reinforcing/reduce anxiety about weight gain</a:t>
            </a:r>
          </a:p>
          <a:p>
            <a:pPr lvl="0">
              <a:lnSpc>
                <a:spcPct val="90000"/>
              </a:lnSpc>
            </a:pPr>
            <a:r>
              <a:rPr sz="2400"/>
              <a:t>Feelings of self control brought about by weight loss are positively reinforcing </a:t>
            </a:r>
          </a:p>
          <a:p>
            <a:pPr lvl="0">
              <a:lnSpc>
                <a:spcPct val="90000"/>
              </a:lnSpc>
            </a:pPr>
            <a:r>
              <a:rPr sz="2400"/>
              <a:t>Perfectionism and personal inadequacy lead to excessive concern about weight</a:t>
            </a:r>
          </a:p>
          <a:p>
            <a:pPr lvl="0">
              <a:lnSpc>
                <a:spcPct val="90000"/>
              </a:lnSpc>
            </a:pPr>
            <a:r>
              <a:rPr sz="2400"/>
              <a:t>Criticism from family/peers regarding weight can also play a role</a:t>
            </a:r>
          </a:p>
          <a:p>
            <a:pPr lvl="0">
              <a:lnSpc>
                <a:spcPct val="90000"/>
              </a:lnSpc>
              <a:buFontTx/>
              <a:buNone/>
            </a:pPr>
            <a:r>
              <a:rPr b="1" sz="2400"/>
              <a:t>Anorexia: Cross-Cultural Factors</a:t>
            </a:r>
          </a:p>
          <a:p>
            <a:pPr lvl="0">
              <a:lnSpc>
                <a:spcPct val="90000"/>
              </a:lnSpc>
            </a:pPr>
            <a:r>
              <a:rPr sz="2400"/>
              <a:t>Anorexia found in many cultures</a:t>
            </a:r>
          </a:p>
          <a:p>
            <a:pPr lvl="1">
              <a:lnSpc>
                <a:spcPct val="90000"/>
              </a:lnSpc>
            </a:pPr>
            <a:r>
              <a:rPr sz="2400"/>
              <a:t>Even those not under Western influence</a:t>
            </a:r>
          </a:p>
          <a:p>
            <a:pPr lvl="1">
              <a:lnSpc>
                <a:spcPct val="90000"/>
              </a:lnSpc>
            </a:pPr>
            <a:r>
              <a:rPr sz="2400"/>
              <a:t>May not include fears of getting fat</a:t>
            </a:r>
          </a:p>
          <a:p>
            <a:pPr lvl="0">
              <a:lnSpc>
                <a:spcPct val="90000"/>
              </a:lnSpc>
            </a:pPr>
            <a:r>
              <a:rPr sz="2400"/>
              <a:t>In some cultures, higher weight is a sign of fertility / healthiness</a:t>
            </a:r>
          </a:p>
          <a:p>
            <a:pPr lvl="0">
              <a:lnSpc>
                <a:spcPct val="90000"/>
              </a:lnSpc>
            </a:pPr>
            <a:r>
              <a:rPr sz="2400"/>
              <a:t>As countries become more like Western cultures, eating disorders increase</a:t>
            </a:r>
          </a:p>
          <a:p>
            <a:pPr lvl="0">
              <a:lnSpc>
                <a:spcPct val="90000"/>
              </a:lnSpc>
              <a:buFontTx/>
              <a:buNone/>
            </a:pPr>
            <a:endParaRPr b="1" sz="22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60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599" name=""/>
          <p:cNvSpPr/>
          <p:nvPr>
            <p:ph sz="full" idx="4294967295"/>
          </p:nvPr>
        </p:nvSpPr>
        <p:spPr>
          <a:xfrm rot="0">
            <a:off x="304800" y="381000"/>
            <a:ext cx="8534400" cy="6096000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algn="l" eaLnBrk="1" fontAlgn="base" hangingPunct="1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•"/>
              <a:defRPr baseline="0" b="0" sz="3200" i="0">
                <a:solidFill>
                  <a:schemeClr val="dk1"/>
                </a:solidFill>
                <a:latin typeface="Calibri" pitchFamily="2" charset="0"/>
              </a:defRPr>
            </a:lvl1pPr>
            <a:lvl2pPr algn="l" eaLnBrk="1" fontAlgn="base" hangingPunct="1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–"/>
              <a:defRPr baseline="0" b="0" sz="2800" i="0">
                <a:solidFill>
                  <a:schemeClr val="dk1"/>
                </a:solidFill>
                <a:latin typeface="Calibri" pitchFamily="2" charset="0"/>
              </a:defRPr>
            </a:lvl2pPr>
            <a:lvl3pPr algn="l" eaLnBrk="1" fontAlgn="base" hangingPunct="1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•"/>
              <a:defRPr baseline="0" b="0" sz="2400" i="0">
                <a:solidFill>
                  <a:schemeClr val="dk1"/>
                </a:solidFill>
                <a:latin typeface="Calibri" pitchFamily="2" charset="0"/>
              </a:defRPr>
            </a:lvl3pPr>
            <a:lvl4pPr algn="l" eaLnBrk="1" fontAlgn="base" hangingPunct="1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–"/>
              <a:defRPr baseline="0" b="0" sz="2000" i="0">
                <a:solidFill>
                  <a:schemeClr val="dk1"/>
                </a:solidFill>
                <a:latin typeface="Calibri" pitchFamily="2" charset="0"/>
              </a:defRPr>
            </a:lvl4pPr>
            <a:lvl5pPr algn="l" eaLnBrk="1" fontAlgn="base" hangingPunct="1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»"/>
              <a:defRPr baseline="0" b="0" sz="2000" i="0">
                <a:solidFill>
                  <a:schemeClr val="dk1"/>
                </a:solidFill>
                <a:latin typeface="Calibri" pitchFamily="2" charset="0"/>
              </a:defRPr>
            </a:lvl5pPr>
          </a:lstStyle>
          <a:p>
            <a:pPr lvl="0">
              <a:buFontTx/>
              <a:buNone/>
            </a:pPr>
            <a:r>
              <a:rPr b="1" sz="2400"/>
              <a:t>Anorexia Nervosa: Clinical Presentation</a:t>
            </a:r>
          </a:p>
          <a:p>
            <a:pPr lvl="0"/>
            <a:r>
              <a:rPr sz="2400"/>
              <a:t>Onset: early to middle teen yrs/ dieting &amp; stress triggered</a:t>
            </a:r>
          </a:p>
          <a:p>
            <a:pPr lvl="0"/>
            <a:r>
              <a:rPr sz="2400"/>
              <a:t>Women 10x as likely to develop disorder as men</a:t>
            </a:r>
          </a:p>
          <a:p>
            <a:pPr lvl="1"/>
            <a:r>
              <a:rPr sz="2400"/>
              <a:t>Symptomatology in men similar to that of women</a:t>
            </a:r>
          </a:p>
          <a:p>
            <a:pPr lvl="0"/>
            <a:r>
              <a:rPr sz="2400"/>
              <a:t>Often comorbid with depression, OCD, phobias, panic, alcoholism and PDs/In men, comorbid with substance dependence, mood disorders, or schizophrenia</a:t>
            </a:r>
          </a:p>
          <a:p>
            <a:pPr lvl="0"/>
            <a:r>
              <a:rPr sz="2400"/>
              <a:t>Suicide rates high in anorexia: 5% completed/20% attempt</a:t>
            </a:r>
          </a:p>
          <a:p>
            <a:pPr lvl="0">
              <a:buFontTx/>
              <a:buNone/>
            </a:pPr>
            <a:r>
              <a:rPr b="1" sz="2400"/>
              <a:t>Physical Changes in Anorexia</a:t>
            </a:r>
          </a:p>
          <a:p>
            <a:pPr lvl="0"/>
            <a:r>
              <a:rPr sz="2400"/>
              <a:t>Low blood pressure, heart rate decrease, renal/GIT problems</a:t>
            </a:r>
          </a:p>
          <a:p>
            <a:pPr lvl="0"/>
            <a:r>
              <a:rPr sz="2400"/>
              <a:t>Loss of bone mass, brittle nails, dry skin, hair loss</a:t>
            </a:r>
          </a:p>
          <a:p>
            <a:pPr lvl="0"/>
            <a:r>
              <a:rPr sz="2400" i="1"/>
              <a:t>Lanugo</a:t>
            </a:r>
            <a:r>
              <a:rPr sz="2400"/>
              <a:t>  -soft, downy body hair</a:t>
            </a:r>
          </a:p>
          <a:p>
            <a:pPr lvl="0"/>
            <a:r>
              <a:rPr sz="2400"/>
              <a:t>Depletion of potassium and sodium electrolytes</a:t>
            </a:r>
          </a:p>
          <a:p>
            <a:pPr lvl="1"/>
            <a:r>
              <a:rPr sz="2400"/>
              <a:t>Can cause tiredness, weakness, and death</a:t>
            </a:r>
          </a:p>
          <a:p>
            <a:pPr lvl="0">
              <a:buFontTx/>
              <a:buNone/>
            </a:pPr>
            <a:endParaRPr b="1" sz="2200"/>
          </a:p>
          <a:p>
            <a:pPr lvl="0"/>
            <a:endParaRPr sz="3000"/>
          </a:p>
        </p:txBody>
      </p:sp>
      <p:sp>
        <p:nvSpPr>
          <p:cNvPr id="1048600" name=""/>
          <p:cNvSpPr txBox="1"/>
          <p:nvPr/>
        </p:nvSpPr>
        <p:spPr>
          <a:xfrm rot="0">
            <a:off x="6553200" y="6356350"/>
            <a:ext cx="2133600" cy="3651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5pPr>
          </a:lstStyle>
          <a:p>
            <a:pPr algn="r" lvl="0"/>
            <a:fld id="{566ABCEB-ACFC-4714-9973-3DA970169C29}" type="slidenum">
              <a:rPr sz="1200">
                <a:solidFill>
                  <a:srgbClr val="898989"/>
                </a:solidFill>
              </a:rPr>
              <a:pPr algn="r" lvl="0"/>
              <a:t>12</a:t>
            </a:fld>
            <a:endParaRPr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61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01" name=""/>
          <p:cNvSpPr/>
          <p:nvPr>
            <p:ph type="title" sz="full" idx="4294967295"/>
          </p:nvPr>
        </p:nvSpPr>
        <p:spPr>
          <a:xfrm rot="0">
            <a:off x="457200" y="274637"/>
            <a:ext cx="8229600" cy="715962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ctr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dk1"/>
                </a:solidFill>
                <a:latin typeface="Calibri" pitchFamily="2" charset="0"/>
              </a:defRPr>
            </a:lvl1pPr>
          </a:lstStyle>
          <a:p>
            <a:pPr lvl="0"/>
            <a:r>
              <a:rPr altLang="en-US" sz="4000" lang="en-US"/>
              <a:t> </a:t>
            </a:r>
            <a:r>
              <a:rPr b="1" sz="3200">
                <a:effectLst>
                  <a:outerShdw algn="tl" blurRad="38100" dir="2700000" dist="38100">
                    <a:srgbClr val="C0C0C0"/>
                  </a:outerShdw>
                </a:effectLst>
              </a:rPr>
              <a:t>Medical Effects of Anorexia</a:t>
            </a:r>
          </a:p>
        </p:txBody>
      </p:sp>
      <p:pic>
        <p:nvPicPr>
          <p:cNvPr id="2097156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381000" y="1219200"/>
            <a:ext cx="8229600" cy="5356225"/>
          </a:xfrm>
          <a:prstGeom prst="rect"/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 advClick="1">
    <p:cut thruBlk="0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62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02" name=""/>
          <p:cNvSpPr/>
          <p:nvPr>
            <p:ph type="title" sz="full" idx="4294967295"/>
          </p:nvPr>
        </p:nvSpPr>
        <p:spPr>
          <a:xfrm rot="0">
            <a:off x="457200" y="274637"/>
            <a:ext cx="8229600" cy="563562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ctr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dk1"/>
                </a:solidFill>
                <a:latin typeface="Calibri" pitchFamily="2" charset="0"/>
              </a:defRPr>
            </a:lvl1pPr>
          </a:lstStyle>
          <a:p>
            <a:pPr algn="l" lvl="0"/>
            <a:r>
              <a:rPr b="1" sz="2900">
                <a:effectLst>
                  <a:outerShdw algn="tl" blurRad="38100" dir="2700000" dist="38100">
                    <a:srgbClr val="C0C0C0"/>
                  </a:outerShdw>
                </a:effectLst>
              </a:rPr>
              <a:t>ANOREXIA NERVOSA: Differential Diagnosis</a:t>
            </a:r>
          </a:p>
        </p:txBody>
      </p:sp>
      <p:sp>
        <p:nvSpPr>
          <p:cNvPr id="1048603" name=""/>
          <p:cNvSpPr/>
          <p:nvPr>
            <p:ph type="body" sz="full" idx="4294967295"/>
          </p:nvPr>
        </p:nvSpPr>
        <p:spPr>
          <a:xfrm rot="0">
            <a:off x="304800" y="914400"/>
            <a:ext cx="8534400" cy="5562600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algn="l" eaLnBrk="1" fontAlgn="base" hangingPunct="1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•"/>
              <a:defRPr baseline="0" b="0" sz="3200" i="0">
                <a:solidFill>
                  <a:schemeClr val="dk1"/>
                </a:solidFill>
                <a:latin typeface="Calibri" pitchFamily="2" charset="0"/>
              </a:defRPr>
            </a:lvl1pPr>
            <a:lvl2pPr algn="l" eaLnBrk="1" fontAlgn="base" hangingPunct="1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–"/>
              <a:defRPr baseline="0" b="0" sz="2800" i="0">
                <a:solidFill>
                  <a:schemeClr val="dk1"/>
                </a:solidFill>
                <a:latin typeface="Calibri" pitchFamily="2" charset="0"/>
              </a:defRPr>
            </a:lvl2pPr>
            <a:lvl3pPr algn="l" eaLnBrk="1" fontAlgn="base" hangingPunct="1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•"/>
              <a:defRPr baseline="0" b="0" sz="2400" i="0">
                <a:solidFill>
                  <a:schemeClr val="dk1"/>
                </a:solidFill>
                <a:latin typeface="Calibri" pitchFamily="2" charset="0"/>
              </a:defRPr>
            </a:lvl3pPr>
            <a:lvl4pPr algn="l" eaLnBrk="1" fontAlgn="base" hangingPunct="1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–"/>
              <a:defRPr baseline="0" b="0" sz="2000" i="0">
                <a:solidFill>
                  <a:schemeClr val="dk1"/>
                </a:solidFill>
                <a:latin typeface="Calibri" pitchFamily="2" charset="0"/>
              </a:defRPr>
            </a:lvl4pPr>
            <a:lvl5pPr algn="l" eaLnBrk="1" fontAlgn="base" hangingPunct="1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»"/>
              <a:defRPr baseline="0" b="0" sz="2000" i="0">
                <a:solidFill>
                  <a:schemeClr val="dk1"/>
                </a:solidFill>
                <a:latin typeface="Calibri" pitchFamily="2" charset="0"/>
              </a:defRPr>
            </a:lvl5pPr>
          </a:lstStyle>
          <a:p>
            <a:pPr lvl="0"/>
            <a:r>
              <a:rPr sz="2800"/>
              <a:t>Thyroid disease</a:t>
            </a:r>
          </a:p>
          <a:p>
            <a:pPr lvl="0"/>
            <a:r>
              <a:rPr sz="2800"/>
              <a:t>Diabetes mellitus</a:t>
            </a:r>
          </a:p>
          <a:p>
            <a:pPr lvl="0"/>
            <a:r>
              <a:rPr sz="2800"/>
              <a:t>Addison disease</a:t>
            </a:r>
          </a:p>
          <a:p>
            <a:pPr lvl="0"/>
            <a:r>
              <a:rPr sz="2800"/>
              <a:t>Inflammatory bowel disease</a:t>
            </a:r>
          </a:p>
          <a:p>
            <a:pPr lvl="0"/>
            <a:r>
              <a:rPr sz="2800"/>
              <a:t>Brain tumors/ Other malignancy</a:t>
            </a:r>
          </a:p>
          <a:p>
            <a:pPr lvl="0"/>
            <a:r>
              <a:rPr sz="2800"/>
              <a:t>HIV</a:t>
            </a:r>
          </a:p>
          <a:p>
            <a:pPr lvl="0"/>
            <a:r>
              <a:rPr sz="2800"/>
              <a:t>Drug/alcohol abuse</a:t>
            </a:r>
          </a:p>
          <a:p>
            <a:pPr lvl="0"/>
            <a:r>
              <a:rPr sz="2800"/>
              <a:t>Depression</a:t>
            </a:r>
          </a:p>
          <a:p>
            <a:pPr lvl="0"/>
            <a:r>
              <a:rPr sz="2800"/>
              <a:t>Schizophrenia</a:t>
            </a:r>
          </a:p>
          <a:p>
            <a:pPr lvl="0"/>
            <a:r>
              <a:rPr sz="2800"/>
              <a:t>Personality disorders</a:t>
            </a:r>
          </a:p>
          <a:p>
            <a:pPr lvl="0"/>
            <a:r>
              <a:rPr sz="2800"/>
              <a:t>Obsessive/compulsive disorders</a:t>
            </a:r>
          </a:p>
          <a:p>
            <a:pPr lvl="0"/>
            <a:endParaRPr sz="4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63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04" name=""/>
          <p:cNvSpPr/>
          <p:nvPr>
            <p:ph type="title" sz="full" idx="4294967295"/>
          </p:nvPr>
        </p:nvSpPr>
        <p:spPr>
          <a:xfrm rot="0">
            <a:off x="244475" y="236537"/>
            <a:ext cx="8585200" cy="754062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ctr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dk1"/>
                </a:solidFill>
                <a:latin typeface="Calibri" pitchFamily="2" charset="0"/>
              </a:defRPr>
            </a:lvl1pPr>
          </a:lstStyle>
          <a:p>
            <a:pPr algn="l" lvl="0"/>
            <a:r>
              <a:rPr b="1" sz="2400">
                <a:effectLst>
                  <a:outerShdw algn="tl" blurRad="38100" dir="2700000" dist="38100">
                    <a:srgbClr val="C0C0C0"/>
                  </a:outerShdw>
                </a:effectLst>
              </a:rPr>
              <a:t>ANOREXIA NERVOSA DIAGNOSIS:  DETAILED HISTORY</a:t>
            </a:r>
          </a:p>
        </p:txBody>
      </p:sp>
      <p:sp>
        <p:nvSpPr>
          <p:cNvPr id="1048605" name=""/>
          <p:cNvSpPr/>
          <p:nvPr>
            <p:ph type="body" sz="full" idx="4294967295"/>
          </p:nvPr>
        </p:nvSpPr>
        <p:spPr>
          <a:xfrm rot="0">
            <a:off x="304800" y="1066800"/>
            <a:ext cx="8534400" cy="5410200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algn="l" eaLnBrk="1" fontAlgn="base" hangingPunct="1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•"/>
              <a:defRPr baseline="0" b="0" sz="3200" i="0">
                <a:solidFill>
                  <a:schemeClr val="dk1"/>
                </a:solidFill>
                <a:latin typeface="Calibri" pitchFamily="2" charset="0"/>
              </a:defRPr>
            </a:lvl1pPr>
            <a:lvl2pPr algn="l" eaLnBrk="1" fontAlgn="base" hangingPunct="1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–"/>
              <a:defRPr baseline="0" b="0" sz="2800" i="0">
                <a:solidFill>
                  <a:schemeClr val="dk1"/>
                </a:solidFill>
                <a:latin typeface="Calibri" pitchFamily="2" charset="0"/>
              </a:defRPr>
            </a:lvl2pPr>
            <a:lvl3pPr algn="l" eaLnBrk="1" fontAlgn="base" hangingPunct="1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•"/>
              <a:defRPr baseline="0" b="0" sz="2400" i="0">
                <a:solidFill>
                  <a:schemeClr val="dk1"/>
                </a:solidFill>
                <a:latin typeface="Calibri" pitchFamily="2" charset="0"/>
              </a:defRPr>
            </a:lvl3pPr>
            <a:lvl4pPr algn="l" eaLnBrk="1" fontAlgn="base" hangingPunct="1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–"/>
              <a:defRPr baseline="0" b="0" sz="2000" i="0">
                <a:solidFill>
                  <a:schemeClr val="dk1"/>
                </a:solidFill>
                <a:latin typeface="Calibri" pitchFamily="2" charset="0"/>
              </a:defRPr>
            </a:lvl4pPr>
            <a:lvl5pPr algn="l" eaLnBrk="1" fontAlgn="base" hangingPunct="1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»"/>
              <a:defRPr baseline="0" b="0" sz="2000" i="0">
                <a:solidFill>
                  <a:schemeClr val="dk1"/>
                </a:solidFill>
                <a:latin typeface="Calibri" pitchFamily="2" charset="0"/>
              </a:defRPr>
            </a:lvl5pPr>
          </a:lstStyle>
          <a:p>
            <a:pPr lvl="0">
              <a:lnSpc>
                <a:spcPct val="80000"/>
              </a:lnSpc>
            </a:pPr>
            <a:r>
              <a:rPr altLang="en-US" sz="2800" lang="zh-CN"/>
              <a:t>Weight </a:t>
            </a:r>
          </a:p>
          <a:p>
            <a:pPr lvl="0">
              <a:lnSpc>
                <a:spcPct val="80000"/>
              </a:lnSpc>
            </a:pPr>
            <a:r>
              <a:rPr altLang="en-US" sz="2800" lang="en-US"/>
              <a:t>Diet </a:t>
            </a:r>
          </a:p>
          <a:p>
            <a:pPr lvl="0">
              <a:lnSpc>
                <a:spcPct val="80000"/>
              </a:lnSpc>
            </a:pPr>
            <a:r>
              <a:rPr altLang="en-US" sz="2800" lang="zh-CN"/>
              <a:t>Exercise  </a:t>
            </a:r>
          </a:p>
          <a:p>
            <a:pPr lvl="0">
              <a:lnSpc>
                <a:spcPct val="80000"/>
              </a:lnSpc>
            </a:pPr>
            <a:r>
              <a:rPr sz="2800"/>
              <a:t>Body image </a:t>
            </a:r>
          </a:p>
          <a:p>
            <a:pPr lvl="0">
              <a:lnSpc>
                <a:spcPct val="80000"/>
              </a:lnSpc>
            </a:pPr>
            <a:r>
              <a:rPr sz="2800"/>
              <a:t>Self-induced binging; purging</a:t>
            </a:r>
          </a:p>
          <a:p>
            <a:pPr lvl="0">
              <a:lnSpc>
                <a:spcPct val="80000"/>
              </a:lnSpc>
            </a:pPr>
            <a:r>
              <a:rPr sz="2800"/>
              <a:t>Self-medication with laxatives, diuretics, or diet pills</a:t>
            </a:r>
          </a:p>
          <a:p>
            <a:pPr lvl="0">
              <a:lnSpc>
                <a:spcPct val="80000"/>
              </a:lnSpc>
            </a:pPr>
            <a:r>
              <a:rPr sz="2800"/>
              <a:t>Menstrual/puberty </a:t>
            </a:r>
          </a:p>
          <a:p>
            <a:pPr lvl="0">
              <a:lnSpc>
                <a:spcPct val="80000"/>
              </a:lnSpc>
            </a:pPr>
            <a:r>
              <a:rPr sz="2800"/>
              <a:t>Sexual/physical abuse history</a:t>
            </a:r>
          </a:p>
          <a:p>
            <a:pPr lvl="0">
              <a:lnSpc>
                <a:spcPct val="80000"/>
              </a:lnSpc>
            </a:pPr>
            <a:r>
              <a:rPr sz="2800"/>
              <a:t>Family history of psychiatric illness, alcoholism, eating disorders</a:t>
            </a:r>
          </a:p>
          <a:p>
            <a:pPr lvl="0">
              <a:lnSpc>
                <a:spcPct val="80000"/>
              </a:lnSpc>
            </a:pPr>
            <a:r>
              <a:rPr sz="2800"/>
              <a:t>Substance abuse, sexual behaviors, compulsive</a:t>
            </a:r>
            <a:r>
              <a:rPr sz="2800"/>
              <a:t> /i</a:t>
            </a:r>
            <a:r>
              <a:rPr sz="2800"/>
              <a:t>mpulsive behaviors</a:t>
            </a:r>
          </a:p>
          <a:p>
            <a:pPr lvl="0">
              <a:lnSpc>
                <a:spcPct val="80000"/>
              </a:lnSpc>
            </a:pPr>
            <a:endParaRPr sz="3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64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06" name=""/>
          <p:cNvSpPr/>
          <p:nvPr>
            <p:ph type="title" sz="full" idx="4294967295"/>
          </p:nvPr>
        </p:nvSpPr>
        <p:spPr>
          <a:xfrm rot="0">
            <a:off x="457200" y="274637"/>
            <a:ext cx="8229600" cy="868362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ctr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dk1"/>
                </a:solidFill>
                <a:latin typeface="Calibri" pitchFamily="2" charset="0"/>
              </a:defRPr>
            </a:lvl1pPr>
          </a:lstStyle>
          <a:p>
            <a:pPr lvl="0"/>
            <a:r>
              <a:rPr b="1" sz="3200">
                <a:effectLst>
                  <a:outerShdw algn="tl" blurRad="38100" dir="2700000" dist="38100">
                    <a:srgbClr val="C0C0C0"/>
                  </a:outerShdw>
                </a:effectLst>
              </a:rPr>
              <a:t>ANOREXIA NERVOSA: PHYSICAL EXAM</a:t>
            </a:r>
          </a:p>
        </p:txBody>
      </p:sp>
      <p:sp>
        <p:nvSpPr>
          <p:cNvPr id="1048607" name=""/>
          <p:cNvSpPr/>
          <p:nvPr>
            <p:ph type="body" sz="full" idx="4294967295"/>
          </p:nvPr>
        </p:nvSpPr>
        <p:spPr>
          <a:xfrm rot="0">
            <a:off x="304800" y="1371600"/>
            <a:ext cx="8458200" cy="5105400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algn="l" eaLnBrk="1" fontAlgn="base" hangingPunct="1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•"/>
              <a:defRPr baseline="0" b="0" sz="3200" i="0">
                <a:solidFill>
                  <a:schemeClr val="dk1"/>
                </a:solidFill>
                <a:latin typeface="Calibri" pitchFamily="2" charset="0"/>
              </a:defRPr>
            </a:lvl1pPr>
            <a:lvl2pPr algn="l" eaLnBrk="1" fontAlgn="base" hangingPunct="1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–"/>
              <a:defRPr baseline="0" b="0" sz="2800" i="0">
                <a:solidFill>
                  <a:schemeClr val="dk1"/>
                </a:solidFill>
                <a:latin typeface="Calibri" pitchFamily="2" charset="0"/>
              </a:defRPr>
            </a:lvl2pPr>
            <a:lvl3pPr algn="l" eaLnBrk="1" fontAlgn="base" hangingPunct="1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•"/>
              <a:defRPr baseline="0" b="0" sz="2400" i="0">
                <a:solidFill>
                  <a:schemeClr val="dk1"/>
                </a:solidFill>
                <a:latin typeface="Calibri" pitchFamily="2" charset="0"/>
              </a:defRPr>
            </a:lvl3pPr>
            <a:lvl4pPr algn="l" eaLnBrk="1" fontAlgn="base" hangingPunct="1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–"/>
              <a:defRPr baseline="0" b="0" sz="2000" i="0">
                <a:solidFill>
                  <a:schemeClr val="dk1"/>
                </a:solidFill>
                <a:latin typeface="Calibri" pitchFamily="2" charset="0"/>
              </a:defRPr>
            </a:lvl4pPr>
            <a:lvl5pPr algn="l" eaLnBrk="1" fontAlgn="base" hangingPunct="1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»"/>
              <a:defRPr baseline="0" b="0" sz="2000" i="0">
                <a:solidFill>
                  <a:schemeClr val="dk1"/>
                </a:solidFill>
                <a:latin typeface="Calibri" pitchFamily="2" charset="0"/>
              </a:defRPr>
            </a:lvl5pPr>
          </a:lstStyle>
          <a:p>
            <a:pPr lvl="0">
              <a:lnSpc>
                <a:spcPct val="90000"/>
              </a:lnSpc>
            </a:pPr>
            <a:r>
              <a:t>Significant weight loss or failure to make expected gain</a:t>
            </a:r>
          </a:p>
          <a:p>
            <a:pPr lvl="0">
              <a:lnSpc>
                <a:spcPct val="90000"/>
              </a:lnSpc>
            </a:pPr>
            <a:r>
              <a:t>Bradycardia, hypotension, orthostatic hypotension, hypothermia</a:t>
            </a:r>
          </a:p>
          <a:p>
            <a:pPr lvl="0">
              <a:lnSpc>
                <a:spcPct val="90000"/>
              </a:lnSpc>
            </a:pPr>
            <a:r>
              <a:t>Acrocyanosis, edema, cool mottled discoloration of extremities</a:t>
            </a:r>
          </a:p>
          <a:p>
            <a:pPr lvl="0">
              <a:lnSpc>
                <a:spcPct val="90000"/>
              </a:lnSpc>
            </a:pPr>
            <a:r>
              <a:t>Skin:  lanugo, loss of scalp hair, jaundice, dry skin</a:t>
            </a:r>
          </a:p>
          <a:p>
            <a:pPr lvl="0">
              <a:lnSpc>
                <a:spcPct val="90000"/>
              </a:lnSpc>
            </a:pPr>
            <a:r>
              <a:t>Musculoskeletal weakness, loss of muscle mass</a:t>
            </a:r>
          </a:p>
          <a:p>
            <a:pPr lvl="0">
              <a:lnSpc>
                <a:spcPct val="90000"/>
              </a:lnSpc>
            </a:pPr>
            <a:r>
              <a:t>Cardiac arrhythmias</a:t>
            </a:r>
          </a:p>
          <a:p>
            <a:pPr lvl="0">
              <a:lnSpc>
                <a:spcPct val="90000"/>
              </a:lnSpc>
            </a:p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65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08" name=""/>
          <p:cNvSpPr/>
          <p:nvPr>
            <p:ph type="title" sz="full" idx="4294967295"/>
          </p:nvPr>
        </p:nvSpPr>
        <p:spPr>
          <a:xfrm rot="0">
            <a:off x="381000" y="457200"/>
            <a:ext cx="8229600" cy="808037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ctr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dk1"/>
                </a:solidFill>
                <a:latin typeface="Calibri" pitchFamily="2" charset="0"/>
              </a:defRPr>
            </a:lvl1pPr>
          </a:lstStyle>
          <a:p>
            <a:pPr lvl="0"/>
            <a:br/>
            <a:r>
              <a:rPr b="1" sz="3600"/>
              <a:t>Assessment of Body Image</a:t>
            </a:r>
            <a:br/>
            <a:endParaRPr b="1" sz="3600"/>
          </a:p>
        </p:txBody>
      </p:sp>
      <p:grpSp>
        <p:nvGrpSpPr>
          <p:cNvPr id="66" name=""/>
          <p:cNvGrpSpPr/>
          <p:nvPr/>
        </p:nvGrpSpPr>
        <p:grpSpPr>
          <a:xfrm rot="0">
            <a:off x="1143000" y="1535112"/>
            <a:ext cx="6553200" cy="4684712"/>
            <a:chOff x="0" y="0"/>
            <a:chExt cx="3531860" cy="4684955"/>
          </a:xfrm>
        </p:grpSpPr>
        <p:pic>
          <p:nvPicPr>
            <p:cNvPr id="2097157" name=""/>
            <p:cNvPicPr>
              <a:picLocks/>
            </p:cNvPicPr>
            <p:nvPr/>
          </p:nvPicPr>
          <p:blipFill>
            <a:blip xmlns:r="http://schemas.openxmlformats.org/officeDocument/2006/relationships" r:embed="rId1"/>
            <a:srcRect l="0" t="0" r="0" b="5629"/>
            <a:stretch>
              <a:fillRect/>
            </a:stretch>
          </p:blipFill>
          <p:spPr>
            <a:xfrm rot="0">
              <a:off x="1" y="0"/>
              <a:ext cx="3531859" cy="4407956"/>
            </a:xfrm>
            <a:prstGeom prst="rect"/>
            <a:noFill/>
            <a:ln>
              <a:noFill/>
            </a:ln>
          </p:spPr>
        </p:pic>
        <p:sp>
          <p:nvSpPr>
            <p:cNvPr id="1048609" name=""/>
            <p:cNvSpPr txBox="1"/>
            <p:nvPr/>
          </p:nvSpPr>
          <p:spPr>
            <a:xfrm rot="0">
              <a:off x="0" y="4407956"/>
              <a:ext cx="3352800" cy="276999"/>
            </a:xfrm>
            <a:prstGeom prst="rect"/>
            <a:noFill/>
            <a:ln>
              <a:noFill/>
            </a:ln>
          </p:spPr>
          <p:txBody>
            <a:bodyPr bIns="45720" lIns="91440" rIns="91440" tIns="45720">
              <a:spAutoFit/>
            </a:bodyPr>
            <a:lstStyle>
              <a:lvl1pPr algn="l" fontAlgn="base" indent="0" latinLnBrk="1" marL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0" charset="0"/>
                <a:buNone/>
                <a:defRPr baseline="0" b="0" sz="1800" i="0">
                  <a:solidFill>
                    <a:schemeClr val="dk1"/>
                  </a:solidFill>
                  <a:latin typeface="Arial" pitchFamily="0" charset="0"/>
                  <a:ea typeface="宋体" pitchFamily="0" charset="-122"/>
                </a:defRPr>
              </a:lvl1pPr>
              <a:lvl2pPr algn="l" fontAlgn="base" indent="0" latinLnBrk="1" marL="4572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0" charset="0"/>
                <a:buNone/>
                <a:defRPr baseline="0" b="0" sz="1800" i="0">
                  <a:solidFill>
                    <a:schemeClr val="dk1"/>
                  </a:solidFill>
                  <a:latin typeface="Arial" pitchFamily="0" charset="0"/>
                  <a:ea typeface="宋体" pitchFamily="0" charset="-122"/>
                </a:defRPr>
              </a:lvl2pPr>
              <a:lvl3pPr algn="l" fontAlgn="base" indent="0" latinLnBrk="1" marL="9144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0" charset="0"/>
                <a:buNone/>
                <a:defRPr baseline="0" b="0" sz="1800" i="0">
                  <a:solidFill>
                    <a:schemeClr val="dk1"/>
                  </a:solidFill>
                  <a:latin typeface="Arial" pitchFamily="0" charset="0"/>
                  <a:ea typeface="宋体" pitchFamily="0" charset="-122"/>
                </a:defRPr>
              </a:lvl3pPr>
              <a:lvl4pPr algn="l" fontAlgn="base" indent="0" latinLnBrk="1" marL="13716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0" charset="0"/>
                <a:buNone/>
                <a:defRPr baseline="0" b="0" sz="1800" i="0">
                  <a:solidFill>
                    <a:schemeClr val="dk1"/>
                  </a:solidFill>
                  <a:latin typeface="Arial" pitchFamily="0" charset="0"/>
                  <a:ea typeface="宋体" pitchFamily="0" charset="-122"/>
                </a:defRPr>
              </a:lvl4pPr>
              <a:lvl5pPr algn="l" fontAlgn="base" indent="0" latinLnBrk="1" marL="18288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itchFamily="0" charset="0"/>
                <a:buNone/>
                <a:defRPr baseline="0" b="0" sz="1800" i="0">
                  <a:solidFill>
                    <a:schemeClr val="dk1"/>
                  </a:solidFill>
                  <a:latin typeface="Arial" pitchFamily="0" charset="0"/>
                  <a:ea typeface="宋体" pitchFamily="0" charset="-122"/>
                </a:defRPr>
              </a:lvl5pPr>
            </a:lstStyle>
            <a:p>
              <a:pPr lvl="0"/>
              <a:r>
                <a:rPr sz="1200"/>
                <a:t>Copyright John Wiley &amp; Sons, Inc.</a:t>
              </a: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67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10" name=""/>
          <p:cNvSpPr/>
          <p:nvPr>
            <p:ph type="title" sz="full" idx="4294967295"/>
          </p:nvPr>
        </p:nvSpPr>
        <p:spPr>
          <a:xfrm rot="0">
            <a:off x="457200" y="274637"/>
            <a:ext cx="8229600" cy="411162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ctr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dk1"/>
                </a:solidFill>
                <a:latin typeface="Calibri" pitchFamily="2" charset="0"/>
              </a:defRPr>
            </a:lvl1pPr>
          </a:lstStyle>
          <a:p>
            <a:pPr lvl="0"/>
            <a:r>
              <a:rPr b="1" sz="2900"/>
              <a:t>ANOREXIA NERVOSA: LAB FINDINGS</a:t>
            </a:r>
          </a:p>
        </p:txBody>
      </p:sp>
      <p:sp>
        <p:nvSpPr>
          <p:cNvPr id="1048611" name=""/>
          <p:cNvSpPr/>
          <p:nvPr>
            <p:ph type="body" sz="full" idx="4294967295"/>
          </p:nvPr>
        </p:nvSpPr>
        <p:spPr>
          <a:xfrm rot="0">
            <a:off x="304800" y="762000"/>
            <a:ext cx="8534400" cy="5715000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algn="l" eaLnBrk="1" fontAlgn="base" hangingPunct="1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•"/>
              <a:defRPr baseline="0" b="0" sz="3200" i="0">
                <a:solidFill>
                  <a:schemeClr val="dk1"/>
                </a:solidFill>
                <a:latin typeface="Calibri" pitchFamily="2" charset="0"/>
              </a:defRPr>
            </a:lvl1pPr>
            <a:lvl2pPr algn="l" eaLnBrk="1" fontAlgn="base" hangingPunct="1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–"/>
              <a:defRPr baseline="0" b="0" sz="2800" i="0">
                <a:solidFill>
                  <a:schemeClr val="dk1"/>
                </a:solidFill>
                <a:latin typeface="Calibri" pitchFamily="2" charset="0"/>
              </a:defRPr>
            </a:lvl2pPr>
            <a:lvl3pPr algn="l" eaLnBrk="1" fontAlgn="base" hangingPunct="1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•"/>
              <a:defRPr baseline="0" b="0" sz="2400" i="0">
                <a:solidFill>
                  <a:schemeClr val="dk1"/>
                </a:solidFill>
                <a:latin typeface="Calibri" pitchFamily="2" charset="0"/>
              </a:defRPr>
            </a:lvl3pPr>
            <a:lvl4pPr algn="l" eaLnBrk="1" fontAlgn="base" hangingPunct="1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–"/>
              <a:defRPr baseline="0" b="0" sz="2000" i="0">
                <a:solidFill>
                  <a:schemeClr val="dk1"/>
                </a:solidFill>
                <a:latin typeface="Calibri" pitchFamily="2" charset="0"/>
              </a:defRPr>
            </a:lvl4pPr>
            <a:lvl5pPr algn="l" eaLnBrk="1" fontAlgn="base" hangingPunct="1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»"/>
              <a:defRPr baseline="0" b="0" sz="2000" i="0">
                <a:solidFill>
                  <a:schemeClr val="dk1"/>
                </a:solidFill>
                <a:latin typeface="Calibri" pitchFamily="2" charset="0"/>
              </a:defRPr>
            </a:lvl5pPr>
          </a:lstStyle>
          <a:p>
            <a:pPr lvl="0">
              <a:lnSpc>
                <a:spcPct val="80000"/>
              </a:lnSpc>
              <a:buFont typeface="Wingdings" pitchFamily="0" charset="2"/>
              <a:buNone/>
            </a:pPr>
            <a:r>
              <a:rPr b="1" sz="2400"/>
              <a:t>Results of following are usually normal:</a:t>
            </a:r>
          </a:p>
          <a:p>
            <a:pPr lvl="0">
              <a:lnSpc>
                <a:spcPct val="80000"/>
              </a:lnSpc>
            </a:pPr>
            <a:r>
              <a:rPr sz="2400"/>
              <a:t>CBC:  rare to find anemia</a:t>
            </a:r>
          </a:p>
          <a:p>
            <a:pPr lvl="0">
              <a:lnSpc>
                <a:spcPct val="80000"/>
              </a:lnSpc>
            </a:pPr>
            <a:r>
              <a:rPr sz="2400"/>
              <a:t>Lytes:  unless associated with vomiting </a:t>
            </a:r>
          </a:p>
          <a:p>
            <a:pPr lvl="0">
              <a:lnSpc>
                <a:spcPct val="80000"/>
              </a:lnSpc>
            </a:pPr>
            <a:r>
              <a:rPr sz="2400"/>
              <a:t>BUN:  low to normal even with dehydration</a:t>
            </a:r>
          </a:p>
          <a:p>
            <a:pPr lvl="0">
              <a:lnSpc>
                <a:spcPct val="80000"/>
              </a:lnSpc>
            </a:pPr>
            <a:r>
              <a:rPr sz="2400"/>
              <a:t>LFTs:  increased with severe starvation due to fatty liver</a:t>
            </a:r>
          </a:p>
          <a:p>
            <a:pPr lvl="0">
              <a:lnSpc>
                <a:spcPct val="80000"/>
              </a:lnSpc>
              <a:buFontTx/>
              <a:buNone/>
            </a:pPr>
            <a:r>
              <a:rPr b="1" sz="2400"/>
              <a:t>Results of following sometimes abnormal</a:t>
            </a:r>
          </a:p>
          <a:p>
            <a:pPr lvl="0">
              <a:lnSpc>
                <a:spcPct val="80000"/>
              </a:lnSpc>
            </a:pPr>
            <a:r>
              <a:rPr sz="2400"/>
              <a:t>UA:  alkaline with ketones and protein</a:t>
            </a:r>
          </a:p>
          <a:p>
            <a:pPr lvl="0">
              <a:lnSpc>
                <a:spcPct val="80000"/>
              </a:lnSpc>
            </a:pPr>
            <a:r>
              <a:rPr sz="2400"/>
              <a:t>Cholesterol:  elevated</a:t>
            </a:r>
          </a:p>
          <a:p>
            <a:pPr lvl="0">
              <a:lnSpc>
                <a:spcPct val="80000"/>
              </a:lnSpc>
            </a:pPr>
            <a:r>
              <a:rPr sz="2400"/>
              <a:t>Amylase:  elevated</a:t>
            </a:r>
          </a:p>
          <a:p>
            <a:pPr lvl="0">
              <a:lnSpc>
                <a:spcPct val="80000"/>
              </a:lnSpc>
            </a:pPr>
            <a:r>
              <a:rPr sz="2400"/>
              <a:t>ECG:  bradycardia, low voltage &amp; prolonged QT</a:t>
            </a:r>
          </a:p>
          <a:p>
            <a:pPr lvl="0">
              <a:lnSpc>
                <a:spcPct val="80000"/>
              </a:lnSpc>
            </a:pPr>
            <a:r>
              <a:rPr sz="2400"/>
              <a:t>Bone densitometry:  may show osteopenia</a:t>
            </a:r>
          </a:p>
          <a:p>
            <a:pPr lvl="0">
              <a:lnSpc>
                <a:spcPct val="80000"/>
              </a:lnSpc>
              <a:buFontTx/>
              <a:buNone/>
            </a:pPr>
            <a:r>
              <a:rPr b="1" sz="2400"/>
              <a:t>Results usually abnormal</a:t>
            </a:r>
          </a:p>
          <a:p>
            <a:pPr lvl="0">
              <a:lnSpc>
                <a:spcPct val="80000"/>
              </a:lnSpc>
            </a:pPr>
            <a:r>
              <a:rPr sz="2400"/>
              <a:t>LH &amp; FSH:  low</a:t>
            </a:r>
          </a:p>
          <a:p>
            <a:pPr lvl="0">
              <a:lnSpc>
                <a:spcPct val="80000"/>
              </a:lnSpc>
            </a:pPr>
            <a:r>
              <a:rPr sz="2400"/>
              <a:t>TFTs:  low</a:t>
            </a:r>
          </a:p>
          <a:p>
            <a:pPr lvl="0">
              <a:lnSpc>
                <a:spcPct val="80000"/>
              </a:lnSpc>
            </a:pPr>
            <a:r>
              <a:rPr sz="2400"/>
              <a:t>Cortisol:  high</a:t>
            </a:r>
          </a:p>
          <a:p>
            <a:pPr lvl="0">
              <a:lnSpc>
                <a:spcPct val="80000"/>
              </a:lnSpc>
            </a:pPr>
            <a:endParaRPr sz="2400"/>
          </a:p>
          <a:p>
            <a:pPr lvl="0">
              <a:lnSpc>
                <a:spcPct val="80000"/>
              </a:lnSpc>
            </a:pPr>
            <a:endParaRPr sz="800"/>
          </a:p>
          <a:p>
            <a:pPr lvl="0">
              <a:lnSpc>
                <a:spcPct val="80000"/>
              </a:lnSpc>
              <a:buFont typeface="Wingdings" pitchFamily="0" charset="2"/>
              <a:buNone/>
            </a:pPr>
            <a:r>
              <a:rPr sz="800"/>
              <a:t>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68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12" name=""/>
          <p:cNvSpPr/>
          <p:nvPr>
            <p:ph type="title" sz="full" idx="4294967295"/>
          </p:nvPr>
        </p:nvSpPr>
        <p:spPr>
          <a:xfrm rot="0">
            <a:off x="457200" y="274637"/>
            <a:ext cx="8229600" cy="411162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ctr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dk1"/>
                </a:solidFill>
                <a:latin typeface="Calibri" pitchFamily="2" charset="0"/>
              </a:defRPr>
            </a:lvl1pPr>
          </a:lstStyle>
          <a:p>
            <a:pPr lvl="0"/>
            <a:r>
              <a:rPr altLang="en-US" b="1" sz="3200" lang="en-US">
                <a:effectLst>
                  <a:outerShdw algn="tl" blurRad="38100" dir="2700000" dist="38100">
                    <a:srgbClr val="C0C0C0"/>
                  </a:outerShdw>
                </a:effectLst>
              </a:rPr>
              <a:t>TREATMENT OF ANOREXIA NERVOSA</a:t>
            </a:r>
          </a:p>
        </p:txBody>
      </p:sp>
      <p:pic>
        <p:nvPicPr>
          <p:cNvPr id="2097158" name=""/>
          <p:cNvPicPr>
            <a:picLocks/>
          </p:cNvPicPr>
          <p:nvPr>
            <p:ph sz="full" idx="4294967295"/>
          </p:nvPr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334962" y="1122362"/>
            <a:ext cx="8637588" cy="5272087"/>
          </a:xfrm>
          <a:prstGeom prst="rect"/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med" advClick="1">
    <p:cut thruBlk="0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50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583" name=""/>
          <p:cNvSpPr/>
          <p:nvPr>
            <p:ph sz="full" idx="4294967295"/>
          </p:nvPr>
        </p:nvSpPr>
        <p:spPr>
          <a:xfrm rot="0">
            <a:off x="381000" y="381000"/>
            <a:ext cx="8458200" cy="6172200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algn="l" eaLnBrk="1" fontAlgn="base" hangingPunct="1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•"/>
              <a:defRPr baseline="0" b="0" sz="3200" i="0">
                <a:solidFill>
                  <a:schemeClr val="dk1"/>
                </a:solidFill>
                <a:latin typeface="Calibri" pitchFamily="2" charset="0"/>
              </a:defRPr>
            </a:lvl1pPr>
            <a:lvl2pPr algn="l" eaLnBrk="1" fontAlgn="base" hangingPunct="1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–"/>
              <a:defRPr baseline="0" b="0" sz="2800" i="0">
                <a:solidFill>
                  <a:schemeClr val="dk1"/>
                </a:solidFill>
                <a:latin typeface="Calibri" pitchFamily="2" charset="0"/>
              </a:defRPr>
            </a:lvl2pPr>
            <a:lvl3pPr algn="l" eaLnBrk="1" fontAlgn="base" hangingPunct="1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•"/>
              <a:defRPr baseline="0" b="0" sz="2400" i="0">
                <a:solidFill>
                  <a:schemeClr val="dk1"/>
                </a:solidFill>
                <a:latin typeface="Calibri" pitchFamily="2" charset="0"/>
              </a:defRPr>
            </a:lvl3pPr>
            <a:lvl4pPr algn="l" eaLnBrk="1" fontAlgn="base" hangingPunct="1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–"/>
              <a:defRPr baseline="0" b="0" sz="2000" i="0">
                <a:solidFill>
                  <a:schemeClr val="dk1"/>
                </a:solidFill>
                <a:latin typeface="Calibri" pitchFamily="2" charset="0"/>
              </a:defRPr>
            </a:lvl4pPr>
            <a:lvl5pPr algn="l" eaLnBrk="1" fontAlgn="base" hangingPunct="1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»"/>
              <a:defRPr baseline="0" b="0" sz="2000" i="0">
                <a:solidFill>
                  <a:schemeClr val="dk1"/>
                </a:solidFill>
                <a:latin typeface="Calibri" pitchFamily="2" charset="0"/>
              </a:defRPr>
            </a:lvl5pPr>
          </a:lstStyle>
          <a:p>
            <a:pPr lvl="0">
              <a:buFont typeface="Wingdings" pitchFamily="0" charset="2"/>
              <a:buNone/>
            </a:pPr>
            <a:r>
              <a:rPr>
                <a:ea typeface="Arial" pitchFamily="0" charset="0"/>
              </a:rPr>
              <a:t>References</a:t>
            </a:r>
          </a:p>
          <a:p>
            <a:pPr lvl="0">
              <a:buFont typeface="Verdana" pitchFamily="2" charset="0"/>
              <a:buAutoNum type="arabicPeriod" startAt="1"/>
            </a:pPr>
            <a:r>
              <a:rPr sz="2400">
                <a:ea typeface="Arial" pitchFamily="0" charset="0"/>
              </a:rPr>
              <a:t>Child Psychology and Psychiatry: Frameworks for Practice. Edited by David Skuse, Helen Bruce, Linda Dowdney and David Mrazek: © 2011 John Wiley &amp; Sons, Ltd. Published 2011 by John Wiley &amp; Sons, Ltd. ISBN: 978-0-470-97382-0</a:t>
            </a:r>
          </a:p>
          <a:p>
            <a:pPr lvl="0">
              <a:buFont typeface="Verdana" pitchFamily="2" charset="0"/>
              <a:buAutoNum type="arabicPeriod" startAt="1"/>
            </a:pPr>
            <a:endParaRPr sz="2400">
              <a:ea typeface="Arial" pitchFamily="0" charset="0"/>
            </a:endParaRPr>
          </a:p>
          <a:p>
            <a:pPr lvl="0">
              <a:buFont typeface="Verdana" pitchFamily="2" charset="0"/>
              <a:buAutoNum type="arabicPeriod" startAt="1"/>
            </a:pPr>
            <a:r>
              <a:rPr b="1" sz="2400">
                <a:ea typeface="Arial" pitchFamily="0" charset="0"/>
              </a:rPr>
              <a:t>Kang’ethe R</a:t>
            </a:r>
            <a:r>
              <a:rPr sz="2400">
                <a:ea typeface="Arial" pitchFamily="0" charset="0"/>
              </a:rPr>
              <a:t>, et al. Child and Adolescent Psychiatry. In: Njenga FG, editor. Essentials of Clinical Psychiatry in sub-Saharan Africa. Milan: Masson; 2005. </a:t>
            </a:r>
          </a:p>
          <a:p>
            <a:pPr lvl="0">
              <a:buFont typeface="Verdana" pitchFamily="2" charset="0"/>
              <a:buAutoNum type="arabicPeriod" startAt="1"/>
            </a:pPr>
            <a:endParaRPr sz="2400">
              <a:ea typeface="Arial" pitchFamily="0" charset="0"/>
            </a:endParaRPr>
          </a:p>
          <a:p>
            <a:pPr lvl="0">
              <a:buFont typeface="Verdana" pitchFamily="2" charset="0"/>
              <a:buAutoNum type="arabicPeriod" startAt="1"/>
            </a:pPr>
            <a:r>
              <a:rPr sz="2400">
                <a:ea typeface="Arial" pitchFamily="0" charset="0"/>
              </a:rPr>
              <a:t>The African textbook of psychiatry and mental health by Ndetei et al 2006</a:t>
            </a:r>
          </a:p>
          <a:p>
            <a:pPr lvl="0">
              <a:buFont typeface="Wingdings" pitchFamily="0" charset="2"/>
              <a:buAutoNum type="arabicPeriod" startAt="1"/>
            </a:pPr>
            <a:endParaRPr sz="2400">
              <a:ea typeface="Arial" pitchFamily="0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69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13" name=""/>
          <p:cNvSpPr/>
          <p:nvPr>
            <p:ph type="title" sz="full" idx="4294967295"/>
          </p:nvPr>
        </p:nvSpPr>
        <p:spPr>
          <a:xfrm rot="0">
            <a:off x="457200" y="274637"/>
            <a:ext cx="8229600" cy="715962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ctr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dk1"/>
                </a:solidFill>
                <a:latin typeface="Calibri" pitchFamily="2" charset="0"/>
              </a:defRPr>
            </a:lvl1pPr>
          </a:lstStyle>
          <a:p>
            <a:pPr lvl="0"/>
            <a:r>
              <a:rPr b="1" sz="3600"/>
              <a:t>PROGNOSIS OF ANOREXIA </a:t>
            </a:r>
          </a:p>
        </p:txBody>
      </p:sp>
      <p:sp>
        <p:nvSpPr>
          <p:cNvPr id="1048614" name=""/>
          <p:cNvSpPr/>
          <p:nvPr>
            <p:ph sz="full" idx="4294967295"/>
          </p:nvPr>
        </p:nvSpPr>
        <p:spPr>
          <a:xfrm rot="0">
            <a:off x="381000" y="1066800"/>
            <a:ext cx="8305800" cy="5410200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algn="l" eaLnBrk="1" fontAlgn="base" hangingPunct="1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•"/>
              <a:defRPr baseline="0" b="0" sz="3200" i="0">
                <a:solidFill>
                  <a:schemeClr val="dk1"/>
                </a:solidFill>
                <a:latin typeface="Calibri" pitchFamily="2" charset="0"/>
              </a:defRPr>
            </a:lvl1pPr>
            <a:lvl2pPr algn="l" eaLnBrk="1" fontAlgn="base" hangingPunct="1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–"/>
              <a:defRPr baseline="0" b="0" sz="2800" i="0">
                <a:solidFill>
                  <a:schemeClr val="dk1"/>
                </a:solidFill>
                <a:latin typeface="Calibri" pitchFamily="2" charset="0"/>
              </a:defRPr>
            </a:lvl2pPr>
            <a:lvl3pPr algn="l" eaLnBrk="1" fontAlgn="base" hangingPunct="1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•"/>
              <a:defRPr baseline="0" b="0" sz="2400" i="0">
                <a:solidFill>
                  <a:schemeClr val="dk1"/>
                </a:solidFill>
                <a:latin typeface="Calibri" pitchFamily="2" charset="0"/>
              </a:defRPr>
            </a:lvl3pPr>
            <a:lvl4pPr algn="l" eaLnBrk="1" fontAlgn="base" hangingPunct="1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–"/>
              <a:defRPr baseline="0" b="0" sz="2000" i="0">
                <a:solidFill>
                  <a:schemeClr val="dk1"/>
                </a:solidFill>
                <a:latin typeface="Calibri" pitchFamily="2" charset="0"/>
              </a:defRPr>
            </a:lvl4pPr>
            <a:lvl5pPr algn="l" eaLnBrk="1" fontAlgn="base" hangingPunct="1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»"/>
              <a:defRPr baseline="0" b="0" sz="2000" i="0">
                <a:solidFill>
                  <a:schemeClr val="dk1"/>
                </a:solidFill>
                <a:latin typeface="Calibri" pitchFamily="2" charset="0"/>
              </a:defRPr>
            </a:lvl5pPr>
          </a:lstStyle>
          <a:p>
            <a:pPr lvl="0">
              <a:lnSpc>
                <a:spcPct val="90000"/>
              </a:lnSpc>
            </a:pPr>
            <a:r>
              <a:t>50-70% eventually recover</a:t>
            </a:r>
          </a:p>
          <a:p>
            <a:pPr lvl="1">
              <a:lnSpc>
                <a:spcPct val="90000"/>
              </a:lnSpc>
            </a:pPr>
            <a:r>
              <a:rPr sz="3200"/>
              <a:t>May often take 6 or 7 yrs/relapse common</a:t>
            </a:r>
          </a:p>
          <a:p>
            <a:pPr lvl="0">
              <a:lnSpc>
                <a:spcPct val="90000"/>
              </a:lnSpc>
            </a:pPr>
            <a:r>
              <a:t>Difficult to modify distorted view of self, especially in cultures that highly value thinness. </a:t>
            </a:r>
          </a:p>
          <a:p>
            <a:pPr lvl="0">
              <a:lnSpc>
                <a:spcPct val="90000"/>
              </a:lnSpc>
            </a:pPr>
            <a:r>
              <a:t>Anorexia is life threatening</a:t>
            </a:r>
          </a:p>
          <a:p>
            <a:pPr lvl="1">
              <a:lnSpc>
                <a:spcPct val="90000"/>
              </a:lnSpc>
            </a:pPr>
            <a:r>
              <a:rPr sz="3200"/>
              <a:t>Death rates 10x higher than general population</a:t>
            </a:r>
          </a:p>
          <a:p>
            <a:pPr lvl="1">
              <a:lnSpc>
                <a:spcPct val="90000"/>
              </a:lnSpc>
            </a:pPr>
            <a:r>
              <a:rPr sz="3200"/>
              <a:t>Death rates 2x higher than other psychological disorders</a:t>
            </a:r>
          </a:p>
          <a:p>
            <a:pPr lvl="0">
              <a:lnSpc>
                <a:spcPct val="90000"/>
              </a:lnSpc>
            </a:p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70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15" name=""/>
          <p:cNvSpPr/>
          <p:nvPr>
            <p:ph type="title" sz="full" idx="4294967295"/>
          </p:nvPr>
        </p:nvSpPr>
        <p:spPr>
          <a:xfrm rot="0">
            <a:off x="457200" y="274637"/>
            <a:ext cx="8229600" cy="792162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ctr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dk1"/>
                </a:solidFill>
                <a:latin typeface="Calibri" pitchFamily="2" charset="0"/>
              </a:defRPr>
            </a:lvl1pPr>
          </a:lstStyle>
          <a:p>
            <a:pPr algn="l" lvl="0"/>
            <a:r>
              <a:rPr b="1" sz="2800" u="sng"/>
              <a:t>BULIMIA NERVOSA: DSM-IV Diagnostic Criteria</a:t>
            </a:r>
          </a:p>
        </p:txBody>
      </p:sp>
      <p:sp>
        <p:nvSpPr>
          <p:cNvPr id="1048616" name=""/>
          <p:cNvSpPr/>
          <p:nvPr>
            <p:ph type="body" sz="full" idx="4294967295"/>
          </p:nvPr>
        </p:nvSpPr>
        <p:spPr>
          <a:xfrm rot="0">
            <a:off x="304800" y="1066800"/>
            <a:ext cx="8534400" cy="5410200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algn="l" eaLnBrk="1" fontAlgn="base" hangingPunct="1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•"/>
              <a:defRPr baseline="0" b="0" sz="3200" i="0">
                <a:solidFill>
                  <a:schemeClr val="dk1"/>
                </a:solidFill>
                <a:latin typeface="Calibri" pitchFamily="2" charset="0"/>
              </a:defRPr>
            </a:lvl1pPr>
            <a:lvl2pPr algn="l" eaLnBrk="1" fontAlgn="base" hangingPunct="1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–"/>
              <a:defRPr baseline="0" b="0" sz="2800" i="0">
                <a:solidFill>
                  <a:schemeClr val="dk1"/>
                </a:solidFill>
                <a:latin typeface="Calibri" pitchFamily="2" charset="0"/>
              </a:defRPr>
            </a:lvl2pPr>
            <a:lvl3pPr algn="l" eaLnBrk="1" fontAlgn="base" hangingPunct="1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•"/>
              <a:defRPr baseline="0" b="0" sz="2400" i="0">
                <a:solidFill>
                  <a:schemeClr val="dk1"/>
                </a:solidFill>
                <a:latin typeface="Calibri" pitchFamily="2" charset="0"/>
              </a:defRPr>
            </a:lvl3pPr>
            <a:lvl4pPr algn="l" eaLnBrk="1" fontAlgn="base" hangingPunct="1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–"/>
              <a:defRPr baseline="0" b="0" sz="2000" i="0">
                <a:solidFill>
                  <a:schemeClr val="dk1"/>
                </a:solidFill>
                <a:latin typeface="Calibri" pitchFamily="2" charset="0"/>
              </a:defRPr>
            </a:lvl4pPr>
            <a:lvl5pPr algn="l" eaLnBrk="1" fontAlgn="base" hangingPunct="1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»"/>
              <a:defRPr baseline="0" b="0" sz="2000" i="0">
                <a:solidFill>
                  <a:schemeClr val="dk1"/>
                </a:solidFill>
                <a:latin typeface="Calibri" pitchFamily="2" charset="0"/>
              </a:defRPr>
            </a:lvl5pPr>
          </a:lstStyle>
          <a:p>
            <a:pPr lvl="0">
              <a:lnSpc>
                <a:spcPct val="80000"/>
              </a:lnSpc>
            </a:pPr>
            <a:r>
              <a:rPr sz="2500"/>
              <a:t>Recurrent episodes of binge eating</a:t>
            </a:r>
          </a:p>
          <a:p>
            <a:pPr lvl="0">
              <a:lnSpc>
                <a:spcPct val="80000"/>
              </a:lnSpc>
            </a:pPr>
            <a:r>
              <a:rPr sz="2500"/>
              <a:t>Binge characterized by both:</a:t>
            </a:r>
          </a:p>
          <a:p>
            <a:pPr indent="-582930" lvl="1" marL="971550">
              <a:lnSpc>
                <a:spcPct val="80000"/>
              </a:lnSpc>
              <a:buFont typeface="Calibri" pitchFamily="2" charset="0"/>
              <a:buAutoNum type="arabicParenR" startAt="1"/>
            </a:pPr>
            <a:r>
              <a:rPr sz="2500"/>
              <a:t>Eating in a </a:t>
            </a:r>
            <a:r>
              <a:rPr sz="2500" u="sng"/>
              <a:t>discrete period of time</a:t>
            </a:r>
            <a:r>
              <a:rPr sz="2500"/>
              <a:t>, an </a:t>
            </a:r>
            <a:r>
              <a:rPr sz="2500" u="sng"/>
              <a:t>amount of food larger</a:t>
            </a:r>
            <a:r>
              <a:rPr sz="2500"/>
              <a:t> than most people would eat during a similar period of time &amp; under similar circumstances</a:t>
            </a:r>
          </a:p>
          <a:p>
            <a:pPr indent="-582930" lvl="1" marL="971550">
              <a:lnSpc>
                <a:spcPct val="80000"/>
              </a:lnSpc>
              <a:buFont typeface="Calibri" pitchFamily="2" charset="0"/>
              <a:buAutoNum type="arabicParenR" startAt="1"/>
            </a:pPr>
            <a:r>
              <a:rPr sz="2500"/>
              <a:t>A </a:t>
            </a:r>
            <a:r>
              <a:rPr sz="2500" u="sng"/>
              <a:t>sense of lack of control</a:t>
            </a:r>
            <a:r>
              <a:rPr sz="2500"/>
              <a:t> over eating</a:t>
            </a:r>
          </a:p>
          <a:p>
            <a:pPr lvl="0">
              <a:lnSpc>
                <a:spcPct val="80000"/>
              </a:lnSpc>
            </a:pPr>
            <a:r>
              <a:rPr sz="2500"/>
              <a:t>Recurrent </a:t>
            </a:r>
            <a:r>
              <a:rPr sz="2500" u="sng"/>
              <a:t>inappropriate compensatory</a:t>
            </a:r>
            <a:r>
              <a:rPr sz="2500"/>
              <a:t> </a:t>
            </a:r>
            <a:r>
              <a:rPr sz="2500" u="sng"/>
              <a:t>behavior</a:t>
            </a:r>
            <a:r>
              <a:rPr sz="2500"/>
              <a:t> to prevent weight gain, e.g., self-induced vomiting, laxatives, diuretics, fasting, excessive exercise</a:t>
            </a:r>
          </a:p>
          <a:p>
            <a:pPr lvl="0">
              <a:lnSpc>
                <a:spcPct val="80000"/>
              </a:lnSpc>
            </a:pPr>
            <a:r>
              <a:rPr sz="2500"/>
              <a:t>Binging and inappropriate compensatory behaviors both occur </a:t>
            </a:r>
            <a:r>
              <a:rPr sz="2500" u="sng"/>
              <a:t>at least twice a week for 3 months</a:t>
            </a:r>
          </a:p>
          <a:p>
            <a:pPr lvl="0">
              <a:lnSpc>
                <a:spcPct val="80000"/>
              </a:lnSpc>
            </a:pPr>
            <a:r>
              <a:rPr sz="2500"/>
              <a:t>Self evaluation is unduly influenced by body shape and weight</a:t>
            </a:r>
          </a:p>
          <a:p>
            <a:pPr lvl="0">
              <a:lnSpc>
                <a:spcPct val="80000"/>
              </a:lnSpc>
            </a:pPr>
            <a:r>
              <a:rPr sz="2500"/>
              <a:t>Disturbance doesn’t occur exclusively during episodes of AN</a:t>
            </a:r>
          </a:p>
          <a:p>
            <a:pPr lvl="0">
              <a:lnSpc>
                <a:spcPct val="80000"/>
              </a:lnSpc>
            </a:pPr>
            <a:r>
              <a:rPr sz="2500"/>
              <a:t>2 Types: (a). Purging and (b). Non-purging </a:t>
            </a:r>
          </a:p>
          <a:p>
            <a:pPr lvl="0">
              <a:lnSpc>
                <a:spcPct val="80000"/>
              </a:lnSpc>
            </a:pPr>
            <a:endParaRPr sz="1400" u="sng"/>
          </a:p>
          <a:p>
            <a:pPr indent="-582930" lvl="1" marL="971550">
              <a:lnSpc>
                <a:spcPct val="80000"/>
              </a:lnSpc>
              <a:buFont typeface="Calibri" pitchFamily="2" charset="0"/>
              <a:buAutoNum type="arabicParenR" startAt="1"/>
            </a:pPr>
            <a:endParaRPr sz="11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71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17" name=""/>
          <p:cNvSpPr/>
          <p:nvPr>
            <p:ph type="title" sz="full" idx="4294967295"/>
          </p:nvPr>
        </p:nvSpPr>
        <p:spPr>
          <a:xfrm rot="0">
            <a:off x="457200" y="274637"/>
            <a:ext cx="8229600" cy="639762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ctr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dk1"/>
                </a:solidFill>
                <a:latin typeface="Calibri" pitchFamily="2" charset="0"/>
              </a:defRPr>
            </a:lvl1pPr>
          </a:lstStyle>
          <a:p>
            <a:pPr lvl="0"/>
            <a:r>
              <a:rPr b="1" sz="3200"/>
              <a:t>BULIMIA NERVOSA: ETIOLOGY </a:t>
            </a:r>
          </a:p>
        </p:txBody>
      </p:sp>
      <p:sp>
        <p:nvSpPr>
          <p:cNvPr id="1048618" name=""/>
          <p:cNvSpPr/>
          <p:nvPr>
            <p:ph type="body" sz="full" idx="4294967295"/>
          </p:nvPr>
        </p:nvSpPr>
        <p:spPr>
          <a:xfrm rot="0">
            <a:off x="304800" y="990600"/>
            <a:ext cx="8534400" cy="5562600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algn="l" eaLnBrk="1" fontAlgn="base" hangingPunct="1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•"/>
              <a:defRPr baseline="0" b="0" sz="3200" i="0">
                <a:solidFill>
                  <a:schemeClr val="dk1"/>
                </a:solidFill>
                <a:latin typeface="Calibri" pitchFamily="2" charset="0"/>
              </a:defRPr>
            </a:lvl1pPr>
            <a:lvl2pPr algn="l" eaLnBrk="1" fontAlgn="base" hangingPunct="1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–"/>
              <a:defRPr baseline="0" b="0" sz="2800" i="0">
                <a:solidFill>
                  <a:schemeClr val="dk1"/>
                </a:solidFill>
                <a:latin typeface="Calibri" pitchFamily="2" charset="0"/>
              </a:defRPr>
            </a:lvl2pPr>
            <a:lvl3pPr algn="l" eaLnBrk="1" fontAlgn="base" hangingPunct="1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•"/>
              <a:defRPr baseline="0" b="0" sz="2400" i="0">
                <a:solidFill>
                  <a:schemeClr val="dk1"/>
                </a:solidFill>
                <a:latin typeface="Calibri" pitchFamily="2" charset="0"/>
              </a:defRPr>
            </a:lvl3pPr>
            <a:lvl4pPr algn="l" eaLnBrk="1" fontAlgn="base" hangingPunct="1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–"/>
              <a:defRPr baseline="0" b="0" sz="2000" i="0">
                <a:solidFill>
                  <a:schemeClr val="dk1"/>
                </a:solidFill>
                <a:latin typeface="Calibri" pitchFamily="2" charset="0"/>
              </a:defRPr>
            </a:lvl4pPr>
            <a:lvl5pPr algn="l" eaLnBrk="1" fontAlgn="base" hangingPunct="1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»"/>
              <a:defRPr baseline="0" b="0" sz="2000" i="0">
                <a:solidFill>
                  <a:schemeClr val="dk1"/>
                </a:solidFill>
                <a:latin typeface="Calibri" pitchFamily="2" charset="0"/>
              </a:defRPr>
            </a:lvl5pPr>
          </a:lstStyle>
          <a:p>
            <a:pPr lvl="0">
              <a:lnSpc>
                <a:spcPct val="80000"/>
              </a:lnSpc>
            </a:pPr>
            <a:r>
              <a:rPr b="1" sz="2400"/>
              <a:t>Biologic factors:</a:t>
            </a:r>
          </a:p>
          <a:p>
            <a:pPr lvl="0">
              <a:lnSpc>
                <a:spcPct val="80000"/>
              </a:lnSpc>
              <a:buFont typeface="Wingdings" pitchFamily="0" charset="2"/>
              <a:buNone/>
            </a:pPr>
            <a:r>
              <a:rPr sz="2400"/>
              <a:t>	1. Dysregulation of serotonin metabolism &gt; binge eating of high-carbohydrate foods</a:t>
            </a:r>
          </a:p>
          <a:p>
            <a:pPr lvl="0">
              <a:lnSpc>
                <a:spcPct val="80000"/>
              </a:lnSpc>
              <a:buFont typeface="Wingdings" pitchFamily="0" charset="2"/>
              <a:buNone/>
            </a:pPr>
            <a:r>
              <a:rPr sz="2400"/>
              <a:t>	2. Family hx of alcoholism &amp; affective disorders, e.g. depression</a:t>
            </a:r>
          </a:p>
          <a:p>
            <a:pPr lvl="0">
              <a:lnSpc>
                <a:spcPct val="80000"/>
              </a:lnSpc>
            </a:pPr>
            <a:r>
              <a:rPr b="1" sz="2400"/>
              <a:t>Psychological factors:</a:t>
            </a:r>
          </a:p>
          <a:p>
            <a:pPr lvl="0">
              <a:lnSpc>
                <a:spcPct val="80000"/>
              </a:lnSpc>
              <a:buFontTx/>
              <a:buNone/>
            </a:pPr>
            <a:r>
              <a:rPr sz="2400"/>
              <a:t>	- Hx of incest, sexual abuse, dysfunctional family interactions</a:t>
            </a:r>
          </a:p>
          <a:p>
            <a:pPr lvl="0">
              <a:lnSpc>
                <a:spcPct val="80000"/>
              </a:lnSpc>
            </a:pPr>
            <a:r>
              <a:rPr sz="2400"/>
              <a:t>Lead to feeling out of control, poor self-esteem &amp; need comfort</a:t>
            </a:r>
          </a:p>
          <a:p>
            <a:pPr lvl="0">
              <a:lnSpc>
                <a:spcPct val="80000"/>
              </a:lnSpc>
            </a:pPr>
            <a:r>
              <a:rPr b="1" sz="2400"/>
              <a:t>Personality differences in AN and BN</a:t>
            </a:r>
          </a:p>
          <a:p>
            <a:pPr lvl="0">
              <a:lnSpc>
                <a:spcPct val="80000"/>
              </a:lnSpc>
              <a:buFontTx/>
              <a:buNone/>
            </a:pPr>
            <a:r>
              <a:rPr sz="2400"/>
              <a:t>	-- AN:  anxious, inhibited, controlled</a:t>
            </a:r>
          </a:p>
          <a:p>
            <a:pPr lvl="0">
              <a:lnSpc>
                <a:spcPct val="80000"/>
              </a:lnSpc>
            </a:pPr>
            <a:r>
              <a:rPr sz="2400"/>
              <a:t>	-- BN:  affectively labile, under controlled, active</a:t>
            </a:r>
          </a:p>
          <a:p>
            <a:pPr lvl="0">
              <a:lnSpc>
                <a:spcPct val="80000"/>
              </a:lnSpc>
            </a:pPr>
            <a:r>
              <a:rPr b="1" sz="2400"/>
              <a:t>Socio-cultural factors:</a:t>
            </a:r>
          </a:p>
          <a:p>
            <a:pPr lvl="0">
              <a:lnSpc>
                <a:spcPct val="80000"/>
              </a:lnSpc>
              <a:buFontTx/>
              <a:buNone/>
            </a:pPr>
            <a:r>
              <a:rPr sz="2400"/>
              <a:t>	1. Strong pressures for thinness &gt;dissatisfaction normal weight</a:t>
            </a:r>
          </a:p>
          <a:p>
            <a:pPr lvl="0">
              <a:lnSpc>
                <a:spcPct val="80000"/>
              </a:lnSpc>
              <a:buFontTx/>
              <a:buNone/>
            </a:pPr>
            <a:r>
              <a:rPr sz="2400"/>
              <a:t>	2. May begin after unsuccessful dieting</a:t>
            </a:r>
          </a:p>
          <a:p>
            <a:pPr lvl="0">
              <a:lnSpc>
                <a:spcPct val="80000"/>
              </a:lnSpc>
              <a:buFontTx/>
              <a:buNone/>
            </a:pPr>
            <a:r>
              <a:rPr sz="2400"/>
              <a:t>	3. “Contagion” factors in college dorms&gt; bingeing/purging “parties”</a:t>
            </a:r>
          </a:p>
          <a:p>
            <a:pPr lvl="0">
              <a:lnSpc>
                <a:spcPct val="80000"/>
              </a:lnSpc>
              <a:buFontTx/>
              <a:buNone/>
            </a:pPr>
            <a:endParaRPr sz="2400"/>
          </a:p>
          <a:p>
            <a:pPr lvl="0">
              <a:lnSpc>
                <a:spcPct val="80000"/>
              </a:lnSpc>
              <a:buFont typeface="Wingdings" pitchFamily="0" charset="2"/>
              <a:buNone/>
            </a:pPr>
            <a:endParaRPr sz="800"/>
          </a:p>
          <a:p>
            <a:pPr lvl="0">
              <a:lnSpc>
                <a:spcPct val="80000"/>
              </a:lnSpc>
              <a:buFont typeface="Wingdings" pitchFamily="0" charset="2"/>
              <a:buNone/>
            </a:pPr>
            <a:r>
              <a:rPr sz="800"/>
              <a:t>	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72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19" name=""/>
          <p:cNvSpPr/>
          <p:nvPr>
            <p:ph type="title" sz="full" idx="4294967295"/>
          </p:nvPr>
        </p:nvSpPr>
        <p:spPr>
          <a:xfrm rot="0">
            <a:off x="457200" y="274637"/>
            <a:ext cx="8229600" cy="639762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ctr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dk1"/>
                </a:solidFill>
                <a:latin typeface="Calibri" pitchFamily="2" charset="0"/>
              </a:defRPr>
            </a:lvl1pPr>
          </a:lstStyle>
          <a:p>
            <a:pPr lvl="0"/>
            <a:r>
              <a:rPr b="1" sz="3200"/>
              <a:t>Bulimia Nervosa: Clinical Presentation</a:t>
            </a:r>
          </a:p>
        </p:txBody>
      </p:sp>
      <p:sp>
        <p:nvSpPr>
          <p:cNvPr id="1048620" name=""/>
          <p:cNvSpPr/>
          <p:nvPr>
            <p:ph sz="full" idx="4294967295"/>
          </p:nvPr>
        </p:nvSpPr>
        <p:spPr>
          <a:xfrm rot="0">
            <a:off x="304800" y="990600"/>
            <a:ext cx="8534400" cy="5486400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algn="l" eaLnBrk="1" fontAlgn="base" hangingPunct="1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•"/>
              <a:defRPr baseline="0" b="0" sz="3200" i="0">
                <a:solidFill>
                  <a:schemeClr val="dk1"/>
                </a:solidFill>
                <a:latin typeface="Calibri" pitchFamily="2" charset="0"/>
              </a:defRPr>
            </a:lvl1pPr>
            <a:lvl2pPr algn="l" eaLnBrk="1" fontAlgn="base" hangingPunct="1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–"/>
              <a:defRPr baseline="0" b="0" sz="2800" i="0">
                <a:solidFill>
                  <a:schemeClr val="dk1"/>
                </a:solidFill>
                <a:latin typeface="Calibri" pitchFamily="2" charset="0"/>
              </a:defRPr>
            </a:lvl2pPr>
            <a:lvl3pPr algn="l" eaLnBrk="1" fontAlgn="base" hangingPunct="1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•"/>
              <a:defRPr baseline="0" b="0" sz="2400" i="0">
                <a:solidFill>
                  <a:schemeClr val="dk1"/>
                </a:solidFill>
                <a:latin typeface="Calibri" pitchFamily="2" charset="0"/>
              </a:defRPr>
            </a:lvl3pPr>
            <a:lvl4pPr algn="l" eaLnBrk="1" fontAlgn="base" hangingPunct="1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–"/>
              <a:defRPr baseline="0" b="0" sz="2000" i="0">
                <a:solidFill>
                  <a:schemeClr val="dk1"/>
                </a:solidFill>
                <a:latin typeface="Calibri" pitchFamily="2" charset="0"/>
              </a:defRPr>
            </a:lvl4pPr>
            <a:lvl5pPr algn="l" eaLnBrk="1" fontAlgn="base" hangingPunct="1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»"/>
              <a:defRPr baseline="0" b="0" sz="2000" i="0">
                <a:solidFill>
                  <a:schemeClr val="dk1"/>
                </a:solidFill>
                <a:latin typeface="Calibri" pitchFamily="2" charset="0"/>
              </a:defRPr>
            </a:lvl5pPr>
          </a:lstStyle>
          <a:p>
            <a:pPr lvl="0">
              <a:lnSpc>
                <a:spcPct val="70000"/>
              </a:lnSpc>
            </a:pPr>
            <a:r>
              <a:rPr sz="2600"/>
              <a:t>Onset late adolescence or early adulthood</a:t>
            </a:r>
          </a:p>
          <a:p>
            <a:pPr lvl="0">
              <a:lnSpc>
                <a:spcPct val="70000"/>
              </a:lnSpc>
            </a:pPr>
            <a:r>
              <a:rPr sz="2600"/>
              <a:t>90% women/1 – 2% prevalence among women</a:t>
            </a:r>
          </a:p>
          <a:p>
            <a:pPr lvl="0">
              <a:lnSpc>
                <a:spcPct val="70000"/>
              </a:lnSpc>
            </a:pPr>
            <a:r>
              <a:rPr sz="2600"/>
              <a:t>Typically overweight that led to dieting</a:t>
            </a:r>
          </a:p>
          <a:p>
            <a:pPr lvl="0">
              <a:lnSpc>
                <a:spcPct val="70000"/>
              </a:lnSpc>
            </a:pPr>
            <a:r>
              <a:rPr sz="2600"/>
              <a:t>Comorbid with depression, PD’s, anxiety, substance abuse, conduct disorder</a:t>
            </a:r>
          </a:p>
          <a:p>
            <a:pPr lvl="0">
              <a:lnSpc>
                <a:spcPct val="70000"/>
              </a:lnSpc>
            </a:pPr>
            <a:r>
              <a:rPr sz="2600"/>
              <a:t>Suicide attempts and completions &gt;general population but much lower than in anorexia nervosa</a:t>
            </a:r>
          </a:p>
          <a:p>
            <a:pPr lvl="0">
              <a:lnSpc>
                <a:spcPct val="70000"/>
              </a:lnSpc>
            </a:pPr>
            <a:r>
              <a:rPr sz="2600"/>
              <a:t>Bulimics typically have normal BMI </a:t>
            </a:r>
          </a:p>
          <a:p>
            <a:pPr lvl="0">
              <a:lnSpc>
                <a:spcPct val="70000"/>
              </a:lnSpc>
              <a:buFontTx/>
              <a:buNone/>
            </a:pPr>
            <a:r>
              <a:rPr b="1" sz="2600"/>
              <a:t>Physical Changes in Bulimia</a:t>
            </a:r>
          </a:p>
          <a:p>
            <a:pPr lvl="0">
              <a:lnSpc>
                <a:spcPct val="80000"/>
              </a:lnSpc>
            </a:pPr>
            <a:r>
              <a:rPr sz="2600"/>
              <a:t>Menstrual irregularities</a:t>
            </a:r>
          </a:p>
          <a:p>
            <a:pPr lvl="0">
              <a:lnSpc>
                <a:spcPct val="80000"/>
              </a:lnSpc>
            </a:pPr>
            <a:r>
              <a:rPr sz="2600"/>
              <a:t>Potassium depletion from purging</a:t>
            </a:r>
          </a:p>
          <a:p>
            <a:pPr lvl="0">
              <a:lnSpc>
                <a:spcPct val="80000"/>
              </a:lnSpc>
            </a:pPr>
            <a:r>
              <a:rPr sz="2600"/>
              <a:t>Laxative use depletes electrolytes, which can cause cardiac irregularities</a:t>
            </a:r>
          </a:p>
          <a:p>
            <a:pPr lvl="0">
              <a:lnSpc>
                <a:spcPct val="80000"/>
              </a:lnSpc>
            </a:pPr>
            <a:r>
              <a:rPr sz="2600"/>
              <a:t>Loss of dental enamel from stomach acids in vomit</a:t>
            </a:r>
          </a:p>
          <a:p>
            <a:pPr lvl="0">
              <a:lnSpc>
                <a:spcPct val="80000"/>
              </a:lnSpc>
            </a:pPr>
            <a:r>
              <a:rPr sz="2600"/>
              <a:t>Mortality rate of 4%</a:t>
            </a:r>
          </a:p>
          <a:p>
            <a:pPr lvl="0">
              <a:lnSpc>
                <a:spcPct val="70000"/>
              </a:lnSpc>
              <a:buFontTx/>
              <a:buNone/>
            </a:pPr>
            <a:endParaRPr b="1" sz="26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73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21" name=""/>
          <p:cNvSpPr txBox="1"/>
          <p:nvPr/>
        </p:nvSpPr>
        <p:spPr>
          <a:xfrm rot="0">
            <a:off x="1447800" y="533400"/>
            <a:ext cx="4587875" cy="584200"/>
          </a:xfrm>
          <a:prstGeom prst="rect"/>
          <a:noFill/>
          <a:ln>
            <a:noFill/>
          </a:ln>
        </p:spPr>
        <p:txBody>
          <a:bodyPr bIns="45720" lIns="91440" rIns="91440" tIns="45720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5pPr>
          </a:lstStyle>
          <a:p>
            <a:pPr lvl="0"/>
            <a:r>
              <a:rPr altLang="en-US" b="1" sz="3200" lang="en-US"/>
              <a:t>Medical Effects of Bulimia</a:t>
            </a:r>
          </a:p>
        </p:txBody>
      </p:sp>
      <p:pic>
        <p:nvPicPr>
          <p:cNvPr id="2097159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457200" y="1219200"/>
            <a:ext cx="8229600" cy="5105400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74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22" name=""/>
          <p:cNvSpPr/>
          <p:nvPr>
            <p:ph type="title" sz="full" idx="4294967295"/>
          </p:nvPr>
        </p:nvSpPr>
        <p:spPr>
          <a:xfrm rot="0">
            <a:off x="457200" y="274637"/>
            <a:ext cx="8229600" cy="715962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ctr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dk1"/>
                </a:solidFill>
                <a:latin typeface="Calibri" pitchFamily="2" charset="0"/>
              </a:defRPr>
            </a:lvl1pPr>
          </a:lstStyle>
          <a:p>
            <a:pPr lvl="0"/>
            <a:r>
              <a:rPr b="1" sz="3200"/>
              <a:t>Bulimia Nervosa: Differential Diagnosis</a:t>
            </a:r>
          </a:p>
        </p:txBody>
      </p:sp>
      <p:sp>
        <p:nvSpPr>
          <p:cNvPr id="1048623" name=""/>
          <p:cNvSpPr/>
          <p:nvPr>
            <p:ph type="body" sz="full" idx="4294967295"/>
          </p:nvPr>
        </p:nvSpPr>
        <p:spPr>
          <a:xfrm rot="0">
            <a:off x="457200" y="1219200"/>
            <a:ext cx="8229600" cy="4906962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algn="l" eaLnBrk="1" fontAlgn="base" hangingPunct="1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•"/>
              <a:defRPr baseline="0" b="0" sz="3200" i="0">
                <a:solidFill>
                  <a:schemeClr val="dk1"/>
                </a:solidFill>
                <a:latin typeface="Calibri" pitchFamily="2" charset="0"/>
              </a:defRPr>
            </a:lvl1pPr>
            <a:lvl2pPr algn="l" eaLnBrk="1" fontAlgn="base" hangingPunct="1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–"/>
              <a:defRPr baseline="0" b="0" sz="2800" i="0">
                <a:solidFill>
                  <a:schemeClr val="dk1"/>
                </a:solidFill>
                <a:latin typeface="Calibri" pitchFamily="2" charset="0"/>
              </a:defRPr>
            </a:lvl2pPr>
            <a:lvl3pPr algn="l" eaLnBrk="1" fontAlgn="base" hangingPunct="1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•"/>
              <a:defRPr baseline="0" b="0" sz="2400" i="0">
                <a:solidFill>
                  <a:schemeClr val="dk1"/>
                </a:solidFill>
                <a:latin typeface="Calibri" pitchFamily="2" charset="0"/>
              </a:defRPr>
            </a:lvl3pPr>
            <a:lvl4pPr algn="l" eaLnBrk="1" fontAlgn="base" hangingPunct="1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–"/>
              <a:defRPr baseline="0" b="0" sz="2000" i="0">
                <a:solidFill>
                  <a:schemeClr val="dk1"/>
                </a:solidFill>
                <a:latin typeface="Calibri" pitchFamily="2" charset="0"/>
              </a:defRPr>
            </a:lvl4pPr>
            <a:lvl5pPr algn="l" eaLnBrk="1" fontAlgn="base" hangingPunct="1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»"/>
              <a:defRPr baseline="0" b="0" sz="2000" i="0">
                <a:solidFill>
                  <a:schemeClr val="dk1"/>
                </a:solidFill>
                <a:latin typeface="Calibri" pitchFamily="2" charset="0"/>
              </a:defRPr>
            </a:lvl5pPr>
          </a:lstStyle>
          <a:p>
            <a:pPr lvl="0">
              <a:lnSpc>
                <a:spcPct val="80000"/>
              </a:lnSpc>
            </a:pPr>
            <a:r>
              <a:rPr sz="2500"/>
              <a:t>Thyroid disease</a:t>
            </a:r>
          </a:p>
          <a:p>
            <a:pPr lvl="0">
              <a:lnSpc>
                <a:spcPct val="80000"/>
              </a:lnSpc>
            </a:pPr>
            <a:r>
              <a:rPr sz="2500"/>
              <a:t>Diabetes mellitus</a:t>
            </a:r>
          </a:p>
          <a:p>
            <a:pPr lvl="0">
              <a:lnSpc>
                <a:spcPct val="80000"/>
              </a:lnSpc>
            </a:pPr>
            <a:r>
              <a:rPr sz="2500"/>
              <a:t>Addison disease</a:t>
            </a:r>
          </a:p>
          <a:p>
            <a:pPr lvl="0">
              <a:lnSpc>
                <a:spcPct val="80000"/>
              </a:lnSpc>
            </a:pPr>
            <a:r>
              <a:rPr sz="2500"/>
              <a:t>Inflammatory bowel disease</a:t>
            </a:r>
          </a:p>
          <a:p>
            <a:pPr lvl="0">
              <a:lnSpc>
                <a:spcPct val="80000"/>
              </a:lnSpc>
            </a:pPr>
            <a:r>
              <a:rPr sz="2500"/>
              <a:t>Brain tumors</a:t>
            </a:r>
          </a:p>
          <a:p>
            <a:pPr lvl="0">
              <a:lnSpc>
                <a:spcPct val="80000"/>
              </a:lnSpc>
            </a:pPr>
            <a:r>
              <a:rPr sz="2500"/>
              <a:t>Malignancy</a:t>
            </a:r>
          </a:p>
          <a:p>
            <a:pPr lvl="0">
              <a:lnSpc>
                <a:spcPct val="80000"/>
              </a:lnSpc>
            </a:pPr>
            <a:r>
              <a:rPr sz="2500"/>
              <a:t>HIV</a:t>
            </a:r>
          </a:p>
          <a:p>
            <a:pPr lvl="0">
              <a:lnSpc>
                <a:spcPct val="80000"/>
              </a:lnSpc>
            </a:pPr>
            <a:r>
              <a:rPr sz="2500"/>
              <a:t>Drug/alcohol abuse</a:t>
            </a:r>
          </a:p>
          <a:p>
            <a:pPr lvl="0">
              <a:lnSpc>
                <a:spcPct val="80000"/>
              </a:lnSpc>
            </a:pPr>
            <a:r>
              <a:rPr sz="2500"/>
              <a:t>Depression</a:t>
            </a:r>
          </a:p>
          <a:p>
            <a:pPr lvl="0">
              <a:lnSpc>
                <a:spcPct val="80000"/>
              </a:lnSpc>
            </a:pPr>
            <a:r>
              <a:rPr sz="2500"/>
              <a:t>Schizophrenia</a:t>
            </a:r>
          </a:p>
          <a:p>
            <a:pPr lvl="0">
              <a:lnSpc>
                <a:spcPct val="80000"/>
              </a:lnSpc>
            </a:pPr>
            <a:r>
              <a:rPr sz="2500"/>
              <a:t>Personality disorders</a:t>
            </a:r>
          </a:p>
          <a:p>
            <a:pPr lvl="0">
              <a:lnSpc>
                <a:spcPct val="80000"/>
              </a:lnSpc>
            </a:pPr>
            <a:r>
              <a:rPr sz="2500"/>
              <a:t>Obsessive/compulsive disorders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75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24" name=""/>
          <p:cNvSpPr/>
          <p:nvPr>
            <p:ph type="title" sz="full" idx="4294967295"/>
          </p:nvPr>
        </p:nvSpPr>
        <p:spPr>
          <a:xfrm rot="0">
            <a:off x="457200" y="274637"/>
            <a:ext cx="8229600" cy="639762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ctr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dk1"/>
                </a:solidFill>
                <a:latin typeface="Calibri" pitchFamily="2" charset="0"/>
              </a:defRPr>
            </a:lvl1pPr>
          </a:lstStyle>
          <a:p>
            <a:pPr lvl="0"/>
            <a:r>
              <a:rPr b="1" sz="3200"/>
              <a:t>Bulimia Nervosa: Diagnosis--History</a:t>
            </a:r>
          </a:p>
        </p:txBody>
      </p:sp>
      <p:sp>
        <p:nvSpPr>
          <p:cNvPr id="1048625" name=""/>
          <p:cNvSpPr/>
          <p:nvPr>
            <p:ph type="body" sz="full" idx="4294967295"/>
          </p:nvPr>
        </p:nvSpPr>
        <p:spPr>
          <a:xfrm rot="0">
            <a:off x="304800" y="1066800"/>
            <a:ext cx="8534400" cy="5410200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algn="l" eaLnBrk="1" fontAlgn="base" hangingPunct="1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•"/>
              <a:defRPr baseline="0" b="0" sz="3200" i="0">
                <a:solidFill>
                  <a:schemeClr val="dk1"/>
                </a:solidFill>
                <a:latin typeface="Calibri" pitchFamily="2" charset="0"/>
              </a:defRPr>
            </a:lvl1pPr>
            <a:lvl2pPr algn="l" eaLnBrk="1" fontAlgn="base" hangingPunct="1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–"/>
              <a:defRPr baseline="0" b="0" sz="2800" i="0">
                <a:solidFill>
                  <a:schemeClr val="dk1"/>
                </a:solidFill>
                <a:latin typeface="Calibri" pitchFamily="2" charset="0"/>
              </a:defRPr>
            </a:lvl2pPr>
            <a:lvl3pPr algn="l" eaLnBrk="1" fontAlgn="base" hangingPunct="1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•"/>
              <a:defRPr baseline="0" b="0" sz="2400" i="0">
                <a:solidFill>
                  <a:schemeClr val="dk1"/>
                </a:solidFill>
                <a:latin typeface="Calibri" pitchFamily="2" charset="0"/>
              </a:defRPr>
            </a:lvl3pPr>
            <a:lvl4pPr algn="l" eaLnBrk="1" fontAlgn="base" hangingPunct="1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–"/>
              <a:defRPr baseline="0" b="0" sz="2000" i="0">
                <a:solidFill>
                  <a:schemeClr val="dk1"/>
                </a:solidFill>
                <a:latin typeface="Calibri" pitchFamily="2" charset="0"/>
              </a:defRPr>
            </a:lvl4pPr>
            <a:lvl5pPr algn="l" eaLnBrk="1" fontAlgn="base" hangingPunct="1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»"/>
              <a:defRPr baseline="0" b="0" sz="2000" i="0">
                <a:solidFill>
                  <a:schemeClr val="dk1"/>
                </a:solidFill>
                <a:latin typeface="Calibri" pitchFamily="2" charset="0"/>
              </a:defRPr>
            </a:lvl5pPr>
          </a:lstStyle>
          <a:p>
            <a:pPr lvl="0">
              <a:lnSpc>
                <a:spcPct val="80000"/>
              </a:lnSpc>
            </a:pPr>
            <a:r>
              <a:rPr sz="3000"/>
              <a:t>Weight history</a:t>
            </a:r>
          </a:p>
          <a:p>
            <a:pPr lvl="0">
              <a:lnSpc>
                <a:spcPct val="80000"/>
              </a:lnSpc>
            </a:pPr>
            <a:r>
              <a:rPr sz="3000"/>
              <a:t>Detailed diet history</a:t>
            </a:r>
          </a:p>
          <a:p>
            <a:pPr lvl="0">
              <a:lnSpc>
                <a:spcPct val="80000"/>
              </a:lnSpc>
            </a:pPr>
            <a:r>
              <a:rPr sz="3000"/>
              <a:t>Detailed exercise history </a:t>
            </a:r>
          </a:p>
          <a:p>
            <a:pPr lvl="0">
              <a:lnSpc>
                <a:spcPct val="80000"/>
              </a:lnSpc>
            </a:pPr>
            <a:r>
              <a:rPr sz="3000"/>
              <a:t>Body image history</a:t>
            </a:r>
          </a:p>
          <a:p>
            <a:pPr lvl="0">
              <a:lnSpc>
                <a:spcPct val="80000"/>
              </a:lnSpc>
            </a:pPr>
            <a:r>
              <a:rPr sz="3000"/>
              <a:t>History of self-induced binging; purging; self-medication with laxatives, diuretics, or diet pills</a:t>
            </a:r>
          </a:p>
          <a:p>
            <a:pPr lvl="0">
              <a:lnSpc>
                <a:spcPct val="80000"/>
              </a:lnSpc>
            </a:pPr>
            <a:r>
              <a:rPr sz="3000"/>
              <a:t>Detailed menstrual/puberty history</a:t>
            </a:r>
          </a:p>
          <a:p>
            <a:pPr lvl="0">
              <a:lnSpc>
                <a:spcPct val="80000"/>
              </a:lnSpc>
            </a:pPr>
            <a:r>
              <a:rPr sz="3000"/>
              <a:t>Sexual/physical abuse history</a:t>
            </a:r>
          </a:p>
          <a:p>
            <a:pPr lvl="0">
              <a:lnSpc>
                <a:spcPct val="80000"/>
              </a:lnSpc>
            </a:pPr>
            <a:r>
              <a:rPr sz="3000"/>
              <a:t>Family history of psychiatric illness, alcoholism, and eating disorders</a:t>
            </a:r>
          </a:p>
          <a:p>
            <a:pPr lvl="0">
              <a:lnSpc>
                <a:spcPct val="80000"/>
              </a:lnSpc>
            </a:pPr>
            <a:r>
              <a:rPr sz="3000"/>
              <a:t>History of substance abuse, sexual behaviors, compulsive/impulsive behaviors</a:t>
            </a:r>
          </a:p>
          <a:p>
            <a:pPr lvl="0">
              <a:lnSpc>
                <a:spcPct val="80000"/>
              </a:lnSpc>
            </a:pPr>
            <a:endParaRPr sz="3000"/>
          </a:p>
          <a:p>
            <a:pPr lvl="0">
              <a:lnSpc>
                <a:spcPct val="80000"/>
              </a:lnSpc>
            </a:pPr>
            <a:endParaRPr sz="27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76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26" name=""/>
          <p:cNvSpPr/>
          <p:nvPr>
            <p:ph type="title" sz="full" idx="4294967295"/>
          </p:nvPr>
        </p:nvSpPr>
        <p:spPr>
          <a:xfrm rot="0">
            <a:off x="457200" y="274637"/>
            <a:ext cx="8229600" cy="563562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ctr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dk1"/>
                </a:solidFill>
                <a:latin typeface="Calibri" pitchFamily="2" charset="0"/>
              </a:defRPr>
            </a:lvl1pPr>
          </a:lstStyle>
          <a:p>
            <a:pPr lvl="0"/>
            <a:r>
              <a:rPr b="1" sz="3200"/>
              <a:t>Bulimia Nervosa: Physical Examination</a:t>
            </a:r>
          </a:p>
        </p:txBody>
      </p:sp>
      <p:sp>
        <p:nvSpPr>
          <p:cNvPr id="1048627" name=""/>
          <p:cNvSpPr/>
          <p:nvPr>
            <p:ph type="body" sz="full" idx="4294967295"/>
          </p:nvPr>
        </p:nvSpPr>
        <p:spPr>
          <a:xfrm rot="0">
            <a:off x="381000" y="990600"/>
            <a:ext cx="8458200" cy="5562600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algn="l" eaLnBrk="1" fontAlgn="base" hangingPunct="1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•"/>
              <a:defRPr baseline="0" b="0" sz="3200" i="0">
                <a:solidFill>
                  <a:schemeClr val="dk1"/>
                </a:solidFill>
                <a:latin typeface="Calibri" pitchFamily="2" charset="0"/>
              </a:defRPr>
            </a:lvl1pPr>
            <a:lvl2pPr algn="l" eaLnBrk="1" fontAlgn="base" hangingPunct="1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–"/>
              <a:defRPr baseline="0" b="0" sz="2800" i="0">
                <a:solidFill>
                  <a:schemeClr val="dk1"/>
                </a:solidFill>
                <a:latin typeface="Calibri" pitchFamily="2" charset="0"/>
              </a:defRPr>
            </a:lvl2pPr>
            <a:lvl3pPr algn="l" eaLnBrk="1" fontAlgn="base" hangingPunct="1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•"/>
              <a:defRPr baseline="0" b="0" sz="2400" i="0">
                <a:solidFill>
                  <a:schemeClr val="dk1"/>
                </a:solidFill>
                <a:latin typeface="Calibri" pitchFamily="2" charset="0"/>
              </a:defRPr>
            </a:lvl3pPr>
            <a:lvl4pPr algn="l" eaLnBrk="1" fontAlgn="base" hangingPunct="1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–"/>
              <a:defRPr baseline="0" b="0" sz="2000" i="0">
                <a:solidFill>
                  <a:schemeClr val="dk1"/>
                </a:solidFill>
                <a:latin typeface="Calibri" pitchFamily="2" charset="0"/>
              </a:defRPr>
            </a:lvl4pPr>
            <a:lvl5pPr algn="l" eaLnBrk="1" fontAlgn="base" hangingPunct="1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»"/>
              <a:defRPr baseline="0" b="0" sz="2000" i="0">
                <a:solidFill>
                  <a:schemeClr val="dk1"/>
                </a:solidFill>
                <a:latin typeface="Calibri" pitchFamily="2" charset="0"/>
              </a:defRPr>
            </a:lvl5pPr>
          </a:lstStyle>
          <a:p>
            <a:pPr lvl="0">
              <a:lnSpc>
                <a:spcPct val="90000"/>
              </a:lnSpc>
            </a:pPr>
            <a:r>
              <a:rPr sz="3000"/>
              <a:t>Head &amp; neck:  bilateral parotid gland swelling, loss of tooth enamel (from acidic stomach contents), dental caries, subconjunctival hemorrhage (from forced vomiting)</a:t>
            </a:r>
          </a:p>
          <a:p>
            <a:pPr lvl="0">
              <a:lnSpc>
                <a:spcPct val="90000"/>
              </a:lnSpc>
            </a:pPr>
            <a:r>
              <a:rPr sz="3000"/>
              <a:t>Skin: scarring or hyperpigmentated calluses on knuckles (Russell’s sign); petechiae on face (from forced vomiting)</a:t>
            </a:r>
          </a:p>
          <a:p>
            <a:pPr lvl="0">
              <a:lnSpc>
                <a:spcPct val="90000"/>
              </a:lnSpc>
            </a:pPr>
            <a:r>
              <a:rPr sz="3000"/>
              <a:t>GI: abdominal distention, ileus, constipation, rectal bleeding, gastritis, esophagitis, esophageal tears</a:t>
            </a:r>
          </a:p>
          <a:p>
            <a:pPr lvl="0">
              <a:lnSpc>
                <a:spcPct val="90000"/>
              </a:lnSpc>
            </a:pPr>
            <a:r>
              <a:rPr sz="3000"/>
              <a:t>Pulmonary: aspiration pneumonia, pneumomediastinum</a:t>
            </a:r>
          </a:p>
          <a:p>
            <a:pPr lvl="0">
              <a:lnSpc>
                <a:spcPct val="90000"/>
              </a:lnSpc>
            </a:pPr>
            <a:r>
              <a:rPr sz="3000"/>
              <a:t>Cardiac: arrhythmias</a:t>
            </a:r>
          </a:p>
          <a:p>
            <a:pPr lvl="0">
              <a:lnSpc>
                <a:spcPct val="90000"/>
              </a:lnSpc>
            </a:pPr>
            <a:endParaRPr sz="30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77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28" name=""/>
          <p:cNvSpPr/>
          <p:nvPr>
            <p:ph type="title" sz="full" idx="4294967295"/>
          </p:nvPr>
        </p:nvSpPr>
        <p:spPr>
          <a:xfrm rot="0">
            <a:off x="457200" y="274637"/>
            <a:ext cx="8229600" cy="563562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ctr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dk1"/>
                </a:solidFill>
                <a:latin typeface="Calibri" pitchFamily="2" charset="0"/>
              </a:defRPr>
            </a:lvl1pPr>
          </a:lstStyle>
          <a:p>
            <a:pPr lvl="0"/>
            <a:r>
              <a:rPr b="1" sz="4000"/>
              <a:t>Bulimia Nervosa: Prognosis</a:t>
            </a:r>
          </a:p>
        </p:txBody>
      </p:sp>
      <p:sp>
        <p:nvSpPr>
          <p:cNvPr id="1048629" name=""/>
          <p:cNvSpPr/>
          <p:nvPr>
            <p:ph type="body" sz="full" idx="4294967295"/>
          </p:nvPr>
        </p:nvSpPr>
        <p:spPr>
          <a:xfrm rot="0">
            <a:off x="304800" y="1066800"/>
            <a:ext cx="8534400" cy="5334000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algn="l" eaLnBrk="1" fontAlgn="base" hangingPunct="1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•"/>
              <a:defRPr baseline="0" b="0" sz="3200" i="0">
                <a:solidFill>
                  <a:schemeClr val="dk1"/>
                </a:solidFill>
                <a:latin typeface="Calibri" pitchFamily="2" charset="0"/>
              </a:defRPr>
            </a:lvl1pPr>
            <a:lvl2pPr algn="l" eaLnBrk="1" fontAlgn="base" hangingPunct="1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–"/>
              <a:defRPr baseline="0" b="0" sz="2800" i="0">
                <a:solidFill>
                  <a:schemeClr val="dk1"/>
                </a:solidFill>
                <a:latin typeface="Calibri" pitchFamily="2" charset="0"/>
              </a:defRPr>
            </a:lvl2pPr>
            <a:lvl3pPr algn="l" eaLnBrk="1" fontAlgn="base" hangingPunct="1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•"/>
              <a:defRPr baseline="0" b="0" sz="2400" i="0">
                <a:solidFill>
                  <a:schemeClr val="dk1"/>
                </a:solidFill>
                <a:latin typeface="Calibri" pitchFamily="2" charset="0"/>
              </a:defRPr>
            </a:lvl3pPr>
            <a:lvl4pPr algn="l" eaLnBrk="1" fontAlgn="base" hangingPunct="1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–"/>
              <a:defRPr baseline="0" b="0" sz="2000" i="0">
                <a:solidFill>
                  <a:schemeClr val="dk1"/>
                </a:solidFill>
                <a:latin typeface="Calibri" pitchFamily="2" charset="0"/>
              </a:defRPr>
            </a:lvl4pPr>
            <a:lvl5pPr algn="l" eaLnBrk="1" fontAlgn="base" hangingPunct="1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»"/>
              <a:defRPr baseline="0" b="0" sz="2000" i="0">
                <a:solidFill>
                  <a:schemeClr val="dk1"/>
                </a:solidFill>
                <a:latin typeface="Calibri" pitchFamily="2" charset="0"/>
              </a:defRPr>
            </a:lvl5pPr>
          </a:lstStyle>
          <a:p>
            <a:pPr lvl="0"/>
            <a:r>
              <a:rPr sz="2200"/>
              <a:t>Variable course; many chronic fluctuation binge/purge behavior</a:t>
            </a:r>
          </a:p>
          <a:p>
            <a:pPr lvl="0"/>
            <a:r>
              <a:rPr sz="2200"/>
              <a:t>~75% recover/10-20% remain symptomatic</a:t>
            </a:r>
          </a:p>
          <a:p>
            <a:pPr lvl="0"/>
            <a:r>
              <a:rPr sz="2200"/>
              <a:t>Pts with sexual abuse hx, conflicting family environments, comorbid medical/psychiatric # or inability to seek/accept Rx &gt; severe course</a:t>
            </a:r>
          </a:p>
          <a:p>
            <a:pPr lvl="0"/>
            <a:r>
              <a:rPr sz="2200"/>
              <a:t>BN &gt; responsive AN 60% BN vs. 50% AN recover in first 5 yrs</a:t>
            </a:r>
          </a:p>
          <a:p>
            <a:pPr lvl="0"/>
            <a:r>
              <a:rPr sz="2200"/>
              <a:t>Potential lethal complications:</a:t>
            </a:r>
          </a:p>
          <a:p>
            <a:pPr lvl="0">
              <a:buFontTx/>
              <a:buNone/>
            </a:pPr>
            <a:r>
              <a:rPr sz="2200"/>
              <a:t>	-- Esophageal tears from severe repetitive vomiting</a:t>
            </a:r>
          </a:p>
          <a:p>
            <a:pPr lvl="0">
              <a:buFontTx/>
              <a:buNone/>
            </a:pPr>
            <a:r>
              <a:rPr sz="2200"/>
              <a:t>	-- Cardiac arrhythmias /hypokalemia due 2vomiting/diuretic abuse</a:t>
            </a:r>
          </a:p>
          <a:p>
            <a:pPr lvl="0">
              <a:buFontTx/>
              <a:buNone/>
            </a:pPr>
            <a:r>
              <a:rPr sz="2200"/>
              <a:t>	-- Cardiomyopathy and death from ipecac use</a:t>
            </a:r>
          </a:p>
          <a:p>
            <a:pPr lvl="0"/>
            <a:r>
              <a:rPr sz="2200"/>
              <a:t>Antidepressants  effective in controlled short-term Rx of binge eating</a:t>
            </a:r>
          </a:p>
          <a:p>
            <a:pPr lvl="0"/>
            <a:r>
              <a:rPr sz="2200"/>
              <a:t>12-month follow-up studies &gt;recovery rates ~70% but  relapses occur</a:t>
            </a:r>
          </a:p>
          <a:p>
            <a:pPr lvl="0"/>
            <a:r>
              <a:rPr sz="2200"/>
              <a:t>CBT reduces bingeing /vomiting &amp; associated psychopathology</a:t>
            </a:r>
          </a:p>
          <a:p>
            <a:pPr lvl="0">
              <a:buFontTx/>
              <a:buNone/>
            </a:pPr>
            <a:r>
              <a:rPr sz="2200"/>
              <a:t>	-- individual and group therapy &gt; effective than pharmacotherapy</a:t>
            </a:r>
          </a:p>
          <a:p>
            <a:pPr lvl="0">
              <a:buFontTx/>
              <a:buNone/>
            </a:pPr>
            <a:endParaRPr sz="2200"/>
          </a:p>
          <a:p>
            <a:pPr lvl="0">
              <a:buFont typeface="Wingdings" pitchFamily="0" charset="2"/>
              <a:buNone/>
            </a:pPr>
            <a:endParaRPr sz="2200"/>
          </a:p>
          <a:p>
            <a:pPr lvl="0">
              <a:buFont typeface="Wingdings" pitchFamily="0" charset="2"/>
              <a:buNone/>
            </a:pPr>
            <a:endParaRPr sz="2200"/>
          </a:p>
          <a:p>
            <a:pPr lvl="0">
              <a:buFont typeface="Wingdings" pitchFamily="0" charset="2"/>
              <a:buNone/>
            </a:pPr>
            <a:endParaRPr sz="22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78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30" name=""/>
          <p:cNvSpPr/>
          <p:nvPr>
            <p:ph type="title" sz="full" idx="4294967295"/>
          </p:nvPr>
        </p:nvSpPr>
        <p:spPr>
          <a:xfrm rot="0">
            <a:off x="457200" y="274637"/>
            <a:ext cx="8229600" cy="487362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ctr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dk1"/>
                </a:solidFill>
                <a:latin typeface="Calibri" pitchFamily="2" charset="0"/>
              </a:defRPr>
            </a:lvl1pPr>
          </a:lstStyle>
          <a:p>
            <a:pPr lvl="0"/>
            <a:r>
              <a:rPr altLang="en-US" b="1" sz="4000" lang="en-US"/>
              <a:t>Binge Eating Disorder</a:t>
            </a:r>
          </a:p>
        </p:txBody>
      </p:sp>
      <p:pic>
        <p:nvPicPr>
          <p:cNvPr id="2097160" name=""/>
          <p:cNvPicPr>
            <a:picLocks/>
          </p:cNvPicPr>
          <p:nvPr>
            <p:ph sz="full" idx="4294967295"/>
          </p:nvPr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377825" y="1042987"/>
            <a:ext cx="8394700" cy="5357812"/>
          </a:xfrm>
          <a:prstGeom prst="rect"/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 advClick="1">
    <p:cut thruBlk="0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51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584" name=""/>
          <p:cNvSpPr/>
          <p:nvPr>
            <p:ph type="title" sz="full" idx="4294967295"/>
          </p:nvPr>
        </p:nvSpPr>
        <p:spPr>
          <a:xfrm rot="0">
            <a:off x="457200" y="274637"/>
            <a:ext cx="8229600" cy="7969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ctr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dk1"/>
                </a:solidFill>
                <a:latin typeface="Calibri" pitchFamily="2" charset="0"/>
              </a:defRPr>
            </a:lvl1pPr>
          </a:lstStyle>
          <a:p>
            <a:pPr lvl="0"/>
            <a:r>
              <a:rPr altLang="en-US" b="1" sz="3200" lang="en-US">
                <a:latin typeface="Times New Roman" pitchFamily="2" charset="0"/>
                <a:ea typeface="Times New Roman" pitchFamily="2" charset="0"/>
              </a:rPr>
              <a:t>LEARNING OBJECTIVES</a:t>
            </a:r>
          </a:p>
        </p:txBody>
      </p:sp>
      <p:sp>
        <p:nvSpPr>
          <p:cNvPr id="1048585" name=""/>
          <p:cNvSpPr/>
          <p:nvPr>
            <p:ph sz="full" idx="4294967295"/>
          </p:nvPr>
        </p:nvSpPr>
        <p:spPr>
          <a:xfrm rot="0">
            <a:off x="285750" y="1571625"/>
            <a:ext cx="8572500" cy="4676775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algn="l" eaLnBrk="1" fontAlgn="base" hangingPunct="1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•"/>
              <a:defRPr baseline="0" b="0" sz="3200" i="0">
                <a:solidFill>
                  <a:schemeClr val="dk1"/>
                </a:solidFill>
                <a:latin typeface="Calibri" pitchFamily="2" charset="0"/>
              </a:defRPr>
            </a:lvl1pPr>
            <a:lvl2pPr algn="l" eaLnBrk="1" fontAlgn="base" hangingPunct="1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–"/>
              <a:defRPr baseline="0" b="0" sz="2800" i="0">
                <a:solidFill>
                  <a:schemeClr val="dk1"/>
                </a:solidFill>
                <a:latin typeface="Calibri" pitchFamily="2" charset="0"/>
              </a:defRPr>
            </a:lvl2pPr>
            <a:lvl3pPr algn="l" eaLnBrk="1" fontAlgn="base" hangingPunct="1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•"/>
              <a:defRPr baseline="0" b="0" sz="2400" i="0">
                <a:solidFill>
                  <a:schemeClr val="dk1"/>
                </a:solidFill>
                <a:latin typeface="Calibri" pitchFamily="2" charset="0"/>
              </a:defRPr>
            </a:lvl3pPr>
            <a:lvl4pPr algn="l" eaLnBrk="1" fontAlgn="base" hangingPunct="1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–"/>
              <a:defRPr baseline="0" b="0" sz="2000" i="0">
                <a:solidFill>
                  <a:schemeClr val="dk1"/>
                </a:solidFill>
                <a:latin typeface="Calibri" pitchFamily="2" charset="0"/>
              </a:defRPr>
            </a:lvl4pPr>
            <a:lvl5pPr algn="l" eaLnBrk="1" fontAlgn="base" hangingPunct="1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»"/>
              <a:defRPr baseline="0" b="0" sz="2000" i="0">
                <a:solidFill>
                  <a:schemeClr val="dk1"/>
                </a:solidFill>
                <a:latin typeface="Calibri" pitchFamily="2" charset="0"/>
              </a:defRPr>
            </a:lvl5pPr>
          </a:lstStyle>
          <a:p>
            <a:pPr indent="-533400" lvl="0" marL="533400">
              <a:lnSpc>
                <a:spcPct val="120000"/>
              </a:lnSpc>
              <a:spcBef>
                <a:spcPct val="0"/>
              </a:spcBef>
              <a:buClr>
                <a:schemeClr val="dk1"/>
              </a:buClr>
              <a:buFontTx/>
              <a:buNone/>
            </a:pPr>
            <a:r>
              <a:rPr altLang="en-US" lang="en-US"/>
              <a:t>Students will be able to:</a:t>
            </a:r>
          </a:p>
          <a:p>
            <a:pPr indent="-533400" lvl="0" marL="533400">
              <a:lnSpc>
                <a:spcPct val="120000"/>
              </a:lnSpc>
              <a:spcBef>
                <a:spcPct val="0"/>
              </a:spcBef>
              <a:buClr>
                <a:schemeClr val="dk1"/>
              </a:buClr>
              <a:buFont typeface="Calibri" pitchFamily="2" charset="0"/>
              <a:buAutoNum type="alphaLcParenR" startAt="1"/>
            </a:pPr>
            <a:r>
              <a:rPr altLang="en-US" lang="zh-CN"/>
              <a:t>List and describe the</a:t>
            </a:r>
            <a:r>
              <a:rPr altLang="en-US" lang="en-US"/>
              <a:t> Eating Disorders delineated in the (DSM-IV)</a:t>
            </a:r>
          </a:p>
          <a:p>
            <a:pPr indent="-533400" lvl="0" marL="533400">
              <a:lnSpc>
                <a:spcPct val="120000"/>
              </a:lnSpc>
              <a:spcBef>
                <a:spcPct val="0"/>
              </a:spcBef>
              <a:buClr>
                <a:schemeClr val="dk1"/>
              </a:buClr>
              <a:buFontTx/>
              <a:buNone/>
            </a:pPr>
            <a:endParaRPr altLang="en-US" lang="zh-CN"/>
          </a:p>
          <a:p>
            <a:pPr indent="-533400" lvl="0" marL="533400">
              <a:lnSpc>
                <a:spcPct val="120000"/>
              </a:lnSpc>
              <a:spcBef>
                <a:spcPct val="0"/>
              </a:spcBef>
              <a:buClr>
                <a:schemeClr val="dk1"/>
              </a:buClr>
              <a:buFont typeface="Calibri" pitchFamily="2" charset="0"/>
              <a:buAutoNum type="alphaLcParenR" startAt="2"/>
            </a:pPr>
            <a:r>
              <a:t>Recognize clinical features, assessment processes, and treatment modalities related to eating disorders</a:t>
            </a:r>
          </a:p>
          <a:p>
            <a:pPr indent="-533400" lvl="0" marL="533400">
              <a:lnSpc>
                <a:spcPct val="120000"/>
              </a:lnSpc>
              <a:spcBef>
                <a:spcPct val="0"/>
              </a:spcBef>
              <a:buClr>
                <a:schemeClr val="dk1"/>
              </a:buClr>
              <a:buFontTx/>
              <a:buNone/>
            </a:pPr>
            <a:endParaRPr sz="1000"/>
          </a:p>
          <a:p>
            <a:pPr indent="-533400" lvl="0" marL="533400">
              <a:buFontTx/>
              <a:buNone/>
            </a:pPr>
            <a:endParaRPr sz="24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79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31" name=""/>
          <p:cNvSpPr/>
          <p:nvPr>
            <p:ph type="title" sz="full" idx="4294967295"/>
          </p:nvPr>
        </p:nvSpPr>
        <p:spPr>
          <a:xfrm rot="0">
            <a:off x="457200" y="274637"/>
            <a:ext cx="8229600" cy="11430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ctr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dk1"/>
                </a:solidFill>
                <a:latin typeface="Calibri" pitchFamily="2" charset="0"/>
              </a:defRPr>
            </a:lvl1pPr>
          </a:lstStyle>
          <a:p>
            <a:pPr lvl="0"/>
            <a:r>
              <a:rPr b="1" sz="4000"/>
              <a:t>Treatment of  Binge-Eating Disorder</a:t>
            </a:r>
          </a:p>
        </p:txBody>
      </p:sp>
      <p:pic>
        <p:nvPicPr>
          <p:cNvPr id="2097161" name=""/>
          <p:cNvPicPr>
            <a:picLocks/>
          </p:cNvPicPr>
          <p:nvPr>
            <p:ph sz="full" idx="4294967295"/>
          </p:nvPr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298450" y="1804987"/>
            <a:ext cx="8474075" cy="3906837"/>
          </a:xfrm>
          <a:prstGeom prst="rect"/>
          <a:noFill/>
          <a:ln>
            <a:noFill/>
          </a:ln>
        </p:spPr>
      </p:pic>
      <p:sp>
        <p:nvSpPr>
          <p:cNvPr id="1048632" name=""/>
          <p:cNvSpPr/>
          <p:nvPr/>
        </p:nvSpPr>
        <p:spPr>
          <a:xfrm rot="0">
            <a:off x="685800" y="5410200"/>
            <a:ext cx="7696200" cy="1200150"/>
          </a:xfrm>
          <a:prstGeom prst="rect"/>
          <a:noFill/>
          <a:ln>
            <a:noFill/>
          </a:ln>
        </p:spPr>
        <p:txBody>
          <a:bodyPr bIns="45720" lIns="91440" rIns="91440" tIns="45720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5pPr>
          </a:lstStyle>
          <a:p>
            <a:pPr algn="ctr" lvl="0"/>
            <a:r>
              <a:rPr b="1" sz="3600">
                <a:solidFill>
                  <a:srgbClr val="000000"/>
                </a:solidFill>
              </a:rPr>
              <a:t>Binge eating prognosis</a:t>
            </a:r>
          </a:p>
          <a:p>
            <a:pPr algn="ctr" lvl="0">
              <a:buChar char="•"/>
            </a:pPr>
            <a:r>
              <a:rPr sz="3600">
                <a:solidFill>
                  <a:srgbClr val="000000"/>
                </a:solidFill>
              </a:rPr>
              <a:t>60% in remission after 6 years</a:t>
            </a:r>
          </a:p>
        </p:txBody>
      </p:sp>
    </p:spTree>
  </p:cSld>
  <p:clrMapOvr>
    <a:masterClrMapping/>
  </p:clrMapOvr>
  <p:transition xmlns:p14="http://schemas.microsoft.com/office/powerpoint/2010/main" spd="slow" advClick="1">
    <p:cut thruBlk="0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80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33" name=""/>
          <p:cNvSpPr/>
          <p:nvPr>
            <p:ph type="title" sz="full" idx="4294967295"/>
          </p:nvPr>
        </p:nvSpPr>
        <p:spPr>
          <a:xfrm rot="0">
            <a:off x="457200" y="274637"/>
            <a:ext cx="8229600" cy="715962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ctr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dk1"/>
                </a:solidFill>
                <a:latin typeface="Calibri" pitchFamily="2" charset="0"/>
              </a:defRPr>
            </a:lvl1pPr>
          </a:lstStyle>
          <a:p>
            <a:pPr lvl="0"/>
            <a:r>
              <a:rPr b="1" sz="2800"/>
              <a:t>Eating Disorder Not Otherwise Specified (EDNOS)</a:t>
            </a:r>
          </a:p>
        </p:txBody>
      </p:sp>
      <p:sp>
        <p:nvSpPr>
          <p:cNvPr id="1048634" name=""/>
          <p:cNvSpPr/>
          <p:nvPr>
            <p:ph type="body" sz="full" idx="4294967295"/>
          </p:nvPr>
        </p:nvSpPr>
        <p:spPr>
          <a:xfrm rot="0">
            <a:off x="381000" y="1066800"/>
            <a:ext cx="8458200" cy="5334000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algn="l" eaLnBrk="1" fontAlgn="base" hangingPunct="1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•"/>
              <a:defRPr baseline="0" b="0" sz="3200" i="0">
                <a:solidFill>
                  <a:schemeClr val="dk1"/>
                </a:solidFill>
                <a:latin typeface="Calibri" pitchFamily="2" charset="0"/>
              </a:defRPr>
            </a:lvl1pPr>
            <a:lvl2pPr algn="l" eaLnBrk="1" fontAlgn="base" hangingPunct="1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–"/>
              <a:defRPr baseline="0" b="0" sz="2800" i="0">
                <a:solidFill>
                  <a:schemeClr val="dk1"/>
                </a:solidFill>
                <a:latin typeface="Calibri" pitchFamily="2" charset="0"/>
              </a:defRPr>
            </a:lvl2pPr>
            <a:lvl3pPr algn="l" eaLnBrk="1" fontAlgn="base" hangingPunct="1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•"/>
              <a:defRPr baseline="0" b="0" sz="2400" i="0">
                <a:solidFill>
                  <a:schemeClr val="dk1"/>
                </a:solidFill>
                <a:latin typeface="Calibri" pitchFamily="2" charset="0"/>
              </a:defRPr>
            </a:lvl3pPr>
            <a:lvl4pPr algn="l" eaLnBrk="1" fontAlgn="base" hangingPunct="1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–"/>
              <a:defRPr baseline="0" b="0" sz="2000" i="0">
                <a:solidFill>
                  <a:schemeClr val="dk1"/>
                </a:solidFill>
                <a:latin typeface="Calibri" pitchFamily="2" charset="0"/>
              </a:defRPr>
            </a:lvl4pPr>
            <a:lvl5pPr algn="l" eaLnBrk="1" fontAlgn="base" hangingPunct="1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»"/>
              <a:defRPr baseline="0" b="0" sz="2000" i="0">
                <a:solidFill>
                  <a:schemeClr val="dk1"/>
                </a:solidFill>
                <a:latin typeface="Calibri" pitchFamily="2" charset="0"/>
              </a:defRPr>
            </a:lvl5pPr>
          </a:lstStyle>
          <a:p>
            <a:pPr lvl="0">
              <a:lnSpc>
                <a:spcPct val="90000"/>
              </a:lnSpc>
            </a:pPr>
            <a:r>
              <a:rPr sz="2800"/>
              <a:t>A diagnostic category for eating disorders that fail to meet full criteria for either anorexia nervosa or bulimia nervosa</a:t>
            </a:r>
          </a:p>
          <a:p>
            <a:pPr lvl="0">
              <a:lnSpc>
                <a:spcPct val="90000"/>
              </a:lnSpc>
            </a:pPr>
            <a:r>
              <a:rPr sz="2800"/>
              <a:t>May have partial symptoms of either AN or BN</a:t>
            </a:r>
          </a:p>
          <a:p>
            <a:pPr lvl="0">
              <a:lnSpc>
                <a:spcPct val="90000"/>
              </a:lnSpc>
            </a:pPr>
            <a:r>
              <a:rPr sz="2800"/>
              <a:t>For example, all criteria for AN may be met except patient has regular menses  OR significant weight loss but wt still in normal range</a:t>
            </a:r>
          </a:p>
          <a:p>
            <a:pPr lvl="0">
              <a:lnSpc>
                <a:spcPct val="90000"/>
              </a:lnSpc>
              <a:buFontTx/>
              <a:buNone/>
            </a:pPr>
            <a:r>
              <a:rPr b="1" sz="2800"/>
              <a:t>OTHERS</a:t>
            </a:r>
          </a:p>
          <a:p>
            <a:pPr lvl="0">
              <a:lnSpc>
                <a:spcPct val="90000"/>
              </a:lnSpc>
            </a:pPr>
            <a:r>
              <a:rPr b="1" sz="2800"/>
              <a:t>Night Eating Syndrome</a:t>
            </a:r>
            <a:r>
              <a:rPr sz="2800"/>
              <a:t> [NES]</a:t>
            </a:r>
            <a:r>
              <a:rPr b="1" sz="2800"/>
              <a:t> - </a:t>
            </a:r>
            <a:r>
              <a:rPr sz="2800"/>
              <a:t>morning anorexia, evening hyperphagia (often ass. with hypothalamus injury) &amp; insomnia. </a:t>
            </a:r>
          </a:p>
          <a:p>
            <a:pPr lvl="0">
              <a:lnSpc>
                <a:spcPct val="90000"/>
              </a:lnSpc>
            </a:pPr>
            <a:r>
              <a:rPr b="1" sz="2800"/>
              <a:t>Sleep Eating Disorder (SED-NOS)</a:t>
            </a:r>
          </a:p>
          <a:p>
            <a:pPr lvl="0">
              <a:lnSpc>
                <a:spcPct val="90000"/>
              </a:lnSpc>
              <a:buFontTx/>
              <a:buNone/>
            </a:pPr>
            <a:endParaRPr b="1" sz="2400"/>
          </a:p>
        </p:txBody>
      </p:sp>
    </p:spTree>
  </p:cSld>
  <p:clrMapOvr>
    <a:masterClrMapping/>
  </p:clrMapOvr>
  <p:transition xmlns:p14="http://schemas.microsoft.com/office/powerpoint/2010/main" spd="fast" advClick="1">
    <p:cut thruBlk="0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81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35" name=""/>
          <p:cNvSpPr/>
          <p:nvPr>
            <p:ph type="title" sz="full" idx="4294967295"/>
          </p:nvPr>
        </p:nvSpPr>
        <p:spPr>
          <a:xfrm rot="0">
            <a:off x="922337" y="2743200"/>
            <a:ext cx="7772400" cy="2794000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algn="ctr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dk1"/>
                </a:solidFill>
                <a:latin typeface="Calibri" pitchFamily="2" charset="0"/>
              </a:defRPr>
            </a:lvl1pPr>
          </a:lstStyle>
          <a:p>
            <a:pPr algn="l" lvl="0"/>
            <a:r>
              <a:rPr b="1" sz="3200">
                <a:ea typeface="Arial" pitchFamily="0" charset="0"/>
              </a:rPr>
              <a:t>FEEDING AND EATING DISORDERS OF INFANCY OR EARLY CHILDHOOD</a:t>
            </a:r>
            <a:br/>
            <a:endParaRPr b="1" sz="3200">
              <a:ea typeface="Arial" pitchFamily="0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82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36" name="" hidden="1"/>
          <p:cNvSpPr/>
          <p:nvPr/>
        </p:nvSpPr>
        <p:spPr>
          <a:xfrm rot="0">
            <a:off x="0" y="0"/>
            <a:ext cx="12700" cy="12700"/>
          </a:xfrm>
          <a:prstGeom prst="rect"/>
          <a:solidFill>
            <a:schemeClr val="accent1"/>
          </a:solidFill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</a:ln>
        </p:spPr>
        <p:txBody>
          <a:bodyPr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5pPr>
          </a:lstStyle>
          <a:p>
            <a:pPr eaLnBrk="1" hangingPunct="1" lvl="0"/>
            <a:endParaRPr altLang="en-US" lang="zh-CN"/>
          </a:p>
        </p:txBody>
      </p:sp>
      <p:sp>
        <p:nvSpPr>
          <p:cNvPr id="1048637" name=""/>
          <p:cNvSpPr/>
          <p:nvPr>
            <p:ph type="title" sz="full" idx="4294967295"/>
          </p:nvPr>
        </p:nvSpPr>
        <p:spPr>
          <a:xfrm rot="0">
            <a:off x="457200" y="274637"/>
            <a:ext cx="8229600" cy="11430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ctr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dk1"/>
                </a:solidFill>
                <a:latin typeface="Calibri" pitchFamily="2" charset="0"/>
              </a:defRPr>
            </a:lvl1pPr>
          </a:lstStyle>
          <a:p>
            <a:pPr algn="l" eaLnBrk="1" hangingPunct="1" lvl="0"/>
            <a:r>
              <a:rPr b="1" sz="2800" u="sng">
                <a:ea typeface="Arial" pitchFamily="0" charset="0"/>
              </a:rPr>
              <a:t>Feeding and Eating Disorders of Infancy /Childhood</a:t>
            </a:r>
          </a:p>
        </p:txBody>
      </p:sp>
      <p:sp>
        <p:nvSpPr>
          <p:cNvPr id="1048638" name=""/>
          <p:cNvSpPr/>
          <p:nvPr>
            <p:ph type="body" sz="full" idx="4294967295"/>
          </p:nvPr>
        </p:nvSpPr>
        <p:spPr>
          <a:xfrm rot="0">
            <a:off x="457200" y="1600200"/>
            <a:ext cx="8229600" cy="4525962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algn="l" eaLnBrk="1" fontAlgn="base" hangingPunct="1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•"/>
              <a:defRPr baseline="0" b="0" sz="3200" i="0">
                <a:solidFill>
                  <a:schemeClr val="dk1"/>
                </a:solidFill>
                <a:latin typeface="Calibri" pitchFamily="2" charset="0"/>
              </a:defRPr>
            </a:lvl1pPr>
            <a:lvl2pPr algn="l" eaLnBrk="1" fontAlgn="base" hangingPunct="1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–"/>
              <a:defRPr baseline="0" b="0" sz="2800" i="0">
                <a:solidFill>
                  <a:schemeClr val="dk1"/>
                </a:solidFill>
                <a:latin typeface="Calibri" pitchFamily="2" charset="0"/>
              </a:defRPr>
            </a:lvl2pPr>
            <a:lvl3pPr algn="l" eaLnBrk="1" fontAlgn="base" hangingPunct="1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•"/>
              <a:defRPr baseline="0" b="0" sz="2400" i="0">
                <a:solidFill>
                  <a:schemeClr val="dk1"/>
                </a:solidFill>
                <a:latin typeface="Calibri" pitchFamily="2" charset="0"/>
              </a:defRPr>
            </a:lvl3pPr>
            <a:lvl4pPr algn="l" eaLnBrk="1" fontAlgn="base" hangingPunct="1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–"/>
              <a:defRPr baseline="0" b="0" sz="2000" i="0">
                <a:solidFill>
                  <a:schemeClr val="dk1"/>
                </a:solidFill>
                <a:latin typeface="Calibri" pitchFamily="2" charset="0"/>
              </a:defRPr>
            </a:lvl4pPr>
            <a:lvl5pPr algn="l" eaLnBrk="1" fontAlgn="base" hangingPunct="1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»"/>
              <a:defRPr baseline="0" b="0" sz="2000" i="0">
                <a:solidFill>
                  <a:schemeClr val="dk1"/>
                </a:solidFill>
                <a:latin typeface="Calibri" pitchFamily="2" charset="0"/>
              </a:defRPr>
            </a:lvl5pPr>
          </a:lstStyle>
          <a:p>
            <a:pPr lvl="0">
              <a:lnSpc>
                <a:spcPct val="90000"/>
              </a:lnSpc>
            </a:pPr>
            <a:r>
              <a:rPr altLang="en-US" sz="2800" lang="zh-CN"/>
              <a:t>Distinguished by problems with the process of eating and retaining food or eating inappropriate food.</a:t>
            </a:r>
          </a:p>
          <a:p>
            <a:pPr lvl="0">
              <a:lnSpc>
                <a:spcPct val="90000"/>
              </a:lnSpc>
              <a:buFontTx/>
              <a:buNone/>
            </a:pPr>
            <a:endParaRPr altLang="en-US" sz="2800" lang="en-US"/>
          </a:p>
          <a:p>
            <a:pPr lvl="0">
              <a:lnSpc>
                <a:spcPct val="90000"/>
              </a:lnSpc>
            </a:pPr>
            <a:r>
              <a:rPr altLang="en-US" sz="2800" lang="zh-CN"/>
              <a:t>Include:</a:t>
            </a:r>
          </a:p>
          <a:p>
            <a:pPr lvl="1">
              <a:lnSpc>
                <a:spcPct val="90000"/>
              </a:lnSpc>
            </a:pPr>
            <a:r>
              <a:rPr altLang="en-US" sz="2800" lang="zh-CN"/>
              <a:t>Pica</a:t>
            </a:r>
          </a:p>
          <a:p>
            <a:pPr lvl="1">
              <a:lnSpc>
                <a:spcPct val="90000"/>
              </a:lnSpc>
            </a:pPr>
            <a:r>
              <a:rPr sz="2800"/>
              <a:t>Rumination disorder</a:t>
            </a:r>
          </a:p>
          <a:p>
            <a:pPr lvl="1">
              <a:lnSpc>
                <a:spcPct val="90000"/>
              </a:lnSpc>
            </a:pPr>
            <a:r>
              <a:rPr sz="2800"/>
              <a:t>Unspecified fe</a:t>
            </a:r>
            <a:r>
              <a:rPr sz="2800"/>
              <a:t>eding disorder of infancy or early childhood</a:t>
            </a:r>
          </a:p>
          <a:p>
            <a:pPr eaLnBrk="1" hangingPunct="1" lvl="0"/>
            <a:endParaRPr b="1" sz="2800">
              <a:ea typeface="Arial" pitchFamily="0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83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39" name=""/>
          <p:cNvSpPr/>
          <p:nvPr>
            <p:ph sz="full" idx="4294967295"/>
          </p:nvPr>
        </p:nvSpPr>
        <p:spPr>
          <a:xfrm rot="0">
            <a:off x="225425" y="200025"/>
            <a:ext cx="8839200" cy="6373812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algn="l" eaLnBrk="1" fontAlgn="base" hangingPunct="1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•"/>
              <a:defRPr baseline="0" b="0" sz="3200" i="0">
                <a:solidFill>
                  <a:schemeClr val="dk1"/>
                </a:solidFill>
                <a:latin typeface="Calibri" pitchFamily="2" charset="0"/>
              </a:defRPr>
            </a:lvl1pPr>
            <a:lvl2pPr algn="l" eaLnBrk="1" fontAlgn="base" hangingPunct="1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–"/>
              <a:defRPr baseline="0" b="0" sz="2800" i="0">
                <a:solidFill>
                  <a:schemeClr val="dk1"/>
                </a:solidFill>
                <a:latin typeface="Calibri" pitchFamily="2" charset="0"/>
              </a:defRPr>
            </a:lvl2pPr>
            <a:lvl3pPr algn="l" eaLnBrk="1" fontAlgn="base" hangingPunct="1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•"/>
              <a:defRPr baseline="0" b="0" sz="2400" i="0">
                <a:solidFill>
                  <a:schemeClr val="dk1"/>
                </a:solidFill>
                <a:latin typeface="Calibri" pitchFamily="2" charset="0"/>
              </a:defRPr>
            </a:lvl3pPr>
            <a:lvl4pPr algn="l" eaLnBrk="1" fontAlgn="base" hangingPunct="1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–"/>
              <a:defRPr baseline="0" b="0" sz="2000" i="0">
                <a:solidFill>
                  <a:schemeClr val="dk1"/>
                </a:solidFill>
                <a:latin typeface="Calibri" pitchFamily="2" charset="0"/>
              </a:defRPr>
            </a:lvl4pPr>
            <a:lvl5pPr algn="l" eaLnBrk="1" fontAlgn="base" hangingPunct="1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»"/>
              <a:defRPr baseline="0" b="0" sz="2000" i="0">
                <a:solidFill>
                  <a:schemeClr val="dk1"/>
                </a:solidFill>
                <a:latin typeface="Calibri" pitchFamily="2" charset="0"/>
              </a:defRPr>
            </a:lvl5pPr>
          </a:lstStyle>
          <a:p>
            <a:pPr lvl="0">
              <a:lnSpc>
                <a:spcPct val="80000"/>
              </a:lnSpc>
              <a:buFontTx/>
              <a:buNone/>
            </a:pPr>
            <a:r>
              <a:rPr altLang="en-US" b="1" sz="2800" lang="zh-CN"/>
              <a:t>PICA </a:t>
            </a:r>
          </a:p>
          <a:p>
            <a:pPr lvl="0">
              <a:lnSpc>
                <a:spcPct val="80000"/>
              </a:lnSpc>
              <a:buFontTx/>
              <a:buNone/>
            </a:pPr>
            <a:r>
              <a:rPr altLang="en-US" b="1" sz="2000" lang="en-US"/>
              <a:t>Diagnostic Criteria:</a:t>
            </a:r>
          </a:p>
          <a:p>
            <a:pPr lvl="0">
              <a:lnSpc>
                <a:spcPct val="80000"/>
              </a:lnSpc>
              <a:buFontTx/>
            </a:pPr>
            <a:r>
              <a:rPr altLang="en-US" sz="2000" lang="zh-CN"/>
              <a:t>Persistent eating of nonnutritive, nonfood substances over a period of 1 month.</a:t>
            </a:r>
          </a:p>
          <a:p>
            <a:pPr lvl="0">
              <a:lnSpc>
                <a:spcPct val="80000"/>
              </a:lnSpc>
              <a:buFontTx/>
            </a:pPr>
            <a:r>
              <a:rPr altLang="en-US" sz="2000" lang="en-US"/>
              <a:t>The eating of nonnutritive, nonfood substances is inappropriate to the developmental level of the individual.</a:t>
            </a:r>
          </a:p>
          <a:p>
            <a:pPr lvl="0">
              <a:lnSpc>
                <a:spcPct val="80000"/>
              </a:lnSpc>
              <a:buFontTx/>
            </a:pPr>
            <a:r>
              <a:rPr altLang="en-US" sz="2000" lang="zh-CN"/>
              <a:t> </a:t>
            </a:r>
            <a:r>
              <a:rPr altLang="en-US" sz="2000" lang="en-US"/>
              <a:t>E</a:t>
            </a:r>
            <a:r>
              <a:rPr altLang="en-US" sz="2000" lang="zh-CN"/>
              <a:t>ating behavior not </a:t>
            </a:r>
            <a:r>
              <a:rPr altLang="en-US" sz="2000" lang="en-US"/>
              <a:t>a </a:t>
            </a:r>
            <a:r>
              <a:rPr altLang="en-US" sz="2000" lang="zh-CN"/>
              <a:t>culturally sanctioned practice</a:t>
            </a:r>
          </a:p>
          <a:p>
            <a:pPr lvl="0">
              <a:lnSpc>
                <a:spcPct val="80000"/>
              </a:lnSpc>
              <a:buFontTx/>
            </a:pPr>
            <a:r>
              <a:rPr altLang="en-US" sz="2000" lang="en-US"/>
              <a:t>If the eating behavior occurs in the context of another mental or medical condition it is sufficiently severe to warrant additional clinical attention.</a:t>
            </a:r>
          </a:p>
          <a:p>
            <a:pPr lvl="0">
              <a:buFont typeface="Wingdings" pitchFamily="0" charset="2"/>
              <a:buNone/>
            </a:pPr>
            <a:r>
              <a:rPr altLang="en-US" b="1" sz="2000" lang="zh-CN"/>
              <a:t>Typical substances ingested</a:t>
            </a:r>
            <a:r>
              <a:rPr altLang="en-US" b="1" sz="2000" lang="en-US"/>
              <a:t>:</a:t>
            </a:r>
          </a:p>
          <a:p>
            <a:pPr lvl="0">
              <a:buFontTx/>
            </a:pPr>
            <a:r>
              <a:rPr altLang="en-US" sz="2000" lang="en-US"/>
              <a:t>V</a:t>
            </a:r>
            <a:r>
              <a:rPr altLang="en-US" sz="2000" lang="zh-CN"/>
              <a:t>ary with </a:t>
            </a:r>
            <a:r>
              <a:rPr altLang="en-US" sz="2000" i="1" lang="en-US"/>
              <a:t>age </a:t>
            </a:r>
            <a:r>
              <a:rPr altLang="en-US" sz="2000" i="1" lang="zh-CN"/>
              <a:t>and a</a:t>
            </a:r>
            <a:r>
              <a:rPr altLang="en-US" sz="2000" i="1" lang="en-US"/>
              <a:t>vailability</a:t>
            </a:r>
            <a:r>
              <a:rPr altLang="en-US" sz="2000" i="1" lang="zh-CN"/>
              <a:t> in</a:t>
            </a:r>
            <a:r>
              <a:rPr altLang="en-US" sz="2000" lang="en-US"/>
              <a:t>clude</a:t>
            </a:r>
            <a:r>
              <a:rPr altLang="en-US" sz="2000" lang="zh-CN"/>
              <a:t> - </a:t>
            </a:r>
            <a:r>
              <a:rPr altLang="en-US" sz="2000" lang="en-US"/>
              <a:t>paper,  soap, cloth, hair, string, soil, chalk,</a:t>
            </a:r>
            <a:r>
              <a:rPr altLang="en-US" sz="2000" lang="zh-CN"/>
              <a:t> p</a:t>
            </a:r>
            <a:r>
              <a:rPr altLang="en-US" sz="2000" lang="en-US"/>
              <a:t>aint, gum, metal, pebbles, charcoal</a:t>
            </a:r>
            <a:r>
              <a:rPr altLang="en-US" sz="2000" lang="zh-CN"/>
              <a:t>,</a:t>
            </a:r>
            <a:r>
              <a:rPr altLang="en-US" sz="2000" lang="en-US"/>
              <a:t> ash, clay (</a:t>
            </a:r>
            <a:r>
              <a:rPr altLang="en-US" b="1" sz="2000" i="1" lang="zh-CN"/>
              <a:t>geophagia</a:t>
            </a:r>
            <a:r>
              <a:rPr altLang="en-US" sz="2000" lang="en-US"/>
              <a:t>), starch</a:t>
            </a:r>
            <a:r>
              <a:rPr altLang="en-US" sz="2000" lang="zh-CN"/>
              <a:t> </a:t>
            </a:r>
            <a:r>
              <a:rPr sz="2000"/>
              <a:t>(</a:t>
            </a:r>
            <a:r>
              <a:rPr b="1" sz="2000" i="1"/>
              <a:t>amylophagia</a:t>
            </a:r>
            <a:r>
              <a:rPr sz="2000"/>
              <a:t>)</a:t>
            </a:r>
          </a:p>
          <a:p>
            <a:pPr lvl="0">
              <a:buFontTx/>
              <a:buNone/>
            </a:pPr>
            <a:r>
              <a:rPr b="1" sz="2000"/>
              <a:t>E</a:t>
            </a:r>
            <a:r>
              <a:rPr b="1" sz="2000"/>
              <a:t>pidemiology</a:t>
            </a:r>
            <a:r>
              <a:rPr b="1" sz="2000"/>
              <a:t>:</a:t>
            </a:r>
          </a:p>
          <a:p>
            <a:pPr lvl="0">
              <a:buFontTx/>
            </a:pPr>
            <a:r>
              <a:rPr sz="2000"/>
              <a:t>Pica onset  can occur in </a:t>
            </a:r>
            <a:r>
              <a:rPr sz="2000"/>
              <a:t>*</a:t>
            </a:r>
            <a:r>
              <a:rPr b="1" sz="2000"/>
              <a:t>childhood </a:t>
            </a:r>
            <a:r>
              <a:rPr sz="2000"/>
              <a:t>(commonest), adolescence, or adulthood.</a:t>
            </a:r>
          </a:p>
          <a:p>
            <a:pPr lvl="0">
              <a:buFontTx/>
            </a:pPr>
            <a:r>
              <a:rPr sz="2000"/>
              <a:t>M</a:t>
            </a:r>
            <a:r>
              <a:rPr sz="2000"/>
              <a:t>inimum age of 2 years for pica Dx to exclude normal mouthing of objects by infants. </a:t>
            </a:r>
            <a:r>
              <a:rPr sz="2000"/>
              <a:t>P</a:t>
            </a:r>
            <a:r>
              <a:rPr sz="2000"/>
              <a:t>ica appears to affect both sexes equally.</a:t>
            </a:r>
          </a:p>
          <a:p>
            <a:pPr lvl="0">
              <a:buFontTx/>
            </a:pPr>
            <a:r>
              <a:rPr b="1" sz="2000"/>
              <a:t>Risk Factors: </a:t>
            </a:r>
            <a:r>
              <a:rPr sz="2000"/>
              <a:t>Neglect, lack of supervision &amp; developmental delay.</a:t>
            </a:r>
          </a:p>
          <a:p>
            <a:pPr lvl="0">
              <a:lnSpc>
                <a:spcPct val="80000"/>
              </a:lnSpc>
              <a:buFontTx/>
              <a:buNone/>
            </a:pPr>
            <a:r>
              <a:rPr b="1" sz="2000"/>
              <a:t>D</a:t>
            </a:r>
            <a:r>
              <a:rPr b="1" sz="2000"/>
              <a:t>iagnostic Markers:</a:t>
            </a:r>
          </a:p>
          <a:p>
            <a:pPr lvl="0">
              <a:lnSpc>
                <a:spcPct val="80000"/>
              </a:lnSpc>
              <a:buFontTx/>
            </a:pPr>
            <a:r>
              <a:rPr sz="2000"/>
              <a:t>Abdominal radiography, ultrasound &amp; CT scan  DX intestinal obstructions. </a:t>
            </a:r>
          </a:p>
          <a:p>
            <a:pPr lvl="0">
              <a:lnSpc>
                <a:spcPct val="80000"/>
              </a:lnSpc>
              <a:buFontTx/>
            </a:pPr>
            <a:r>
              <a:rPr sz="2000"/>
              <a:t>Blood tests (CBC, UEC, LFTs, Toxicology) levels of poisoning  (lead poisoning)</a:t>
            </a:r>
          </a:p>
          <a:p>
            <a:pPr lvl="0">
              <a:lnSpc>
                <a:spcPct val="80000"/>
              </a:lnSpc>
              <a:buFontTx/>
            </a:pPr>
            <a:r>
              <a:rPr sz="2000"/>
              <a:t>Failure to thrive Investigation.</a:t>
            </a:r>
          </a:p>
          <a:p>
            <a:pPr lvl="0">
              <a:lnSpc>
                <a:spcPct val="80000"/>
              </a:lnSpc>
              <a:buFontTx/>
            </a:pPr>
            <a:endParaRPr sz="20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84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40" name="" hidden="1"/>
          <p:cNvSpPr/>
          <p:nvPr/>
        </p:nvSpPr>
        <p:spPr>
          <a:xfrm rot="0">
            <a:off x="0" y="0"/>
            <a:ext cx="12700" cy="12700"/>
          </a:xfrm>
          <a:prstGeom prst="rect"/>
          <a:solidFill>
            <a:schemeClr val="accent1"/>
          </a:solidFill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</a:ln>
        </p:spPr>
        <p:txBody>
          <a:bodyPr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5pPr>
          </a:lstStyle>
          <a:p>
            <a:pPr eaLnBrk="1" hangingPunct="1" lvl="0"/>
            <a:endParaRPr altLang="en-US" lang="zh-CN"/>
          </a:p>
        </p:txBody>
      </p:sp>
      <p:sp>
        <p:nvSpPr>
          <p:cNvPr id="1048641" name=""/>
          <p:cNvSpPr/>
          <p:nvPr>
            <p:ph type="body" sz="full" idx="4294967295"/>
          </p:nvPr>
        </p:nvSpPr>
        <p:spPr>
          <a:xfrm rot="0">
            <a:off x="279400" y="219075"/>
            <a:ext cx="8659812" cy="6334125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algn="l" eaLnBrk="1" fontAlgn="base" hangingPunct="1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•"/>
              <a:defRPr baseline="0" b="0" sz="3200" i="0">
                <a:solidFill>
                  <a:schemeClr val="dk1"/>
                </a:solidFill>
                <a:latin typeface="Calibri" pitchFamily="2" charset="0"/>
              </a:defRPr>
            </a:lvl1pPr>
            <a:lvl2pPr algn="l" eaLnBrk="1" fontAlgn="base" hangingPunct="1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–"/>
              <a:defRPr baseline="0" b="0" sz="2800" i="0">
                <a:solidFill>
                  <a:schemeClr val="dk1"/>
                </a:solidFill>
                <a:latin typeface="Calibri" pitchFamily="2" charset="0"/>
              </a:defRPr>
            </a:lvl2pPr>
            <a:lvl3pPr algn="l" eaLnBrk="1" fontAlgn="base" hangingPunct="1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•"/>
              <a:defRPr baseline="0" b="0" sz="2400" i="0">
                <a:solidFill>
                  <a:schemeClr val="dk1"/>
                </a:solidFill>
                <a:latin typeface="Calibri" pitchFamily="2" charset="0"/>
              </a:defRPr>
            </a:lvl3pPr>
            <a:lvl4pPr algn="l" eaLnBrk="1" fontAlgn="base" hangingPunct="1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–"/>
              <a:defRPr baseline="0" b="0" sz="2000" i="0">
                <a:solidFill>
                  <a:schemeClr val="dk1"/>
                </a:solidFill>
                <a:latin typeface="Calibri" pitchFamily="2" charset="0"/>
              </a:defRPr>
            </a:lvl4pPr>
            <a:lvl5pPr algn="l" eaLnBrk="1" fontAlgn="base" hangingPunct="1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»"/>
              <a:defRPr baseline="0" b="0" sz="2000" i="0">
                <a:solidFill>
                  <a:schemeClr val="dk1"/>
                </a:solidFill>
                <a:latin typeface="Calibri" pitchFamily="2" charset="0"/>
              </a:defRPr>
            </a:lvl5pPr>
          </a:lstStyle>
          <a:p>
            <a:pPr eaLnBrk="1" hangingPunct="1" lvl="0">
              <a:lnSpc>
                <a:spcPct val="100000"/>
              </a:lnSpc>
              <a:buFontTx/>
              <a:buNone/>
            </a:pPr>
            <a:r>
              <a:rPr altLang="en-US" b="1" sz="2400" lang="zh-CN"/>
              <a:t>PICA</a:t>
            </a:r>
            <a:r>
              <a:rPr altLang="en-US" b="1" sz="2400" lang="en-US"/>
              <a:t>: Differential Diagnoses</a:t>
            </a:r>
          </a:p>
          <a:p>
            <a:pPr lvl="0">
              <a:lnSpc>
                <a:spcPct val="100000"/>
              </a:lnSpc>
              <a:buFont typeface="Wingdings" pitchFamily="0" charset="2"/>
              <a:buChar char="v"/>
            </a:pPr>
            <a:r>
              <a:rPr altLang="en-US" sz="2400" lang="zh-CN"/>
              <a:t>Mental disorders (e.g. autism spectrum disorder, schizophrenia)</a:t>
            </a:r>
          </a:p>
          <a:p>
            <a:pPr lvl="0">
              <a:lnSpc>
                <a:spcPct val="100000"/>
              </a:lnSpc>
              <a:buFont typeface="Wingdings" pitchFamily="0" charset="2"/>
              <a:buChar char="v"/>
            </a:pPr>
            <a:r>
              <a:rPr altLang="en-US" sz="2400" lang="en-US"/>
              <a:t>Kleine-Levin syndrome.</a:t>
            </a:r>
          </a:p>
          <a:p>
            <a:pPr lvl="0">
              <a:lnSpc>
                <a:spcPct val="100000"/>
              </a:lnSpc>
              <a:buFont typeface="Wingdings" pitchFamily="0" charset="2"/>
              <a:buChar char="v"/>
            </a:pPr>
            <a:r>
              <a:rPr altLang="en-US" b="1" sz="2400" lang="zh-CN"/>
              <a:t> </a:t>
            </a:r>
            <a:r>
              <a:rPr altLang="en-US" sz="2400" lang="en-US"/>
              <a:t>Anorexia nervosa.</a:t>
            </a:r>
          </a:p>
          <a:p>
            <a:pPr lvl="0">
              <a:lnSpc>
                <a:spcPct val="100000"/>
              </a:lnSpc>
              <a:buFont typeface="Wingdings" pitchFamily="0" charset="2"/>
              <a:buChar char="v"/>
            </a:pPr>
            <a:r>
              <a:rPr altLang="en-US" sz="2400" lang="zh-CN"/>
              <a:t>Factitious disorder.</a:t>
            </a:r>
            <a:r>
              <a:rPr b="1" sz="2400"/>
              <a:t> </a:t>
            </a:r>
          </a:p>
          <a:p>
            <a:pPr lvl="0">
              <a:lnSpc>
                <a:spcPct val="100000"/>
              </a:lnSpc>
              <a:buFont typeface="Wingdings" pitchFamily="0" charset="2"/>
              <a:buChar char="v"/>
            </a:pPr>
            <a:r>
              <a:rPr sz="2400"/>
              <a:t>Nonsuicidal self-injury &amp; nonsuicidal self-injury behaviors in personality disorders.</a:t>
            </a:r>
          </a:p>
          <a:p>
            <a:pPr lvl="0">
              <a:lnSpc>
                <a:spcPct val="100000"/>
              </a:lnSpc>
              <a:buFontTx/>
              <a:buNone/>
            </a:pPr>
            <a:r>
              <a:rPr b="1" sz="2400"/>
              <a:t>PICA: Treatment</a:t>
            </a:r>
          </a:p>
          <a:p>
            <a:pPr lvl="0">
              <a:buFont typeface="Wingdings" pitchFamily="0" charset="2"/>
              <a:buChar char="v"/>
            </a:pPr>
            <a:r>
              <a:rPr sz="2400"/>
              <a:t>The first step in the treatment of pica is determining the cause whenever possible.</a:t>
            </a:r>
          </a:p>
          <a:p>
            <a:pPr lvl="0">
              <a:buFont typeface="Wingdings" pitchFamily="0" charset="2"/>
              <a:buChar char="v"/>
            </a:pPr>
            <a:r>
              <a:rPr sz="2400"/>
              <a:t>Exposure to toxic substances, </a:t>
            </a:r>
            <a:r>
              <a:rPr sz="2400"/>
              <a:t>e.g., </a:t>
            </a:r>
            <a:r>
              <a:rPr sz="2400"/>
              <a:t>lead, must also be eliminated.</a:t>
            </a:r>
          </a:p>
          <a:p>
            <a:pPr lvl="0">
              <a:buFont typeface="Wingdings" pitchFamily="0" charset="2"/>
              <a:buChar char="v"/>
            </a:pPr>
            <a:r>
              <a:rPr sz="2400"/>
              <a:t>No definitive treatment exists for pica per se.</a:t>
            </a:r>
          </a:p>
          <a:p>
            <a:pPr lvl="0">
              <a:buFont typeface="Wingdings" pitchFamily="0" charset="2"/>
              <a:buChar char="v"/>
            </a:pPr>
            <a:r>
              <a:rPr sz="2400"/>
              <a:t>Treatments emphasize </a:t>
            </a:r>
            <a:r>
              <a:rPr b="1" sz="2400"/>
              <a:t>psychosocial, environmental, behavioral, and family guidance approaches</a:t>
            </a:r>
          </a:p>
          <a:p>
            <a:pPr lvl="0">
              <a:buFontTx/>
              <a:buNone/>
            </a:pPr>
            <a:endParaRPr b="1" sz="24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85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42" name=""/>
          <p:cNvSpPr/>
          <p:nvPr>
            <p:ph sz="full" idx="4294967295"/>
          </p:nvPr>
        </p:nvSpPr>
        <p:spPr>
          <a:xfrm rot="0">
            <a:off x="217487" y="320675"/>
            <a:ext cx="8643938" cy="6284912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algn="l" eaLnBrk="1" fontAlgn="base" hangingPunct="1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•"/>
              <a:defRPr baseline="0" b="0" sz="3200" i="0">
                <a:solidFill>
                  <a:schemeClr val="dk1"/>
                </a:solidFill>
                <a:latin typeface="Calibri" pitchFamily="2" charset="0"/>
              </a:defRPr>
            </a:lvl1pPr>
            <a:lvl2pPr algn="l" eaLnBrk="1" fontAlgn="base" hangingPunct="1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–"/>
              <a:defRPr baseline="0" b="0" sz="2800" i="0">
                <a:solidFill>
                  <a:schemeClr val="dk1"/>
                </a:solidFill>
                <a:latin typeface="Calibri" pitchFamily="2" charset="0"/>
              </a:defRPr>
            </a:lvl2pPr>
            <a:lvl3pPr algn="l" eaLnBrk="1" fontAlgn="base" hangingPunct="1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•"/>
              <a:defRPr baseline="0" b="0" sz="2400" i="0">
                <a:solidFill>
                  <a:schemeClr val="dk1"/>
                </a:solidFill>
                <a:latin typeface="Calibri" pitchFamily="2" charset="0"/>
              </a:defRPr>
            </a:lvl3pPr>
            <a:lvl4pPr algn="l" eaLnBrk="1" fontAlgn="base" hangingPunct="1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–"/>
              <a:defRPr baseline="0" b="0" sz="2000" i="0">
                <a:solidFill>
                  <a:schemeClr val="dk1"/>
                </a:solidFill>
                <a:latin typeface="Calibri" pitchFamily="2" charset="0"/>
              </a:defRPr>
            </a:lvl4pPr>
            <a:lvl5pPr algn="l" eaLnBrk="1" fontAlgn="base" hangingPunct="1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»"/>
              <a:defRPr baseline="0" b="0" sz="2000" i="0">
                <a:solidFill>
                  <a:schemeClr val="dk1"/>
                </a:solidFill>
                <a:latin typeface="Calibri" pitchFamily="2" charset="0"/>
              </a:defRPr>
            </a:lvl5pPr>
          </a:lstStyle>
          <a:p>
            <a:pPr lvl="0">
              <a:lnSpc>
                <a:spcPct val="90000"/>
              </a:lnSpc>
              <a:buFontTx/>
              <a:buNone/>
            </a:pPr>
            <a:r>
              <a:rPr altLang="en-US" b="1" sz="2800" lang="zh-CN" u="sng"/>
              <a:t>Rumination Disorder</a:t>
            </a:r>
          </a:p>
          <a:p>
            <a:pPr lvl="0">
              <a:lnSpc>
                <a:spcPct val="90000"/>
              </a:lnSpc>
              <a:buFontTx/>
              <a:buNone/>
            </a:pPr>
            <a:r>
              <a:rPr altLang="en-US" b="1" sz="2400" lang="en-US"/>
              <a:t>Diagnostic Criteria:</a:t>
            </a:r>
          </a:p>
          <a:p>
            <a:pPr lvl="0">
              <a:lnSpc>
                <a:spcPct val="90000"/>
              </a:lnSpc>
            </a:pPr>
            <a:r>
              <a:rPr altLang="en-US" sz="2400" lang="zh-CN"/>
              <a:t>Repeated regurgitation of food x1month</a:t>
            </a:r>
          </a:p>
          <a:p>
            <a:pPr lvl="0">
              <a:lnSpc>
                <a:spcPct val="90000"/>
              </a:lnSpc>
            </a:pPr>
            <a:r>
              <a:rPr altLang="en-US" sz="2400" lang="en-US"/>
              <a:t>Not due to medical disorder</a:t>
            </a:r>
          </a:p>
          <a:p>
            <a:pPr lvl="0">
              <a:lnSpc>
                <a:spcPct val="90000"/>
              </a:lnSpc>
            </a:pPr>
            <a:r>
              <a:rPr altLang="en-US" sz="2400" lang="zh-CN"/>
              <a:t>Not exclusive to another eating/feeding disorder</a:t>
            </a:r>
          </a:p>
          <a:p>
            <a:pPr lvl="0">
              <a:lnSpc>
                <a:spcPct val="90000"/>
              </a:lnSpc>
            </a:pPr>
            <a:r>
              <a:rPr altLang="en-US" sz="2400" lang="en-US"/>
              <a:t>Out of proportion in occurs with another mental disorder</a:t>
            </a:r>
          </a:p>
          <a:p>
            <a:pPr lvl="0">
              <a:lnSpc>
                <a:spcPct val="90000"/>
              </a:lnSpc>
              <a:buFontTx/>
              <a:buNone/>
            </a:pPr>
            <a:r>
              <a:rPr altLang="en-US" b="1" sz="2400" lang="zh-CN"/>
              <a:t>Predisposing factors in infants &amp; young children</a:t>
            </a:r>
            <a:r>
              <a:rPr altLang="en-US" b="1" sz="2400" lang="en-US"/>
              <a:t>: </a:t>
            </a:r>
          </a:p>
          <a:p>
            <a:pPr lvl="0">
              <a:lnSpc>
                <a:spcPct val="90000"/>
              </a:lnSpc>
              <a:buFontTx/>
            </a:pPr>
            <a:r>
              <a:rPr altLang="en-US" sz="2400" lang="zh-CN"/>
              <a:t>Psychosocial problems such as lack of stimulation, neglect, stressful life situations, &amp; problems in the parent-child relationship</a:t>
            </a:r>
          </a:p>
          <a:p>
            <a:pPr lvl="0">
              <a:buFont typeface="Wingdings" pitchFamily="0" charset="2"/>
              <a:buNone/>
            </a:pPr>
            <a:r>
              <a:rPr altLang="en-US" b="1" sz="2400" lang="en-US"/>
              <a:t>Differential Diagnosis:</a:t>
            </a:r>
          </a:p>
          <a:p>
            <a:pPr lvl="0">
              <a:buFont typeface="Wingdings" pitchFamily="0" charset="2"/>
              <a:buChar char="v"/>
            </a:pPr>
            <a:r>
              <a:rPr altLang="en-US" sz="2400" lang="zh-CN"/>
              <a:t>Anorexia nervosa</a:t>
            </a:r>
            <a:r>
              <a:rPr altLang="en-US" sz="2400" lang="en-US"/>
              <a:t>, </a:t>
            </a:r>
            <a:r>
              <a:rPr altLang="en-US" sz="2400" lang="zh-CN"/>
              <a:t>bulimia nervosa</a:t>
            </a:r>
            <a:r>
              <a:rPr altLang="en-US" sz="2400" lang="en-US"/>
              <a:t> &amp; </a:t>
            </a:r>
            <a:r>
              <a:rPr altLang="en-US" b="1" sz="2400" lang="zh-CN"/>
              <a:t>g</a:t>
            </a:r>
            <a:r>
              <a:rPr altLang="en-US" b="1" sz="2400" lang="en-US"/>
              <a:t>astrointestinal conditions</a:t>
            </a:r>
            <a:r>
              <a:rPr altLang="en-US" b="1" sz="2400" lang="zh-CN"/>
              <a:t> c</a:t>
            </a:r>
            <a:r>
              <a:rPr sz="2400"/>
              <a:t>haracterized by gastro esophageal reflux or vomiting</a:t>
            </a:r>
            <a:r>
              <a:rPr sz="2400"/>
              <a:t>- e.</a:t>
            </a:r>
            <a:r>
              <a:rPr sz="2400"/>
              <a:t>g. gastro paresis, pyloric stenosis, hiatal hernia, </a:t>
            </a:r>
            <a:r>
              <a:rPr sz="2400"/>
              <a:t>S</a:t>
            </a:r>
            <a:r>
              <a:rPr sz="2400"/>
              <a:t>andifer syndrome</a:t>
            </a:r>
            <a:r>
              <a:rPr b="1" sz="2400"/>
              <a:t> </a:t>
            </a:r>
          </a:p>
          <a:p>
            <a:pPr lvl="0">
              <a:lnSpc>
                <a:spcPct val="90000"/>
              </a:lnSpc>
              <a:buFontTx/>
              <a:buNone/>
            </a:pPr>
            <a:r>
              <a:rPr b="1" sz="2400"/>
              <a:t>Investigations:</a:t>
            </a:r>
          </a:p>
          <a:p>
            <a:pPr lvl="0">
              <a:lnSpc>
                <a:spcPct val="90000"/>
              </a:lnSpc>
              <a:buFontTx/>
              <a:buNone/>
            </a:pPr>
            <a:r>
              <a:rPr b="1" sz="2400"/>
              <a:t>C</a:t>
            </a:r>
            <a:r>
              <a:rPr sz="2400"/>
              <a:t>BC, UECs, thyroid tests, dexamethasone-suppression test, barium  </a:t>
            </a:r>
          </a:p>
          <a:p>
            <a:pPr lvl="0">
              <a:lnSpc>
                <a:spcPct val="90000"/>
              </a:lnSpc>
              <a:buFontTx/>
              <a:buNone/>
            </a:pPr>
            <a:r>
              <a:rPr sz="2400"/>
              <a:t>studies, plain radiographs</a:t>
            </a:r>
            <a:r>
              <a:rPr sz="2400"/>
              <a:t> t</a:t>
            </a:r>
            <a:r>
              <a:rPr sz="2400"/>
              <a:t>o r/o differential Dx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86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43" name="" hidden="1"/>
          <p:cNvSpPr/>
          <p:nvPr/>
        </p:nvSpPr>
        <p:spPr>
          <a:xfrm rot="0">
            <a:off x="0" y="0"/>
            <a:ext cx="12700" cy="12700"/>
          </a:xfrm>
          <a:prstGeom prst="rect"/>
          <a:solidFill>
            <a:schemeClr val="accent1"/>
          </a:solidFill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</a:ln>
        </p:spPr>
        <p:txBody>
          <a:bodyPr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5pPr>
          </a:lstStyle>
          <a:p>
            <a:pPr eaLnBrk="1" hangingPunct="1" lvl="0"/>
            <a:endParaRPr altLang="en-US" lang="zh-CN"/>
          </a:p>
        </p:txBody>
      </p:sp>
      <p:sp>
        <p:nvSpPr>
          <p:cNvPr id="1048644" name=""/>
          <p:cNvSpPr/>
          <p:nvPr>
            <p:ph type="body" sz="full" idx="4294967295"/>
          </p:nvPr>
        </p:nvSpPr>
        <p:spPr>
          <a:xfrm rot="0">
            <a:off x="400050" y="381000"/>
            <a:ext cx="8521700" cy="6062662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algn="l" eaLnBrk="1" fontAlgn="base" hangingPunct="1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•"/>
              <a:defRPr baseline="0" b="0" sz="3200" i="0">
                <a:solidFill>
                  <a:schemeClr val="dk1"/>
                </a:solidFill>
                <a:latin typeface="Calibri" pitchFamily="2" charset="0"/>
              </a:defRPr>
            </a:lvl1pPr>
            <a:lvl2pPr algn="l" eaLnBrk="1" fontAlgn="base" hangingPunct="1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–"/>
              <a:defRPr baseline="0" b="0" sz="2800" i="0">
                <a:solidFill>
                  <a:schemeClr val="dk1"/>
                </a:solidFill>
                <a:latin typeface="Calibri" pitchFamily="2" charset="0"/>
              </a:defRPr>
            </a:lvl2pPr>
            <a:lvl3pPr algn="l" eaLnBrk="1" fontAlgn="base" hangingPunct="1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•"/>
              <a:defRPr baseline="0" b="0" sz="2400" i="0">
                <a:solidFill>
                  <a:schemeClr val="dk1"/>
                </a:solidFill>
                <a:latin typeface="Calibri" pitchFamily="2" charset="0"/>
              </a:defRPr>
            </a:lvl3pPr>
            <a:lvl4pPr algn="l" eaLnBrk="1" fontAlgn="base" hangingPunct="1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–"/>
              <a:defRPr baseline="0" b="0" sz="2000" i="0">
                <a:solidFill>
                  <a:schemeClr val="dk1"/>
                </a:solidFill>
                <a:latin typeface="Calibri" pitchFamily="2" charset="0"/>
              </a:defRPr>
            </a:lvl4pPr>
            <a:lvl5pPr algn="l" eaLnBrk="1" fontAlgn="base" hangingPunct="1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»"/>
              <a:defRPr baseline="0" b="0" sz="2000" i="0">
                <a:solidFill>
                  <a:schemeClr val="dk1"/>
                </a:solidFill>
                <a:latin typeface="Calibri" pitchFamily="2" charset="0"/>
              </a:defRPr>
            </a:lvl5pPr>
          </a:lstStyle>
          <a:p>
            <a:pPr lvl="0">
              <a:lnSpc>
                <a:spcPct val="80000"/>
              </a:lnSpc>
              <a:buFont typeface="Wingdings" pitchFamily="0" charset="2"/>
              <a:buNone/>
            </a:pPr>
            <a:r>
              <a:rPr altLang="en-US" b="1" sz="2800" lang="zh-CN" u="sng"/>
              <a:t>Rumination Disorder</a:t>
            </a:r>
            <a:r>
              <a:rPr altLang="en-US" b="1" sz="2800" lang="en-US" u="sng"/>
              <a:t>: Treatment</a:t>
            </a:r>
          </a:p>
          <a:p>
            <a:pPr lvl="0">
              <a:lnSpc>
                <a:spcPct val="80000"/>
              </a:lnSpc>
              <a:buFont typeface="Wingdings" pitchFamily="0" charset="2"/>
              <a:buChar char="v"/>
            </a:pPr>
            <a:r>
              <a:rPr altLang="en-US" sz="2400" lang="en-US"/>
              <a:t>Evaluation of the mother-child relationship can reveal deficits that can be influenced by offering guidance to the mother.</a:t>
            </a:r>
          </a:p>
          <a:p>
            <a:pPr lvl="0">
              <a:lnSpc>
                <a:spcPct val="80000"/>
              </a:lnSpc>
              <a:buFont typeface="Wingdings" pitchFamily="0" charset="2"/>
              <a:buChar char="v"/>
            </a:pPr>
            <a:r>
              <a:rPr altLang="en-US" sz="2400" lang="zh-CN"/>
              <a:t>Aversive e.g. Behavioral interventions e.g. squeezing lemon juice into the infant's mouth whenever rumination occurs, can be effective in diminishing the behavior. </a:t>
            </a:r>
          </a:p>
          <a:p>
            <a:pPr lvl="0">
              <a:lnSpc>
                <a:spcPct val="80000"/>
              </a:lnSpc>
              <a:buFont typeface="Wingdings" pitchFamily="0" charset="2"/>
              <a:buChar char="v"/>
            </a:pPr>
            <a:r>
              <a:rPr altLang="en-US" sz="2400" lang="en-US"/>
              <a:t>This practice appears to be the most rapidly effective treatment, with rumination reportedly eliminated in 3 to 5 days.</a:t>
            </a:r>
          </a:p>
          <a:p>
            <a:pPr lvl="0">
              <a:lnSpc>
                <a:spcPct val="80000"/>
              </a:lnSpc>
              <a:buFont typeface="Wingdings" pitchFamily="0" charset="2"/>
              <a:buChar char="v"/>
            </a:pPr>
            <a:r>
              <a:rPr altLang="en-US" sz="2400" lang="zh-CN"/>
              <a:t>Rumination may be decreased by the technique of withdrawing attention from the child whenever this behavior occurs.</a:t>
            </a:r>
          </a:p>
          <a:p>
            <a:pPr lvl="0">
              <a:lnSpc>
                <a:spcPct val="80000"/>
              </a:lnSpc>
              <a:buFont typeface="Wingdings" pitchFamily="0" charset="2"/>
              <a:buChar char="v"/>
            </a:pPr>
            <a:r>
              <a:rPr altLang="en-US" sz="2400" lang="en-US"/>
              <a:t>Improvement of the child's psychosocial environment, increased TLC from the mother or caretakers.</a:t>
            </a:r>
          </a:p>
          <a:p>
            <a:pPr lvl="0">
              <a:lnSpc>
                <a:spcPct val="80000"/>
              </a:lnSpc>
              <a:buFont typeface="Wingdings" pitchFamily="0" charset="2"/>
              <a:buChar char="v"/>
            </a:pPr>
            <a:r>
              <a:rPr altLang="en-US" sz="2400" lang="zh-CN"/>
              <a:t>If an infant is malnourished - a jejunal tube may be inserted</a:t>
            </a:r>
          </a:p>
          <a:p>
            <a:pPr lvl="0">
              <a:lnSpc>
                <a:spcPct val="80000"/>
              </a:lnSpc>
              <a:buFont typeface="Wingdings" pitchFamily="0" charset="2"/>
              <a:buChar char="v"/>
            </a:pPr>
            <a:r>
              <a:rPr altLang="en-US" sz="2400" lang="en-US"/>
              <a:t>Surgical repair of any anatomical defects e.g. hiatal hernia.</a:t>
            </a:r>
          </a:p>
          <a:p>
            <a:pPr lvl="0">
              <a:lnSpc>
                <a:spcPct val="80000"/>
              </a:lnSpc>
              <a:buFont typeface="Wingdings" pitchFamily="0" charset="2"/>
              <a:buChar char="v"/>
            </a:pPr>
            <a:r>
              <a:rPr altLang="en-US" b="1" sz="2400" lang="zh-CN"/>
              <a:t>P</a:t>
            </a:r>
            <a:r>
              <a:rPr altLang="en-US" b="1" sz="2400" lang="en-US"/>
              <a:t>harmacology:</a:t>
            </a:r>
          </a:p>
          <a:p>
            <a:pPr lvl="0">
              <a:lnSpc>
                <a:spcPct val="80000"/>
              </a:lnSpc>
              <a:buFontTx/>
            </a:pPr>
            <a:r>
              <a:rPr altLang="en-US" b="1" sz="2400" lang="zh-CN"/>
              <a:t>Antiemetics</a:t>
            </a:r>
            <a:r>
              <a:rPr b="1" sz="2400"/>
              <a:t> - </a:t>
            </a:r>
            <a:r>
              <a:rPr sz="2400"/>
              <a:t>metoclopramide</a:t>
            </a:r>
            <a:r>
              <a:rPr sz="2400"/>
              <a:t>, </a:t>
            </a:r>
            <a:r>
              <a:rPr sz="2400"/>
              <a:t>cimetidine </a:t>
            </a:r>
          </a:p>
          <a:p>
            <a:pPr lvl="0">
              <a:lnSpc>
                <a:spcPct val="80000"/>
              </a:lnSpc>
              <a:buFontTx/>
            </a:pPr>
            <a:r>
              <a:rPr b="1" sz="2400"/>
              <a:t>A</a:t>
            </a:r>
            <a:r>
              <a:rPr b="1" sz="2400"/>
              <a:t>ntipsychotics</a:t>
            </a:r>
            <a:r>
              <a:rPr sz="2400"/>
              <a:t> </a:t>
            </a:r>
            <a:r>
              <a:rPr sz="2400"/>
              <a:t>e.g.,</a:t>
            </a:r>
            <a:r>
              <a:rPr sz="2400"/>
              <a:t> haloperidol  cited to be helpful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87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45" name=""/>
          <p:cNvSpPr/>
          <p:nvPr>
            <p:ph type="title" sz="full" idx="4294967295"/>
          </p:nvPr>
        </p:nvSpPr>
        <p:spPr>
          <a:xfrm rot="0">
            <a:off x="587375" y="352425"/>
            <a:ext cx="8488362" cy="1096962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ctr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dk1"/>
                </a:solidFill>
                <a:latin typeface="Calibri" pitchFamily="2" charset="0"/>
              </a:defRPr>
            </a:lvl1pPr>
          </a:lstStyle>
          <a:p>
            <a:pPr lvl="0"/>
            <a:r>
              <a:rPr altLang="en-US" b="1" sz="3200" lang="en-US">
                <a:ea typeface="Arial" pitchFamily="0" charset="0"/>
              </a:rPr>
              <a:t>Unspecified F</a:t>
            </a:r>
            <a:r>
              <a:rPr altLang="en-US" b="1" sz="3200" lang="zh-CN">
                <a:ea typeface="Arial" pitchFamily="0" charset="0"/>
              </a:rPr>
              <a:t>eeding and Eating Disorders </a:t>
            </a:r>
            <a:br/>
            <a:r>
              <a:rPr altLang="en-US" b="1" sz="3200" lang="zh-CN">
                <a:ea typeface="Arial" pitchFamily="0" charset="0"/>
              </a:rPr>
              <a:t>of Infancy </a:t>
            </a:r>
            <a:r>
              <a:rPr altLang="en-US" b="1" sz="3200" lang="en-US">
                <a:ea typeface="Arial" pitchFamily="0" charset="0"/>
              </a:rPr>
              <a:t> or Early C</a:t>
            </a:r>
            <a:r>
              <a:rPr altLang="en-US" b="1" sz="3200" lang="zh-CN">
                <a:ea typeface="Arial" pitchFamily="0" charset="0"/>
              </a:rPr>
              <a:t>hildhood</a:t>
            </a:r>
          </a:p>
        </p:txBody>
      </p:sp>
      <p:sp>
        <p:nvSpPr>
          <p:cNvPr id="1048646" name=""/>
          <p:cNvSpPr/>
          <p:nvPr>
            <p:ph type="body" sz="full" idx="4294967295"/>
          </p:nvPr>
        </p:nvSpPr>
        <p:spPr>
          <a:xfrm rot="0">
            <a:off x="304800" y="1870075"/>
            <a:ext cx="8534400" cy="4683125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algn="l" eaLnBrk="1" fontAlgn="base" hangingPunct="1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•"/>
              <a:defRPr baseline="0" b="0" sz="3200" i="0">
                <a:solidFill>
                  <a:schemeClr val="dk1"/>
                </a:solidFill>
                <a:latin typeface="Calibri" pitchFamily="2" charset="0"/>
              </a:defRPr>
            </a:lvl1pPr>
            <a:lvl2pPr algn="l" eaLnBrk="1" fontAlgn="base" hangingPunct="1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–"/>
              <a:defRPr baseline="0" b="0" sz="2800" i="0">
                <a:solidFill>
                  <a:schemeClr val="dk1"/>
                </a:solidFill>
                <a:latin typeface="Calibri" pitchFamily="2" charset="0"/>
              </a:defRPr>
            </a:lvl2pPr>
            <a:lvl3pPr algn="l" eaLnBrk="1" fontAlgn="base" hangingPunct="1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•"/>
              <a:defRPr baseline="0" b="0" sz="2400" i="0">
                <a:solidFill>
                  <a:schemeClr val="dk1"/>
                </a:solidFill>
                <a:latin typeface="Calibri" pitchFamily="2" charset="0"/>
              </a:defRPr>
            </a:lvl3pPr>
            <a:lvl4pPr algn="l" eaLnBrk="1" fontAlgn="base" hangingPunct="1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–"/>
              <a:defRPr baseline="0" b="0" sz="2000" i="0">
                <a:solidFill>
                  <a:schemeClr val="dk1"/>
                </a:solidFill>
                <a:latin typeface="Calibri" pitchFamily="2" charset="0"/>
              </a:defRPr>
            </a:lvl4pPr>
            <a:lvl5pPr algn="l" eaLnBrk="1" fontAlgn="base" hangingPunct="1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»"/>
              <a:defRPr baseline="0" b="0" sz="2000" i="0">
                <a:solidFill>
                  <a:schemeClr val="dk1"/>
                </a:solidFill>
                <a:latin typeface="Calibri" pitchFamily="2" charset="0"/>
              </a:defRPr>
            </a:lvl5pPr>
          </a:lstStyle>
          <a:p>
            <a:pPr lvl="0">
              <a:lnSpc>
                <a:spcPct val="80000"/>
              </a:lnSpc>
              <a:buFontTx/>
              <a:buNone/>
            </a:pPr>
            <a:r>
              <a:rPr b="1" sz="2400" u="sng">
                <a:ea typeface="Arial" pitchFamily="0" charset="0"/>
              </a:rPr>
              <a:t>DSM IV Diagnostic Criteria: </a:t>
            </a:r>
          </a:p>
          <a:p>
            <a:pPr lvl="0">
              <a:lnSpc>
                <a:spcPct val="80000"/>
              </a:lnSpc>
              <a:buFont typeface="Arial" pitchFamily="0" charset="0"/>
              <a:buAutoNum type="alphaUcPeriod" startAt="1"/>
            </a:pPr>
            <a:r>
              <a:rPr sz="2800"/>
              <a:t>Feeding disturbance as manifested by persistent failure to eat adequately with significant failure to gain weight or significant loss of weight over at least 1 month.</a:t>
            </a:r>
          </a:p>
          <a:p>
            <a:pPr lvl="0">
              <a:lnSpc>
                <a:spcPct val="80000"/>
              </a:lnSpc>
              <a:buFont typeface="Arial" pitchFamily="0" charset="0"/>
              <a:buAutoNum type="alphaUcPeriod" startAt="1"/>
            </a:pPr>
            <a:r>
              <a:rPr sz="2800"/>
              <a:t>The disturbance is not due to an associated gastrointestinal or other general medical condition (e.g., esophageal reflux).</a:t>
            </a:r>
          </a:p>
          <a:p>
            <a:pPr lvl="0">
              <a:lnSpc>
                <a:spcPct val="80000"/>
              </a:lnSpc>
              <a:buFont typeface="Arial" pitchFamily="0" charset="0"/>
              <a:buAutoNum type="alphaUcPeriod" startAt="1"/>
            </a:pPr>
            <a:r>
              <a:rPr sz="2800"/>
              <a:t>The disturbance is not better accounted for by another mental disorder (e.g., </a:t>
            </a:r>
            <a:r>
              <a:rPr sz="2800">
                <a:hlinkClick r:id="rId1"/>
              </a:rPr>
              <a:t>Rumination Disorder</a:t>
            </a:r>
            <a:r>
              <a:rPr sz="2800"/>
              <a:t>) or by lack of available food.</a:t>
            </a:r>
          </a:p>
          <a:p>
            <a:pPr lvl="0">
              <a:lnSpc>
                <a:spcPct val="80000"/>
              </a:lnSpc>
              <a:buFont typeface="Arial" pitchFamily="0" charset="0"/>
              <a:buAutoNum type="alphaUcPeriod" startAt="1"/>
            </a:pPr>
            <a:r>
              <a:rPr sz="2800"/>
              <a:t>The onset is before age 6 years.</a:t>
            </a:r>
          </a:p>
          <a:p>
            <a:pPr lvl="1">
              <a:lnSpc>
                <a:spcPct val="80000"/>
              </a:lnSpc>
            </a:p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88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47" name="" hidden="1"/>
          <p:cNvSpPr/>
          <p:nvPr/>
        </p:nvSpPr>
        <p:spPr>
          <a:xfrm rot="0">
            <a:off x="0" y="0"/>
            <a:ext cx="12700" cy="12700"/>
          </a:xfrm>
          <a:prstGeom prst="rect"/>
          <a:solidFill>
            <a:schemeClr val="accent1"/>
          </a:solidFill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</a:ln>
        </p:spPr>
        <p:txBody>
          <a:bodyPr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5pPr>
          </a:lstStyle>
          <a:p>
            <a:pPr eaLnBrk="1" hangingPunct="1" lvl="0"/>
            <a:endParaRPr altLang="en-US" lang="zh-CN"/>
          </a:p>
        </p:txBody>
      </p:sp>
      <p:pic>
        <p:nvPicPr>
          <p:cNvPr id="2097162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520700" y="690562"/>
            <a:ext cx="7470775" cy="5613400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52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586" name=""/>
          <p:cNvSpPr/>
          <p:nvPr>
            <p:ph type="title" sz="full" idx="4294967295"/>
          </p:nvPr>
        </p:nvSpPr>
        <p:spPr>
          <a:xfrm rot="0">
            <a:off x="381000" y="304800"/>
            <a:ext cx="8458200" cy="5334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ctr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dk1"/>
                </a:solidFill>
                <a:latin typeface="Calibri" pitchFamily="2" charset="0"/>
              </a:defRPr>
            </a:lvl1pPr>
          </a:lstStyle>
          <a:p>
            <a:pPr lvl="0"/>
            <a:r>
              <a:rPr altLang="en-US" b="1" sz="4000" lang="zh-CN">
                <a:effectLst>
                  <a:outerShdw algn="tl" blurRad="38100" dir="2700000" dist="38100">
                    <a:srgbClr val="C0C0C0"/>
                  </a:outerShdw>
                </a:effectLst>
              </a:rPr>
              <a:t>EATING DISORDERS</a:t>
            </a:r>
            <a:r>
              <a:rPr altLang="en-US" b="1" sz="4000" lang="en-US">
                <a:effectLst>
                  <a:outerShdw algn="tl" blurRad="38100" dir="2700000" dist="38100">
                    <a:srgbClr val="C0C0C0"/>
                  </a:outerShdw>
                </a:effectLst>
              </a:rPr>
              <a:t> (EDs)</a:t>
            </a:r>
          </a:p>
        </p:txBody>
      </p:sp>
      <p:sp>
        <p:nvSpPr>
          <p:cNvPr id="1048587" name=""/>
          <p:cNvSpPr/>
          <p:nvPr>
            <p:ph sz="full" idx="4294967295"/>
          </p:nvPr>
        </p:nvSpPr>
        <p:spPr>
          <a:xfrm rot="0">
            <a:off x="304800" y="990600"/>
            <a:ext cx="8534400" cy="5562600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algn="l" eaLnBrk="1" fontAlgn="base" hangingPunct="1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•"/>
              <a:defRPr baseline="0" b="0" sz="3200" i="0">
                <a:solidFill>
                  <a:schemeClr val="dk1"/>
                </a:solidFill>
                <a:latin typeface="Calibri" pitchFamily="2" charset="0"/>
              </a:defRPr>
            </a:lvl1pPr>
            <a:lvl2pPr algn="l" eaLnBrk="1" fontAlgn="base" hangingPunct="1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–"/>
              <a:defRPr baseline="0" b="0" sz="2800" i="0">
                <a:solidFill>
                  <a:schemeClr val="dk1"/>
                </a:solidFill>
                <a:latin typeface="Calibri" pitchFamily="2" charset="0"/>
              </a:defRPr>
            </a:lvl2pPr>
            <a:lvl3pPr algn="l" eaLnBrk="1" fontAlgn="base" hangingPunct="1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•"/>
              <a:defRPr baseline="0" b="0" sz="2400" i="0">
                <a:solidFill>
                  <a:schemeClr val="dk1"/>
                </a:solidFill>
                <a:latin typeface="Calibri" pitchFamily="2" charset="0"/>
              </a:defRPr>
            </a:lvl3pPr>
            <a:lvl4pPr algn="l" eaLnBrk="1" fontAlgn="base" hangingPunct="1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–"/>
              <a:defRPr baseline="0" b="0" sz="2000" i="0">
                <a:solidFill>
                  <a:schemeClr val="dk1"/>
                </a:solidFill>
                <a:latin typeface="Calibri" pitchFamily="2" charset="0"/>
              </a:defRPr>
            </a:lvl4pPr>
            <a:lvl5pPr algn="l" eaLnBrk="1" fontAlgn="base" hangingPunct="1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»"/>
              <a:defRPr baseline="0" b="0" sz="2000" i="0">
                <a:solidFill>
                  <a:schemeClr val="dk1"/>
                </a:solidFill>
                <a:latin typeface="Calibri" pitchFamily="2" charset="0"/>
              </a:defRPr>
            </a:lvl5pPr>
          </a:lstStyle>
          <a:p>
            <a:pPr lvl="0">
              <a:lnSpc>
                <a:spcPct val="80000"/>
              </a:lnSpc>
              <a:buFontTx/>
              <a:buNone/>
            </a:pPr>
            <a:r>
              <a:rPr altLang="en-US" b="1" sz="2800" lang="zh-CN">
                <a:effectLst>
                  <a:outerShdw algn="tl" blurRad="38100" dir="2700000" dist="38100">
                    <a:srgbClr val="C0C0C0"/>
                  </a:outerShdw>
                </a:effectLst>
              </a:rPr>
              <a:t>DEFINITION:</a:t>
            </a:r>
          </a:p>
          <a:p>
            <a:pPr lvl="0">
              <a:lnSpc>
                <a:spcPct val="80000"/>
              </a:lnSpc>
            </a:pPr>
            <a:r>
              <a:rPr altLang="en-US" sz="3200" lang="en-US"/>
              <a:t>E</a:t>
            </a:r>
            <a:r>
              <a:rPr altLang="en-US" sz="3200" lang="zh-CN"/>
              <a:t>ating </a:t>
            </a:r>
            <a:r>
              <a:rPr altLang="en-US" sz="3200" lang="en-US"/>
              <a:t>Disorders a</a:t>
            </a:r>
            <a:r>
              <a:rPr altLang="en-US" sz="3200" lang="zh-CN"/>
              <a:t>re disturbed eating habits and </a:t>
            </a:r>
            <a:r>
              <a:rPr altLang="en-US" sz="3200" lang="zh-CN"/>
              <a:t>disturbed weight control behaviours.</a:t>
            </a:r>
          </a:p>
          <a:p>
            <a:pPr lvl="1">
              <a:lnSpc>
                <a:spcPct val="80000"/>
              </a:lnSpc>
            </a:pPr>
            <a:r>
              <a:rPr b="1" sz="3200"/>
              <a:t>Disturbed eating habits </a:t>
            </a:r>
            <a:r>
              <a:rPr sz="3200"/>
              <a:t>can include restricted food intake, strict dietary rules, preoccupation with food, binge eating and altered mealtime behaviours. </a:t>
            </a:r>
          </a:p>
          <a:p>
            <a:pPr lvl="1">
              <a:lnSpc>
                <a:spcPct val="80000"/>
              </a:lnSpc>
            </a:pPr>
            <a:r>
              <a:rPr b="1" sz="3200"/>
              <a:t>Disturbed weight control behaviours </a:t>
            </a:r>
            <a:r>
              <a:rPr sz="3200"/>
              <a:t>may involve excessive exercise, vomiting, or the misuse of laxatives or diuretics</a:t>
            </a:r>
            <a:r>
              <a:rPr sz="3200"/>
              <a:t>.</a:t>
            </a:r>
          </a:p>
          <a:p>
            <a:pPr lvl="0">
              <a:lnSpc>
                <a:spcPct val="80000"/>
              </a:lnSpc>
            </a:pPr>
            <a:r>
              <a:rPr sz="3200"/>
              <a:t>These eating habits and behaviours are termed ‘disturbed’ when they become harmful through extreme use.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53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588" name="" hidden="1"/>
          <p:cNvSpPr/>
          <p:nvPr/>
        </p:nvSpPr>
        <p:spPr>
          <a:xfrm rot="0">
            <a:off x="0" y="0"/>
            <a:ext cx="12700" cy="12700"/>
          </a:xfrm>
          <a:prstGeom prst="rect"/>
          <a:solidFill>
            <a:schemeClr val="accent1"/>
          </a:solidFill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</a:ln>
        </p:spPr>
        <p:txBody>
          <a:bodyPr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5pPr>
          </a:lstStyle>
          <a:p>
            <a:pPr eaLnBrk="1" hangingPunct="1" lvl="0"/>
            <a:endParaRPr altLang="en-US" lang="zh-CN"/>
          </a:p>
        </p:txBody>
      </p:sp>
      <p:sp>
        <p:nvSpPr>
          <p:cNvPr id="1048589" name=""/>
          <p:cNvSpPr/>
          <p:nvPr>
            <p:ph type="body" sz="full" idx="4294967295"/>
          </p:nvPr>
        </p:nvSpPr>
        <p:spPr>
          <a:xfrm rot="0">
            <a:off x="333375" y="149225"/>
            <a:ext cx="8705850" cy="6259512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algn="l" eaLnBrk="1" fontAlgn="base" hangingPunct="1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•"/>
              <a:defRPr baseline="0" b="0" sz="3200" i="0">
                <a:solidFill>
                  <a:schemeClr val="dk1"/>
                </a:solidFill>
                <a:latin typeface="Calibri" pitchFamily="2" charset="0"/>
              </a:defRPr>
            </a:lvl1pPr>
            <a:lvl2pPr algn="l" eaLnBrk="1" fontAlgn="base" hangingPunct="1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–"/>
              <a:defRPr baseline="0" b="0" sz="2800" i="0">
                <a:solidFill>
                  <a:schemeClr val="dk1"/>
                </a:solidFill>
                <a:latin typeface="Calibri" pitchFamily="2" charset="0"/>
              </a:defRPr>
            </a:lvl2pPr>
            <a:lvl3pPr algn="l" eaLnBrk="1" fontAlgn="base" hangingPunct="1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•"/>
              <a:defRPr baseline="0" b="0" sz="2400" i="0">
                <a:solidFill>
                  <a:schemeClr val="dk1"/>
                </a:solidFill>
                <a:latin typeface="Calibri" pitchFamily="2" charset="0"/>
              </a:defRPr>
            </a:lvl3pPr>
            <a:lvl4pPr algn="l" eaLnBrk="1" fontAlgn="base" hangingPunct="1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–"/>
              <a:defRPr baseline="0" b="0" sz="2000" i="0">
                <a:solidFill>
                  <a:schemeClr val="dk1"/>
                </a:solidFill>
                <a:latin typeface="Calibri" pitchFamily="2" charset="0"/>
              </a:defRPr>
            </a:lvl4pPr>
            <a:lvl5pPr algn="l" eaLnBrk="1" fontAlgn="base" hangingPunct="1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»"/>
              <a:defRPr baseline="0" b="0" sz="2000" i="0">
                <a:solidFill>
                  <a:schemeClr val="dk1"/>
                </a:solidFill>
                <a:latin typeface="Calibri" pitchFamily="2" charset="0"/>
              </a:defRPr>
            </a:lvl5pPr>
          </a:lstStyle>
          <a:p>
            <a:pPr lvl="0">
              <a:lnSpc>
                <a:spcPct val="100000"/>
              </a:lnSpc>
              <a:buFontTx/>
              <a:buNone/>
            </a:pPr>
            <a:r>
              <a:rPr altLang="en-US" b="1" sz="2800" lang="zh-CN">
                <a:effectLst>
                  <a:outerShdw algn="tl" blurRad="38100" dir="2700000" dist="38100">
                    <a:srgbClr val="C0C0C0"/>
                  </a:outerShdw>
                </a:effectLst>
                <a:ea typeface="Arial" pitchFamily="0" charset="0"/>
              </a:rPr>
              <a:t>DSM-IV </a:t>
            </a:r>
            <a:r>
              <a:rPr altLang="en-US" b="1" sz="2800" lang="zh-CN">
                <a:effectLst>
                  <a:outerShdw algn="tl" blurRad="38100" dir="2700000" dist="38100">
                    <a:srgbClr val="C0C0C0"/>
                  </a:outerShdw>
                </a:effectLst>
              </a:rPr>
              <a:t>EATING DISORDERS</a:t>
            </a:r>
          </a:p>
          <a:p>
            <a:pPr eaLnBrk="1" hangingPunct="1" lvl="0">
              <a:lnSpc>
                <a:spcPct val="80000"/>
              </a:lnSpc>
              <a:buFontTx/>
              <a:buNone/>
            </a:pPr>
            <a:r>
              <a:rPr altLang="en-US" b="1" sz="2800" lang="en-US" u="sng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</a:rPr>
              <a:t>T</a:t>
            </a:r>
            <a:r>
              <a:rPr altLang="en-US" b="1" sz="2800" lang="zh-CN" u="sng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</a:rPr>
              <a:t>ypes of Eating Disorders</a:t>
            </a:r>
          </a:p>
          <a:p>
            <a:pPr eaLnBrk="1" hangingPunct="1" lvl="0">
              <a:lnSpc>
                <a:spcPct val="80000"/>
              </a:lnSpc>
              <a:buFontTx/>
              <a:buAutoNum type="arabicPeriod" startAt="1"/>
            </a:pPr>
            <a:r>
              <a:rPr altLang="en-US" b="1" sz="2800" lang="en-US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</a:rPr>
              <a:t>Anorexia Nervosa</a:t>
            </a:r>
            <a:r>
              <a:rPr altLang="en-US" sz="2800" lang="zh-CN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</a:rPr>
              <a:t> </a:t>
            </a:r>
          </a:p>
          <a:p>
            <a:pPr eaLnBrk="1" hangingPunct="1" lvl="1">
              <a:lnSpc>
                <a:spcPct val="80000"/>
              </a:lnSpc>
            </a:pPr>
            <a:r>
              <a:rPr altLang="en-US" sz="2800" lang="en-US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</a:rPr>
              <a:t>Restricting Type</a:t>
            </a:r>
          </a:p>
          <a:p>
            <a:pPr eaLnBrk="1" hangingPunct="1" lvl="1">
              <a:lnSpc>
                <a:spcPct val="80000"/>
              </a:lnSpc>
            </a:pPr>
            <a:r>
              <a:rPr altLang="en-US" sz="2800" lang="zh-CN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</a:rPr>
              <a:t>Binge-eating/Purging subtype</a:t>
            </a:r>
          </a:p>
          <a:p>
            <a:pPr eaLnBrk="1" hangingPunct="1" lvl="0">
              <a:lnSpc>
                <a:spcPct val="80000"/>
              </a:lnSpc>
              <a:buFontTx/>
              <a:buAutoNum type="arabicPeriod" startAt="1"/>
            </a:pPr>
            <a:r>
              <a:rPr altLang="en-US" b="1" sz="2800" lang="en-US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</a:rPr>
              <a:t>Bulimia Nervosa </a:t>
            </a:r>
          </a:p>
          <a:p>
            <a:pPr eaLnBrk="1" hangingPunct="1" lvl="0">
              <a:lnSpc>
                <a:spcPct val="80000"/>
              </a:lnSpc>
              <a:buFontTx/>
              <a:buAutoNum type="arabicPeriod" startAt="1"/>
            </a:pPr>
            <a:r>
              <a:rPr altLang="en-US" b="1" sz="2800" lang="en-US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</a:rPr>
              <a:t>Binge Eating Disorder</a:t>
            </a:r>
          </a:p>
          <a:p>
            <a:pPr eaLnBrk="1" hangingPunct="1" lvl="0">
              <a:lnSpc>
                <a:spcPct val="80000"/>
              </a:lnSpc>
              <a:buFontTx/>
              <a:buAutoNum type="arabicPeriod" startAt="1"/>
            </a:pPr>
            <a:r>
              <a:rPr altLang="en-US" b="1" sz="2800" lang="zh-CN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</a:rPr>
              <a:t>Eating Disorder</a:t>
            </a:r>
            <a:r>
              <a:rPr b="1" sz="2800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</a:rPr>
              <a:t> n</a:t>
            </a:r>
            <a:r>
              <a:rPr b="1" sz="2800"/>
              <a:t>ot otherwise specified (EDNOS)</a:t>
            </a:r>
          </a:p>
          <a:p>
            <a:pPr eaLnBrk="1" hangingPunct="1" lvl="0">
              <a:lnSpc>
                <a:spcPct val="80000"/>
              </a:lnSpc>
              <a:buFontTx/>
              <a:buNone/>
            </a:pPr>
            <a:endParaRPr b="1" sz="2400" u="sng">
              <a:solidFill>
                <a:srgbClr val="000000"/>
              </a:solidFill>
              <a:effectLst>
                <a:outerShdw algn="tl" blurRad="38100" dir="2700000" dist="38100">
                  <a:srgbClr val="C0C0C0"/>
                </a:outerShdw>
              </a:effectLst>
            </a:endParaRPr>
          </a:p>
          <a:p>
            <a:pPr eaLnBrk="1" hangingPunct="1" lvl="0">
              <a:lnSpc>
                <a:spcPct val="80000"/>
              </a:lnSpc>
              <a:buFontTx/>
              <a:buNone/>
            </a:pPr>
            <a:r>
              <a:rPr b="1" sz="2400" u="sng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</a:rPr>
              <a:t>Types of</a:t>
            </a:r>
            <a:r>
              <a:rPr b="1" sz="2400" u="sng">
                <a:ea typeface="Arial" pitchFamily="0" charset="0"/>
              </a:rPr>
              <a:t> </a:t>
            </a:r>
            <a:r>
              <a:rPr b="1" sz="2400" u="sng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</a:rPr>
              <a:t>Feeding or Eating Disorder</a:t>
            </a:r>
            <a:r>
              <a:rPr b="1" sz="2400" u="sng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</a:rPr>
              <a:t> </a:t>
            </a:r>
            <a:r>
              <a:rPr b="1" sz="2400" u="sng">
                <a:ea typeface="Arial" pitchFamily="0" charset="0"/>
              </a:rPr>
              <a:t>of infancy/childhood</a:t>
            </a:r>
          </a:p>
          <a:p>
            <a:pPr eaLnBrk="1" hangingPunct="1" lvl="0">
              <a:lnSpc>
                <a:spcPct val="80000"/>
              </a:lnSpc>
              <a:buFontTx/>
              <a:buAutoNum type="arabicPeriod" startAt="1"/>
            </a:pPr>
            <a:r>
              <a:rPr b="1" sz="2800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</a:rPr>
              <a:t>Pica</a:t>
            </a:r>
          </a:p>
          <a:p>
            <a:pPr eaLnBrk="1" hangingPunct="1" lvl="0">
              <a:lnSpc>
                <a:spcPct val="80000"/>
              </a:lnSpc>
              <a:buFontTx/>
              <a:buAutoNum type="arabicPeriod" startAt="1"/>
            </a:pPr>
            <a:r>
              <a:rPr b="1" sz="2800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</a:rPr>
              <a:t>Rumination Disorder</a:t>
            </a:r>
          </a:p>
          <a:p>
            <a:pPr eaLnBrk="1" hangingPunct="1" lvl="0">
              <a:lnSpc>
                <a:spcPct val="80000"/>
              </a:lnSpc>
              <a:buFontTx/>
              <a:buAutoNum type="arabicPeriod" startAt="1"/>
            </a:pPr>
            <a:r>
              <a:rPr b="1" sz="2800">
                <a:solidFill>
                  <a:srgbClr val="000000"/>
                </a:solidFill>
                <a:effectLst>
                  <a:outerShdw algn="tl" blurRad="38100" dir="2700000" dist="38100">
                    <a:srgbClr val="C0C0C0"/>
                  </a:outerShdw>
                </a:effectLst>
              </a:rPr>
              <a:t>Unspecified Feeding or Eating Disorder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54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590" name="" hidden="1"/>
          <p:cNvSpPr/>
          <p:nvPr/>
        </p:nvSpPr>
        <p:spPr>
          <a:xfrm rot="0">
            <a:off x="0" y="0"/>
            <a:ext cx="12700" cy="12700"/>
          </a:xfrm>
          <a:prstGeom prst="rect"/>
          <a:solidFill>
            <a:schemeClr val="accent1"/>
          </a:solidFill>
          <a:ln w="9525" cap="flat" cmpd="sng">
            <a:solidFill>
              <a:schemeClr val="dk1">
                <a:alpha val="100000"/>
              </a:schemeClr>
            </a:solidFill>
            <a:prstDash val="solid"/>
            <a:miter/>
          </a:ln>
        </p:spPr>
        <p:txBody>
          <a:bodyPr bIns="45720" lIns="91440" rIns="91440" tIns="45720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0" charset="0"/>
              <a:buNone/>
              <a:defRPr baseline="0" b="0" sz="1800" i="0">
                <a:solidFill>
                  <a:schemeClr val="dk1"/>
                </a:solidFill>
                <a:latin typeface="Arial" pitchFamily="0" charset="0"/>
                <a:ea typeface="宋体" pitchFamily="0" charset="-122"/>
              </a:defRPr>
            </a:lvl5pPr>
          </a:lstStyle>
          <a:p>
            <a:pPr eaLnBrk="1" hangingPunct="1" lvl="0"/>
            <a:endParaRPr altLang="en-US" lang="zh-CN"/>
          </a:p>
        </p:txBody>
      </p:sp>
      <p:sp>
        <p:nvSpPr>
          <p:cNvPr id="1048591" name=""/>
          <p:cNvSpPr/>
          <p:nvPr>
            <p:ph type="title" sz="full" idx="4294967295"/>
          </p:nvPr>
        </p:nvSpPr>
        <p:spPr>
          <a:xfrm rot="0">
            <a:off x="457200" y="274637"/>
            <a:ext cx="8229600" cy="1143000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ctr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dk1"/>
                </a:solidFill>
                <a:latin typeface="Calibri" pitchFamily="2" charset="0"/>
              </a:defRPr>
            </a:lvl1pPr>
          </a:lstStyle>
          <a:p>
            <a:pPr eaLnBrk="1" hangingPunct="1" lvl="0"/>
          </a:p>
        </p:txBody>
      </p:sp>
      <p:sp>
        <p:nvSpPr>
          <p:cNvPr id="1048592" name=""/>
          <p:cNvSpPr/>
          <p:nvPr>
            <p:ph type="body" sz="full" idx="4294967295"/>
          </p:nvPr>
        </p:nvSpPr>
        <p:spPr>
          <a:xfrm rot="0">
            <a:off x="457200" y="1600200"/>
            <a:ext cx="8229600" cy="4525962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algn="l" eaLnBrk="1" fontAlgn="base" hangingPunct="1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•"/>
              <a:defRPr baseline="0" b="0" sz="3200" i="0">
                <a:solidFill>
                  <a:schemeClr val="dk1"/>
                </a:solidFill>
                <a:latin typeface="Calibri" pitchFamily="2" charset="0"/>
              </a:defRPr>
            </a:lvl1pPr>
            <a:lvl2pPr algn="l" eaLnBrk="1" fontAlgn="base" hangingPunct="1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–"/>
              <a:defRPr baseline="0" b="0" sz="2800" i="0">
                <a:solidFill>
                  <a:schemeClr val="dk1"/>
                </a:solidFill>
                <a:latin typeface="Calibri" pitchFamily="2" charset="0"/>
              </a:defRPr>
            </a:lvl2pPr>
            <a:lvl3pPr algn="l" eaLnBrk="1" fontAlgn="base" hangingPunct="1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•"/>
              <a:defRPr baseline="0" b="0" sz="2400" i="0">
                <a:solidFill>
                  <a:schemeClr val="dk1"/>
                </a:solidFill>
                <a:latin typeface="Calibri" pitchFamily="2" charset="0"/>
              </a:defRPr>
            </a:lvl3pPr>
            <a:lvl4pPr algn="l" eaLnBrk="1" fontAlgn="base" hangingPunct="1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–"/>
              <a:defRPr baseline="0" b="0" sz="2000" i="0">
                <a:solidFill>
                  <a:schemeClr val="dk1"/>
                </a:solidFill>
                <a:latin typeface="Calibri" pitchFamily="2" charset="0"/>
              </a:defRPr>
            </a:lvl4pPr>
            <a:lvl5pPr algn="l" eaLnBrk="1" fontAlgn="base" hangingPunct="1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»"/>
              <a:defRPr baseline="0" b="0" sz="2000" i="0">
                <a:solidFill>
                  <a:schemeClr val="dk1"/>
                </a:solidFill>
                <a:latin typeface="Calibri" pitchFamily="2" charset="0"/>
              </a:defRPr>
            </a:lvl5pPr>
          </a:lstStyle>
          <a:p>
            <a:pPr eaLnBrk="1" hangingPunct="1" lvl="0"/>
          </a:p>
        </p:txBody>
      </p:sp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0" y="0"/>
            <a:ext cx="9144000" cy="6858000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55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593" name=""/>
          <p:cNvSpPr/>
          <p:nvPr>
            <p:ph type="title" sz="full" idx="4294967295"/>
          </p:nvPr>
        </p:nvSpPr>
        <p:spPr>
          <a:xfrm rot="0">
            <a:off x="381000" y="304800"/>
            <a:ext cx="8458200" cy="682625"/>
          </a:xfrm>
          <a:prstGeom prst="rect"/>
          <a:noFill/>
          <a:ln>
            <a:noFill/>
          </a:ln>
        </p:spPr>
        <p:txBody>
          <a:bodyPr anchor="ctr" bIns="45720" lIns="91440" rIns="91440" tIns="45720"/>
          <a:lstStyle>
            <a:lvl1pPr algn="ctr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>
                <a:solidFill>
                  <a:schemeClr val="dk1"/>
                </a:solidFill>
                <a:latin typeface="Calibri" pitchFamily="2" charset="0"/>
              </a:defRPr>
            </a:lvl1pPr>
          </a:lstStyle>
          <a:p>
            <a:pPr algn="l" lvl="0"/>
            <a:r>
              <a:rPr b="1" sz="2800" u="sng">
                <a:effectLst>
                  <a:outerShdw algn="tl" blurRad="38100" dir="2700000" dist="38100">
                    <a:srgbClr val="C0C0C0"/>
                  </a:outerShdw>
                </a:effectLst>
              </a:rPr>
              <a:t> ANOREXIA NERVOSA: DSM-IV CRITERIA</a:t>
            </a:r>
          </a:p>
        </p:txBody>
      </p:sp>
      <p:sp>
        <p:nvSpPr>
          <p:cNvPr id="1048594" name=""/>
          <p:cNvSpPr/>
          <p:nvPr>
            <p:ph sz="full" idx="4294967295"/>
          </p:nvPr>
        </p:nvSpPr>
        <p:spPr>
          <a:xfrm rot="0">
            <a:off x="301625" y="1143000"/>
            <a:ext cx="8504238" cy="5410200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algn="l" eaLnBrk="1" fontAlgn="base" hangingPunct="1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•"/>
              <a:defRPr baseline="0" b="0" sz="3200" i="0">
                <a:solidFill>
                  <a:schemeClr val="dk1"/>
                </a:solidFill>
                <a:latin typeface="Calibri" pitchFamily="2" charset="0"/>
              </a:defRPr>
            </a:lvl1pPr>
            <a:lvl2pPr algn="l" eaLnBrk="1" fontAlgn="base" hangingPunct="1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–"/>
              <a:defRPr baseline="0" b="0" sz="2800" i="0">
                <a:solidFill>
                  <a:schemeClr val="dk1"/>
                </a:solidFill>
                <a:latin typeface="Calibri" pitchFamily="2" charset="0"/>
              </a:defRPr>
            </a:lvl2pPr>
            <a:lvl3pPr algn="l" eaLnBrk="1" fontAlgn="base" hangingPunct="1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•"/>
              <a:defRPr baseline="0" b="0" sz="2400" i="0">
                <a:solidFill>
                  <a:schemeClr val="dk1"/>
                </a:solidFill>
                <a:latin typeface="Calibri" pitchFamily="2" charset="0"/>
              </a:defRPr>
            </a:lvl3pPr>
            <a:lvl4pPr algn="l" eaLnBrk="1" fontAlgn="base" hangingPunct="1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–"/>
              <a:defRPr baseline="0" b="0" sz="2000" i="0">
                <a:solidFill>
                  <a:schemeClr val="dk1"/>
                </a:solidFill>
                <a:latin typeface="Calibri" pitchFamily="2" charset="0"/>
              </a:defRPr>
            </a:lvl4pPr>
            <a:lvl5pPr algn="l" eaLnBrk="1" fontAlgn="base" hangingPunct="1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»"/>
              <a:defRPr baseline="0" b="0" sz="2000" i="0">
                <a:solidFill>
                  <a:schemeClr val="dk1"/>
                </a:solidFill>
                <a:latin typeface="Calibri" pitchFamily="2" charset="0"/>
              </a:defRPr>
            </a:lvl5pPr>
          </a:lstStyle>
          <a:p>
            <a:pPr indent="-514350" lvl="0" marL="514350">
              <a:lnSpc>
                <a:spcPct val="80000"/>
              </a:lnSpc>
              <a:buFont typeface="Calibri" pitchFamily="2" charset="0"/>
              <a:buAutoNum type="arabicPeriod" startAt="1"/>
            </a:pPr>
            <a:r>
              <a:rPr altLang="en-US" sz="3000" lang="zh-CN" u="sng"/>
              <a:t>Refusal to maintain</a:t>
            </a:r>
            <a:r>
              <a:rPr altLang="en-US" sz="3000" lang="en-US"/>
              <a:t> body weight at or above minimally normal for age </a:t>
            </a:r>
            <a:r>
              <a:rPr altLang="en-US" sz="3000" lang="zh-CN"/>
              <a:t>and </a:t>
            </a:r>
            <a:r>
              <a:rPr sz="3000"/>
              <a:t>height</a:t>
            </a:r>
          </a:p>
          <a:p>
            <a:pPr indent="-514350" lvl="0" marL="514350">
              <a:lnSpc>
                <a:spcPct val="80000"/>
              </a:lnSpc>
              <a:buFont typeface="Calibri" pitchFamily="2" charset="0"/>
              <a:buAutoNum type="arabicPeriod" startAt="1"/>
            </a:pPr>
            <a:r>
              <a:rPr sz="3000" u="sng"/>
              <a:t>Intense fear of gaining weight</a:t>
            </a:r>
            <a:r>
              <a:rPr sz="3000"/>
              <a:t> or becoming fat, even though underweight</a:t>
            </a:r>
          </a:p>
          <a:p>
            <a:pPr indent="-514350" lvl="0" marL="514350">
              <a:lnSpc>
                <a:spcPct val="80000"/>
              </a:lnSpc>
              <a:buFont typeface="Calibri" pitchFamily="2" charset="0"/>
              <a:buAutoNum type="arabicPeriod" startAt="1"/>
            </a:pPr>
            <a:r>
              <a:rPr sz="3000" u="sng"/>
              <a:t>Disturbance</a:t>
            </a:r>
            <a:r>
              <a:rPr sz="3000"/>
              <a:t> in the way in which one’s body weight or shape is experienced, or shape on self evaluation, or denial of the seriousness of the current low weight </a:t>
            </a:r>
          </a:p>
          <a:p>
            <a:pPr indent="-514350" lvl="0" marL="514350">
              <a:lnSpc>
                <a:spcPct val="80000"/>
              </a:lnSpc>
              <a:buFont typeface="Calibri" pitchFamily="2" charset="0"/>
              <a:buAutoNum type="arabicPeriod" startAt="1"/>
            </a:pPr>
            <a:r>
              <a:rPr sz="3000"/>
              <a:t>In post-menarcheal females, amenorrhea, i.e., absence of at least 3 consecutive menstrual cycles</a:t>
            </a:r>
          </a:p>
          <a:p>
            <a:pPr indent="-514350" lvl="0" marL="514350">
              <a:lnSpc>
                <a:spcPct val="80000"/>
              </a:lnSpc>
              <a:buFont typeface="Calibri" pitchFamily="2" charset="0"/>
              <a:buAutoNum type="arabicPeriod" startAt="1"/>
            </a:pPr>
            <a:r>
              <a:rPr sz="3000"/>
              <a:t>Type:</a:t>
            </a:r>
          </a:p>
          <a:p>
            <a:pPr indent="-514350" lvl="0" marL="514350">
              <a:lnSpc>
                <a:spcPct val="80000"/>
              </a:lnSpc>
              <a:buFontTx/>
              <a:buNone/>
            </a:pPr>
            <a:r>
              <a:rPr sz="3000"/>
              <a:t>	a. Restricting type</a:t>
            </a:r>
          </a:p>
          <a:p>
            <a:pPr indent="-514350" lvl="0" marL="514350">
              <a:lnSpc>
                <a:spcPct val="80000"/>
              </a:lnSpc>
              <a:buFontTx/>
              <a:buNone/>
            </a:pPr>
            <a:r>
              <a:rPr sz="3000"/>
              <a:t>	b. Binge-eating/purging type</a:t>
            </a:r>
          </a:p>
          <a:p>
            <a:pPr indent="-514350" lvl="0" marL="514350">
              <a:lnSpc>
                <a:spcPct val="80000"/>
              </a:lnSpc>
            </a:pPr>
            <a:endParaRPr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56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595" name=""/>
          <p:cNvSpPr/>
          <p:nvPr>
            <p:ph sz="full" idx="4294967295"/>
          </p:nvPr>
        </p:nvSpPr>
        <p:spPr>
          <a:xfrm rot="0">
            <a:off x="304800" y="304800"/>
            <a:ext cx="8534400" cy="6172200"/>
          </a:xfrm>
          <a:prstGeom prst="rect"/>
          <a:noFill/>
          <a:ln>
            <a:noFill/>
          </a:ln>
        </p:spPr>
        <p:txBody>
          <a:bodyPr anchor="t" bIns="45720" lIns="91440" rIns="91440" tIns="45720"/>
          <a:lstStyle>
            <a:lvl1pPr algn="l" eaLnBrk="1" fontAlgn="base" hangingPunct="1" indent="-342900" latinLnBrk="1" marL="3429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•"/>
              <a:defRPr baseline="0" b="0" sz="3200" i="0">
                <a:solidFill>
                  <a:schemeClr val="dk1"/>
                </a:solidFill>
                <a:latin typeface="Calibri" pitchFamily="2" charset="0"/>
              </a:defRPr>
            </a:lvl1pPr>
            <a:lvl2pPr algn="l" eaLnBrk="1" fontAlgn="base" hangingPunct="1" indent="-285750" latinLnBrk="1" marL="74295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–"/>
              <a:defRPr baseline="0" b="0" sz="2800" i="0">
                <a:solidFill>
                  <a:schemeClr val="dk1"/>
                </a:solidFill>
                <a:latin typeface="Calibri" pitchFamily="2" charset="0"/>
              </a:defRPr>
            </a:lvl2pPr>
            <a:lvl3pPr algn="l" eaLnBrk="1" fontAlgn="base" hangingPunct="1" indent="-228600" latinLnBrk="1" marL="11430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•"/>
              <a:defRPr baseline="0" b="0" sz="2400" i="0">
                <a:solidFill>
                  <a:schemeClr val="dk1"/>
                </a:solidFill>
                <a:latin typeface="Calibri" pitchFamily="2" charset="0"/>
              </a:defRPr>
            </a:lvl3pPr>
            <a:lvl4pPr algn="l" eaLnBrk="1" fontAlgn="base" hangingPunct="1" indent="-228600" latinLnBrk="1" marL="16002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–"/>
              <a:defRPr baseline="0" b="0" sz="2000" i="0">
                <a:solidFill>
                  <a:schemeClr val="dk1"/>
                </a:solidFill>
                <a:latin typeface="Calibri" pitchFamily="2" charset="0"/>
              </a:defRPr>
            </a:lvl4pPr>
            <a:lvl5pPr algn="l" eaLnBrk="1" fontAlgn="base" hangingPunct="1" indent="-228600" latinLnBrk="1" marL="205740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pitchFamily="0" charset="0"/>
              <a:buChar char="»"/>
              <a:defRPr baseline="0" b="0" sz="2000" i="0">
                <a:solidFill>
                  <a:schemeClr val="dk1"/>
                </a:solidFill>
                <a:latin typeface="Calibri" pitchFamily="2" charset="0"/>
              </a:defRPr>
            </a:lvl5pPr>
          </a:lstStyle>
          <a:p>
            <a:pPr lvl="0">
              <a:buFontTx/>
              <a:buNone/>
            </a:pPr>
            <a:r>
              <a:rPr altLang="en-US" b="1" sz="2400" lang="zh-CN" u="sng">
                <a:effectLst>
                  <a:outerShdw algn="tl" blurRad="38100" dir="2700000" dist="38100">
                    <a:srgbClr val="C0C0C0"/>
                  </a:outerShdw>
                </a:effectLst>
              </a:rPr>
              <a:t>ANOREXIA NERVOSA: DSM-IV DIAGNOSTIC CRITERIA:</a:t>
            </a:r>
          </a:p>
          <a:p>
            <a:pPr lvl="0">
              <a:buFontTx/>
              <a:buNone/>
            </a:pPr>
            <a:r>
              <a:rPr altLang="en-US" sz="2800" lang="en-US"/>
              <a:t>1. Refusal to maintain normal body weight –Less &lt;85% </a:t>
            </a:r>
          </a:p>
          <a:p>
            <a:pPr lvl="0">
              <a:buFontTx/>
              <a:buNone/>
            </a:pPr>
            <a:r>
              <a:rPr altLang="en-US" sz="2800" lang="zh-CN"/>
              <a:t>2. Intense fear of gaining weight &amp; being fat – </a:t>
            </a:r>
          </a:p>
          <a:p>
            <a:pPr lvl="0">
              <a:buFontTx/>
              <a:buNone/>
            </a:pPr>
            <a:r>
              <a:rPr sz="2800"/>
              <a:t>	</a:t>
            </a:r>
            <a:r>
              <a:rPr sz="2800"/>
              <a:t>*Can’t be ‘too thin’</a:t>
            </a:r>
          </a:p>
          <a:p>
            <a:pPr lvl="0">
              <a:buFontTx/>
              <a:buNone/>
            </a:pPr>
            <a:r>
              <a:rPr sz="2800"/>
              <a:t>3.  </a:t>
            </a:r>
            <a:r>
              <a:rPr b="1" sz="2800" i="1"/>
              <a:t>Distorted body image </a:t>
            </a:r>
            <a:r>
              <a:rPr sz="2800"/>
              <a:t>or sense of body shape –</a:t>
            </a:r>
          </a:p>
          <a:p>
            <a:pPr lvl="0">
              <a:buFontTx/>
              <a:buNone/>
            </a:pPr>
            <a:r>
              <a:rPr sz="2800"/>
              <a:t>	</a:t>
            </a:r>
            <a:r>
              <a:rPr sz="2800"/>
              <a:t>*Feel “fat” even when emaciated</a:t>
            </a:r>
          </a:p>
          <a:p>
            <a:pPr lvl="0">
              <a:buFontTx/>
              <a:buNone/>
            </a:pPr>
            <a:r>
              <a:rPr sz="2800"/>
              <a:t>4.  Amenorrhea - Loss of menstrual period</a:t>
            </a:r>
          </a:p>
          <a:p>
            <a:pPr lvl="0">
              <a:buFontTx/>
              <a:buNone/>
            </a:pPr>
            <a:r>
              <a:rPr sz="2800"/>
              <a:t>5.   Type:</a:t>
            </a:r>
          </a:p>
          <a:p>
            <a:pPr indent="-342900" lvl="2" marL="342900">
              <a:buFontTx/>
              <a:buNone/>
            </a:pPr>
            <a:r>
              <a:rPr sz="2800"/>
              <a:t>	a. </a:t>
            </a:r>
            <a:r>
              <a:rPr sz="2800" u="sng"/>
              <a:t>Restricting type </a:t>
            </a:r>
            <a:r>
              <a:rPr sz="2800"/>
              <a:t>-weight loss by severely limiting food intake, with no binge-eating/purging last </a:t>
            </a:r>
            <a:r>
              <a:rPr sz="2800"/>
              <a:t>3 </a:t>
            </a:r>
            <a:r>
              <a:rPr sz="2800"/>
              <a:t>months</a:t>
            </a:r>
          </a:p>
          <a:p>
            <a:pPr lvl="0">
              <a:buFontTx/>
              <a:buNone/>
            </a:pPr>
            <a:r>
              <a:rPr sz="2200"/>
              <a:t>	</a:t>
            </a:r>
            <a:r>
              <a:rPr sz="2800"/>
              <a:t>b. </a:t>
            </a:r>
            <a:r>
              <a:rPr sz="2800" u="sng"/>
              <a:t>Binge-eating/purging type </a:t>
            </a:r>
            <a:r>
              <a:rPr sz="2800"/>
              <a:t>- regularly engaged in binge- eating and purging during the last three months</a:t>
            </a:r>
          </a:p>
          <a:p>
            <a:pPr indent="-342900" lvl="2" marL="342900">
              <a:lnSpc>
                <a:spcPct val="70000"/>
              </a:lnSpc>
            </a:pPr>
            <a:endParaRPr sz="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57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2097153" name=""/>
          <p:cNvPicPr>
            <a:picLocks/>
          </p:cNvPicPr>
          <p:nvPr>
            <p:ph type="title" sz="full" idx="4294967295"/>
          </p:nvPr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285750" y="225425"/>
            <a:ext cx="8572500" cy="2219325"/>
          </a:xfrm>
          <a:prstGeom prst="rect"/>
          <a:noFill/>
          <a:ln>
            <a:noFill/>
          </a:ln>
        </p:spPr>
      </p:pic>
      <p:pic>
        <p:nvPicPr>
          <p:cNvPr id="2097154" name=""/>
          <p:cNvPicPr>
            <a:picLocks/>
          </p:cNvPicPr>
          <p:nvPr>
            <p:ph sz="full" idx="4294967295"/>
          </p:nvPr>
        </p:nvPicPr>
        <p:blipFill>
          <a:blip xmlns:r="http://schemas.openxmlformats.org/officeDocument/2006/relationships" r:embed="rId2"/>
          <a:srcRect l="0" t="0" r="0" b="0"/>
          <a:stretch>
            <a:fillRect/>
          </a:stretch>
        </p:blipFill>
        <p:spPr>
          <a:xfrm rot="0">
            <a:off x="498475" y="1752600"/>
            <a:ext cx="5411787" cy="4419600"/>
          </a:xfrm>
          <a:prstGeom prst="rect"/>
          <a:noFill/>
          <a:ln>
            <a:noFill/>
          </a:ln>
        </p:spPr>
      </p:pic>
      <p:pic>
        <p:nvPicPr>
          <p:cNvPr id="2097155" name=""/>
          <p:cNvPicPr>
            <a:picLocks/>
          </p:cNvPicPr>
          <p:nvPr/>
        </p:nvPicPr>
        <p:blipFill>
          <a:blip xmlns:r="http://schemas.openxmlformats.org/officeDocument/2006/relationships" r:embed="rId3"/>
          <a:srcRect l="0" t="0" r="0" b="0"/>
          <a:stretch>
            <a:fillRect/>
          </a:stretch>
        </p:blipFill>
        <p:spPr>
          <a:xfrm rot="0">
            <a:off x="6172200" y="1905000"/>
            <a:ext cx="2620962" cy="3733800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Default Color Scheme">
      <a:dk1>
        <a:srgbClr val="000000"/>
      </a:dk1>
      <a:lt1>
        <a:srgbClr val="FFFFFF"/>
      </a:lt1>
      <a:dk2>
        <a:srgbClr val="EEECE1"/>
      </a:dk2>
      <a:lt2>
        <a:srgbClr val="1F497D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Default Color Scheme 1">
        <a:dk1>
          <a:srgbClr val="000000"/>
        </a:dk1>
        <a:lt1>
          <a:srgbClr val="FFFFFF"/>
        </a:lt1>
        <a:dk2>
          <a:srgbClr val="EEECE1"/>
        </a:dk2>
        <a:lt2>
          <a:srgbClr val="1F497D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000000"/>
        </a:accent5>
        <a:accent6>
          <a:srgbClr val="000000"/>
        </a:accent6>
        <a:hlink>
          <a:srgbClr val="0000FF"/>
        </a:hlink>
        <a:folHlink>
          <a:srgbClr val="800080"/>
        </a:folHlink>
      </a:clrScheme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ScaleCrop>0</ScaleCrop>
  <LinksUpToDate>0</LinksUpToDate>
</Properties>
</file>

<file path=docProps/core.xml><?xml version="1.0" encoding="utf-8"?>
<cp:coreProperties xmlns:cp="http://schemas.openxmlformats.org/package/2006/metadata/core-properties" xmlns:dcterms="http://purl.org/dc/terms/" xmlns:xsi="http://www.w3.org/2001/XMLSchema-instance">
  <dcterms:created xsi:type="dcterms:W3CDTF">2016-10-26T06:45:23Z</dcterms:created>
  <dcterms:modified xsi:type="dcterms:W3CDTF">2016-10-26T06:45:23Z</dcterms:modified>
</cp:coreProperties>
</file>