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4" r:id="rId4"/>
    <p:sldId id="280" r:id="rId5"/>
    <p:sldId id="279" r:id="rId6"/>
    <p:sldId id="258" r:id="rId7"/>
    <p:sldId id="259" r:id="rId8"/>
    <p:sldId id="261" r:id="rId9"/>
    <p:sldId id="260" r:id="rId10"/>
    <p:sldId id="278" r:id="rId11"/>
    <p:sldId id="262" r:id="rId12"/>
    <p:sldId id="263" r:id="rId13"/>
    <p:sldId id="276" r:id="rId14"/>
    <p:sldId id="281" r:id="rId15"/>
    <p:sldId id="269" r:id="rId16"/>
    <p:sldId id="268" r:id="rId17"/>
    <p:sldId id="267" r:id="rId18"/>
    <p:sldId id="282" r:id="rId19"/>
    <p:sldId id="273" r:id="rId20"/>
    <p:sldId id="272" r:id="rId21"/>
    <p:sldId id="265" r:id="rId22"/>
    <p:sldId id="274" r:id="rId23"/>
    <p:sldId id="270" r:id="rId24"/>
    <p:sldId id="277" r:id="rId25"/>
    <p:sldId id="271" r:id="rId26"/>
    <p:sldId id="266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32" autoAdjust="0"/>
  </p:normalViewPr>
  <p:slideViewPr>
    <p:cSldViewPr>
      <p:cViewPr>
        <p:scale>
          <a:sx n="70" d="100"/>
          <a:sy n="70" d="100"/>
        </p:scale>
        <p:origin x="-114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038728-6CF6-4E22-A47A-D927792C11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992C3D5A-4E29-4063-922D-19D0CB24AE1D}">
      <dgm:prSet/>
      <dgm:spPr/>
      <dgm:t>
        <a:bodyPr/>
        <a:lstStyle/>
        <a:p>
          <a:pPr rtl="0"/>
          <a:r>
            <a:rPr lang="en-GB" dirty="0" smtClean="0"/>
            <a:t>Measuring behaviour</a:t>
          </a:r>
          <a:endParaRPr lang="en-GB" dirty="0"/>
        </a:p>
      </dgm:t>
    </dgm:pt>
    <dgm:pt modelId="{C52B1AF4-16C6-48EA-B44F-618BC7DD00D0}" type="parTrans" cxnId="{2E0B27E4-91EB-4EAC-AB28-F5009A9EBB01}">
      <dgm:prSet/>
      <dgm:spPr/>
      <dgm:t>
        <a:bodyPr/>
        <a:lstStyle/>
        <a:p>
          <a:endParaRPr lang="en-GB"/>
        </a:p>
      </dgm:t>
    </dgm:pt>
    <dgm:pt modelId="{5990E704-A0D5-477D-9D75-1CE5DA2651DC}" type="sibTrans" cxnId="{2E0B27E4-91EB-4EAC-AB28-F5009A9EBB01}">
      <dgm:prSet/>
      <dgm:spPr/>
      <dgm:t>
        <a:bodyPr/>
        <a:lstStyle/>
        <a:p>
          <a:endParaRPr lang="en-GB"/>
        </a:p>
      </dgm:t>
    </dgm:pt>
    <dgm:pt modelId="{21B8BB9A-7E55-4DCB-BCDA-5230A454598B}">
      <dgm:prSet/>
      <dgm:spPr/>
      <dgm:t>
        <a:bodyPr/>
        <a:lstStyle/>
        <a:p>
          <a:pPr rtl="0"/>
          <a:r>
            <a:rPr lang="en-GB" dirty="0" smtClean="0"/>
            <a:t>Inter-response time</a:t>
          </a:r>
          <a:endParaRPr lang="en-GB" dirty="0"/>
        </a:p>
      </dgm:t>
    </dgm:pt>
    <dgm:pt modelId="{8C1B43F8-FF83-4B97-801F-A194C2A385EE}" type="parTrans" cxnId="{6F522170-5A37-4393-A633-A4CD4603C725}">
      <dgm:prSet/>
      <dgm:spPr/>
      <dgm:t>
        <a:bodyPr/>
        <a:lstStyle/>
        <a:p>
          <a:endParaRPr lang="en-GB"/>
        </a:p>
      </dgm:t>
    </dgm:pt>
    <dgm:pt modelId="{7658A238-428B-42AA-AEE9-7F9944960A1E}" type="sibTrans" cxnId="{6F522170-5A37-4393-A633-A4CD4603C725}">
      <dgm:prSet/>
      <dgm:spPr/>
      <dgm:t>
        <a:bodyPr/>
        <a:lstStyle/>
        <a:p>
          <a:endParaRPr lang="en-GB"/>
        </a:p>
      </dgm:t>
    </dgm:pt>
    <dgm:pt modelId="{F3BCB4C7-091F-4B3B-83C7-45721DAB03FD}">
      <dgm:prSet/>
      <dgm:spPr/>
      <dgm:t>
        <a:bodyPr/>
        <a:lstStyle/>
        <a:p>
          <a:pPr rtl="0"/>
          <a:r>
            <a:rPr lang="en-GB" dirty="0" smtClean="0"/>
            <a:t>Functional assessment</a:t>
          </a:r>
          <a:endParaRPr lang="en-GB" dirty="0"/>
        </a:p>
      </dgm:t>
    </dgm:pt>
    <dgm:pt modelId="{A090DE67-23BC-423C-A784-729E9235CC22}" type="parTrans" cxnId="{03A2B3A2-4A0F-4CEF-B66F-0A6711252CFE}">
      <dgm:prSet/>
      <dgm:spPr/>
      <dgm:t>
        <a:bodyPr/>
        <a:lstStyle/>
        <a:p>
          <a:endParaRPr lang="en-GB"/>
        </a:p>
      </dgm:t>
    </dgm:pt>
    <dgm:pt modelId="{C26BB6A2-37DF-4ABF-B0E8-43622B7E514B}" type="sibTrans" cxnId="{03A2B3A2-4A0F-4CEF-B66F-0A6711252CFE}">
      <dgm:prSet/>
      <dgm:spPr/>
      <dgm:t>
        <a:bodyPr/>
        <a:lstStyle/>
        <a:p>
          <a:endParaRPr lang="en-GB"/>
        </a:p>
      </dgm:t>
    </dgm:pt>
    <dgm:pt modelId="{BB3553DE-2923-47EC-A72F-F7D254D49670}">
      <dgm:prSet/>
      <dgm:spPr/>
      <dgm:t>
        <a:bodyPr/>
        <a:lstStyle/>
        <a:p>
          <a:pPr rtl="0"/>
          <a:r>
            <a:rPr lang="en-GB" dirty="0" smtClean="0"/>
            <a:t>Self-monitoring </a:t>
          </a:r>
          <a:endParaRPr lang="en-GB" dirty="0"/>
        </a:p>
      </dgm:t>
    </dgm:pt>
    <dgm:pt modelId="{9D245FD1-74DA-43E4-99DD-59072A37E564}" type="parTrans" cxnId="{7FE13F0B-348A-4B9C-8BAA-3946BDBEC1B4}">
      <dgm:prSet/>
      <dgm:spPr/>
      <dgm:t>
        <a:bodyPr/>
        <a:lstStyle/>
        <a:p>
          <a:endParaRPr lang="en-GB"/>
        </a:p>
      </dgm:t>
    </dgm:pt>
    <dgm:pt modelId="{26C3EEEF-0D08-4E76-B1E7-DF7DB7FBFC79}" type="sibTrans" cxnId="{7FE13F0B-348A-4B9C-8BAA-3946BDBEC1B4}">
      <dgm:prSet/>
      <dgm:spPr/>
      <dgm:t>
        <a:bodyPr/>
        <a:lstStyle/>
        <a:p>
          <a:endParaRPr lang="en-GB"/>
        </a:p>
      </dgm:t>
    </dgm:pt>
    <dgm:pt modelId="{0BC67EA1-0A6E-4926-A0FF-D8B8198DE9BD}">
      <dgm:prSet/>
      <dgm:spPr/>
      <dgm:t>
        <a:bodyPr/>
        <a:lstStyle/>
        <a:p>
          <a:pPr rtl="0"/>
          <a:r>
            <a:rPr lang="en-GB" dirty="0" smtClean="0"/>
            <a:t>Identify function of the behaviour</a:t>
          </a:r>
          <a:endParaRPr lang="en-GB" dirty="0"/>
        </a:p>
      </dgm:t>
    </dgm:pt>
    <dgm:pt modelId="{55EEFAF9-EAC0-46B6-A802-1C2F48A77BEB}" type="parTrans" cxnId="{C1146AE5-6182-43DC-944B-A5698B93B433}">
      <dgm:prSet/>
      <dgm:spPr/>
      <dgm:t>
        <a:bodyPr/>
        <a:lstStyle/>
        <a:p>
          <a:endParaRPr lang="en-GB"/>
        </a:p>
      </dgm:t>
    </dgm:pt>
    <dgm:pt modelId="{58AA29B9-7C17-4292-9103-CA6CE98EE683}" type="sibTrans" cxnId="{C1146AE5-6182-43DC-944B-A5698B93B433}">
      <dgm:prSet/>
      <dgm:spPr/>
      <dgm:t>
        <a:bodyPr/>
        <a:lstStyle/>
        <a:p>
          <a:endParaRPr lang="en-GB"/>
        </a:p>
      </dgm:t>
    </dgm:pt>
    <dgm:pt modelId="{4B231BC1-06F4-49EB-BFF7-C3F102987E3E}">
      <dgm:prSet/>
      <dgm:spPr/>
      <dgm:t>
        <a:bodyPr/>
        <a:lstStyle/>
        <a:p>
          <a:pPr rtl="0"/>
          <a:r>
            <a:rPr lang="en-GB" dirty="0" smtClean="0"/>
            <a:t>Identify positive and/or negative reinforcements</a:t>
          </a:r>
          <a:endParaRPr lang="en-GB" dirty="0"/>
        </a:p>
      </dgm:t>
    </dgm:pt>
    <dgm:pt modelId="{35B8B1F9-879C-4CCA-B327-1285BCCD5FB7}" type="parTrans" cxnId="{E6E565ED-4AD6-4BB6-BB99-F092C8E74B82}">
      <dgm:prSet/>
      <dgm:spPr/>
      <dgm:t>
        <a:bodyPr/>
        <a:lstStyle/>
        <a:p>
          <a:endParaRPr lang="en-GB"/>
        </a:p>
      </dgm:t>
    </dgm:pt>
    <dgm:pt modelId="{F094FFD0-3335-433C-9285-990AD8FAE3C0}" type="sibTrans" cxnId="{E6E565ED-4AD6-4BB6-BB99-F092C8E74B82}">
      <dgm:prSet/>
      <dgm:spPr/>
      <dgm:t>
        <a:bodyPr/>
        <a:lstStyle/>
        <a:p>
          <a:endParaRPr lang="en-GB"/>
        </a:p>
      </dgm:t>
    </dgm:pt>
    <dgm:pt modelId="{A4DB6792-3E16-4320-8C29-14CC30935484}" type="pres">
      <dgm:prSet presAssocID="{97038728-6CF6-4E22-A47A-D927792C11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2E24F0A-42A1-4989-96F7-6CFF5084A10B}" type="pres">
      <dgm:prSet presAssocID="{992C3D5A-4E29-4063-922D-19D0CB24AE1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1A65BA-B5EE-43F9-BF46-475FF652DDE9}" type="pres">
      <dgm:prSet presAssocID="{5990E704-A0D5-477D-9D75-1CE5DA2651DC}" presName="spacer" presStyleCnt="0"/>
      <dgm:spPr/>
    </dgm:pt>
    <dgm:pt modelId="{40F7C8D9-86A6-4725-A88B-145FC8A28600}" type="pres">
      <dgm:prSet presAssocID="{21B8BB9A-7E55-4DCB-BCDA-5230A454598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A433C4-2791-4D36-A7E4-F84A7B0D0DDF}" type="pres">
      <dgm:prSet presAssocID="{7658A238-428B-42AA-AEE9-7F9944960A1E}" presName="spacer" presStyleCnt="0"/>
      <dgm:spPr/>
    </dgm:pt>
    <dgm:pt modelId="{ABD7ED8C-14D5-451C-A9E9-D88F357D7BD3}" type="pres">
      <dgm:prSet presAssocID="{F3BCB4C7-091F-4B3B-83C7-45721DAB03F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8D4DC3-6B91-4FF3-B9EE-B883A47BBAD8}" type="pres">
      <dgm:prSet presAssocID="{C26BB6A2-37DF-4ABF-B0E8-43622B7E514B}" presName="spacer" presStyleCnt="0"/>
      <dgm:spPr/>
    </dgm:pt>
    <dgm:pt modelId="{8654F0A7-35D8-434F-A853-6843D19C36B1}" type="pres">
      <dgm:prSet presAssocID="{BB3553DE-2923-47EC-A72F-F7D254D4967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56E900-9205-4401-B151-CB25E176DF13}" type="pres">
      <dgm:prSet presAssocID="{26C3EEEF-0D08-4E76-B1E7-DF7DB7FBFC79}" presName="spacer" presStyleCnt="0"/>
      <dgm:spPr/>
    </dgm:pt>
    <dgm:pt modelId="{752D2F8F-B10C-4CEF-8818-440096DF6DFC}" type="pres">
      <dgm:prSet presAssocID="{0BC67EA1-0A6E-4926-A0FF-D8B8198DE9B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B09FFAE-07F6-404F-AE61-942BBC79CE62}" type="pres">
      <dgm:prSet presAssocID="{58AA29B9-7C17-4292-9103-CA6CE98EE683}" presName="spacer" presStyleCnt="0"/>
      <dgm:spPr/>
    </dgm:pt>
    <dgm:pt modelId="{A6FB79F4-84EA-48D5-9B29-3AA27F9CB0DF}" type="pres">
      <dgm:prSet presAssocID="{4B231BC1-06F4-49EB-BFF7-C3F102987E3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6E565ED-4AD6-4BB6-BB99-F092C8E74B82}" srcId="{97038728-6CF6-4E22-A47A-D927792C1143}" destId="{4B231BC1-06F4-49EB-BFF7-C3F102987E3E}" srcOrd="5" destOrd="0" parTransId="{35B8B1F9-879C-4CCA-B327-1285BCCD5FB7}" sibTransId="{F094FFD0-3335-433C-9285-990AD8FAE3C0}"/>
    <dgm:cxn modelId="{C1146AE5-6182-43DC-944B-A5698B93B433}" srcId="{97038728-6CF6-4E22-A47A-D927792C1143}" destId="{0BC67EA1-0A6E-4926-A0FF-D8B8198DE9BD}" srcOrd="4" destOrd="0" parTransId="{55EEFAF9-EAC0-46B6-A802-1C2F48A77BEB}" sibTransId="{58AA29B9-7C17-4292-9103-CA6CE98EE683}"/>
    <dgm:cxn modelId="{425EFA91-1985-4138-959C-2EFBC327EE57}" type="presOf" srcId="{4B231BC1-06F4-49EB-BFF7-C3F102987E3E}" destId="{A6FB79F4-84EA-48D5-9B29-3AA27F9CB0DF}" srcOrd="0" destOrd="0" presId="urn:microsoft.com/office/officeart/2005/8/layout/vList2"/>
    <dgm:cxn modelId="{40F2419F-A95E-47C6-9D1B-C36854E8966D}" type="presOf" srcId="{0BC67EA1-0A6E-4926-A0FF-D8B8198DE9BD}" destId="{752D2F8F-B10C-4CEF-8818-440096DF6DFC}" srcOrd="0" destOrd="0" presId="urn:microsoft.com/office/officeart/2005/8/layout/vList2"/>
    <dgm:cxn modelId="{8870D266-9E93-44DB-B188-90BCF3C4E95C}" type="presOf" srcId="{992C3D5A-4E29-4063-922D-19D0CB24AE1D}" destId="{42E24F0A-42A1-4989-96F7-6CFF5084A10B}" srcOrd="0" destOrd="0" presId="urn:microsoft.com/office/officeart/2005/8/layout/vList2"/>
    <dgm:cxn modelId="{2E0B27E4-91EB-4EAC-AB28-F5009A9EBB01}" srcId="{97038728-6CF6-4E22-A47A-D927792C1143}" destId="{992C3D5A-4E29-4063-922D-19D0CB24AE1D}" srcOrd="0" destOrd="0" parTransId="{C52B1AF4-16C6-48EA-B44F-618BC7DD00D0}" sibTransId="{5990E704-A0D5-477D-9D75-1CE5DA2651DC}"/>
    <dgm:cxn modelId="{03A2B3A2-4A0F-4CEF-B66F-0A6711252CFE}" srcId="{97038728-6CF6-4E22-A47A-D927792C1143}" destId="{F3BCB4C7-091F-4B3B-83C7-45721DAB03FD}" srcOrd="2" destOrd="0" parTransId="{A090DE67-23BC-423C-A784-729E9235CC22}" sibTransId="{C26BB6A2-37DF-4ABF-B0E8-43622B7E514B}"/>
    <dgm:cxn modelId="{6F522170-5A37-4393-A633-A4CD4603C725}" srcId="{97038728-6CF6-4E22-A47A-D927792C1143}" destId="{21B8BB9A-7E55-4DCB-BCDA-5230A454598B}" srcOrd="1" destOrd="0" parTransId="{8C1B43F8-FF83-4B97-801F-A194C2A385EE}" sibTransId="{7658A238-428B-42AA-AEE9-7F9944960A1E}"/>
    <dgm:cxn modelId="{A8F9670D-E278-43F7-BAA0-A12D1C072999}" type="presOf" srcId="{21B8BB9A-7E55-4DCB-BCDA-5230A454598B}" destId="{40F7C8D9-86A6-4725-A88B-145FC8A28600}" srcOrd="0" destOrd="0" presId="urn:microsoft.com/office/officeart/2005/8/layout/vList2"/>
    <dgm:cxn modelId="{09258ED1-8133-4AB6-A9F4-06525726C4DB}" type="presOf" srcId="{F3BCB4C7-091F-4B3B-83C7-45721DAB03FD}" destId="{ABD7ED8C-14D5-451C-A9E9-D88F357D7BD3}" srcOrd="0" destOrd="0" presId="urn:microsoft.com/office/officeart/2005/8/layout/vList2"/>
    <dgm:cxn modelId="{17ECD0D5-847B-4FF9-8877-ED7539030805}" type="presOf" srcId="{BB3553DE-2923-47EC-A72F-F7D254D49670}" destId="{8654F0A7-35D8-434F-A853-6843D19C36B1}" srcOrd="0" destOrd="0" presId="urn:microsoft.com/office/officeart/2005/8/layout/vList2"/>
    <dgm:cxn modelId="{7FE13F0B-348A-4B9C-8BAA-3946BDBEC1B4}" srcId="{97038728-6CF6-4E22-A47A-D927792C1143}" destId="{BB3553DE-2923-47EC-A72F-F7D254D49670}" srcOrd="3" destOrd="0" parTransId="{9D245FD1-74DA-43E4-99DD-59072A37E564}" sibTransId="{26C3EEEF-0D08-4E76-B1E7-DF7DB7FBFC79}"/>
    <dgm:cxn modelId="{E67AA63A-5B9D-45C8-AA1E-79A6BBFB5EB3}" type="presOf" srcId="{97038728-6CF6-4E22-A47A-D927792C1143}" destId="{A4DB6792-3E16-4320-8C29-14CC30935484}" srcOrd="0" destOrd="0" presId="urn:microsoft.com/office/officeart/2005/8/layout/vList2"/>
    <dgm:cxn modelId="{0A8EC7F1-D1F0-4AAB-ACB8-90FFF7D2F906}" type="presParOf" srcId="{A4DB6792-3E16-4320-8C29-14CC30935484}" destId="{42E24F0A-42A1-4989-96F7-6CFF5084A10B}" srcOrd="0" destOrd="0" presId="urn:microsoft.com/office/officeart/2005/8/layout/vList2"/>
    <dgm:cxn modelId="{E46AE409-CF5D-4EE9-B417-FFD27BF32AEF}" type="presParOf" srcId="{A4DB6792-3E16-4320-8C29-14CC30935484}" destId="{141A65BA-B5EE-43F9-BF46-475FF652DDE9}" srcOrd="1" destOrd="0" presId="urn:microsoft.com/office/officeart/2005/8/layout/vList2"/>
    <dgm:cxn modelId="{DC6362E2-3225-440E-BD37-9A3499A3F230}" type="presParOf" srcId="{A4DB6792-3E16-4320-8C29-14CC30935484}" destId="{40F7C8D9-86A6-4725-A88B-145FC8A28600}" srcOrd="2" destOrd="0" presId="urn:microsoft.com/office/officeart/2005/8/layout/vList2"/>
    <dgm:cxn modelId="{92F2B32E-1A30-4EC1-AA08-5E4D7BF596B4}" type="presParOf" srcId="{A4DB6792-3E16-4320-8C29-14CC30935484}" destId="{5DA433C4-2791-4D36-A7E4-F84A7B0D0DDF}" srcOrd="3" destOrd="0" presId="urn:microsoft.com/office/officeart/2005/8/layout/vList2"/>
    <dgm:cxn modelId="{AE0E56C9-6B44-497E-BEEF-EFA818242ABF}" type="presParOf" srcId="{A4DB6792-3E16-4320-8C29-14CC30935484}" destId="{ABD7ED8C-14D5-451C-A9E9-D88F357D7BD3}" srcOrd="4" destOrd="0" presId="urn:microsoft.com/office/officeart/2005/8/layout/vList2"/>
    <dgm:cxn modelId="{98F506D8-58F5-4F17-9D3D-F7E4E19FC5C3}" type="presParOf" srcId="{A4DB6792-3E16-4320-8C29-14CC30935484}" destId="{308D4DC3-6B91-4FF3-B9EE-B883A47BBAD8}" srcOrd="5" destOrd="0" presId="urn:microsoft.com/office/officeart/2005/8/layout/vList2"/>
    <dgm:cxn modelId="{97BA73C9-3E77-4D39-AF44-DA0930A4F49A}" type="presParOf" srcId="{A4DB6792-3E16-4320-8C29-14CC30935484}" destId="{8654F0A7-35D8-434F-A853-6843D19C36B1}" srcOrd="6" destOrd="0" presId="urn:microsoft.com/office/officeart/2005/8/layout/vList2"/>
    <dgm:cxn modelId="{79542029-B4CE-409E-AE08-2312DD81C0E0}" type="presParOf" srcId="{A4DB6792-3E16-4320-8C29-14CC30935484}" destId="{0956E900-9205-4401-B151-CB25E176DF13}" srcOrd="7" destOrd="0" presId="urn:microsoft.com/office/officeart/2005/8/layout/vList2"/>
    <dgm:cxn modelId="{EF2C058A-4989-42DD-8693-5984E79F0BA9}" type="presParOf" srcId="{A4DB6792-3E16-4320-8C29-14CC30935484}" destId="{752D2F8F-B10C-4CEF-8818-440096DF6DFC}" srcOrd="8" destOrd="0" presId="urn:microsoft.com/office/officeart/2005/8/layout/vList2"/>
    <dgm:cxn modelId="{108C6693-E4D2-4648-92A3-C3C9F8F5BE49}" type="presParOf" srcId="{A4DB6792-3E16-4320-8C29-14CC30935484}" destId="{8B09FFAE-07F6-404F-AE61-942BBC79CE62}" srcOrd="9" destOrd="0" presId="urn:microsoft.com/office/officeart/2005/8/layout/vList2"/>
    <dgm:cxn modelId="{74779B18-58EF-45E4-9917-AE71EABB4100}" type="presParOf" srcId="{A4DB6792-3E16-4320-8C29-14CC30935484}" destId="{A6FB79F4-84EA-48D5-9B29-3AA27F9CB0DF}" srcOrd="1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61C453-3009-4E70-AC70-0E005C6D05B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DD22598E-A3A6-4FC3-9A41-13D11079B184}">
      <dgm:prSet/>
      <dgm:spPr/>
      <dgm:t>
        <a:bodyPr/>
        <a:lstStyle/>
        <a:p>
          <a:pPr rtl="0"/>
          <a:r>
            <a:rPr lang="en-GB" dirty="0" smtClean="0"/>
            <a:t>Frequency of behaviour</a:t>
          </a:r>
          <a:endParaRPr lang="en-GB" dirty="0"/>
        </a:p>
      </dgm:t>
    </dgm:pt>
    <dgm:pt modelId="{95D4563F-BFF5-43E5-BBD0-46DE7DCE10D0}" type="parTrans" cxnId="{1D7AC110-22CE-4E76-BB1C-025A1021C44A}">
      <dgm:prSet/>
      <dgm:spPr/>
      <dgm:t>
        <a:bodyPr/>
        <a:lstStyle/>
        <a:p>
          <a:endParaRPr lang="en-GB"/>
        </a:p>
      </dgm:t>
    </dgm:pt>
    <dgm:pt modelId="{40782D61-CFDE-4435-B73B-0E7EB3E0C18A}" type="sibTrans" cxnId="{1D7AC110-22CE-4E76-BB1C-025A1021C44A}">
      <dgm:prSet/>
      <dgm:spPr/>
      <dgm:t>
        <a:bodyPr/>
        <a:lstStyle/>
        <a:p>
          <a:endParaRPr lang="en-GB"/>
        </a:p>
      </dgm:t>
    </dgm:pt>
    <dgm:pt modelId="{30151A8C-F906-4B44-BFB3-98A88883C7F6}">
      <dgm:prSet/>
      <dgm:spPr/>
      <dgm:t>
        <a:bodyPr/>
        <a:lstStyle/>
        <a:p>
          <a:pPr rtl="0"/>
          <a:r>
            <a:rPr lang="en-GB" dirty="0" smtClean="0"/>
            <a:t>Duration of each instance of behaviour</a:t>
          </a:r>
          <a:endParaRPr lang="en-GB" dirty="0"/>
        </a:p>
      </dgm:t>
    </dgm:pt>
    <dgm:pt modelId="{553CC598-B185-4189-A884-F667DDCD9CDB}" type="parTrans" cxnId="{FC0C9C39-4708-4D96-9158-DAAF1BE9EBCD}">
      <dgm:prSet/>
      <dgm:spPr/>
      <dgm:t>
        <a:bodyPr/>
        <a:lstStyle/>
        <a:p>
          <a:endParaRPr lang="en-GB"/>
        </a:p>
      </dgm:t>
    </dgm:pt>
    <dgm:pt modelId="{4645EA8D-A594-43CC-89AD-1493A0D43B74}" type="sibTrans" cxnId="{FC0C9C39-4708-4D96-9158-DAAF1BE9EBCD}">
      <dgm:prSet/>
      <dgm:spPr/>
      <dgm:t>
        <a:bodyPr/>
        <a:lstStyle/>
        <a:p>
          <a:endParaRPr lang="en-GB"/>
        </a:p>
      </dgm:t>
    </dgm:pt>
    <dgm:pt modelId="{64196C83-F900-4DA1-9A38-715546467C1A}">
      <dgm:prSet/>
      <dgm:spPr/>
      <dgm:t>
        <a:bodyPr/>
        <a:lstStyle/>
        <a:p>
          <a:pPr rtl="0"/>
          <a:r>
            <a:rPr lang="en-GB" dirty="0" smtClean="0"/>
            <a:t>Temporal locus </a:t>
          </a:r>
          <a:endParaRPr lang="en-GB" dirty="0"/>
        </a:p>
      </dgm:t>
    </dgm:pt>
    <dgm:pt modelId="{0933732E-AE84-4A18-83ED-52412936296C}" type="parTrans" cxnId="{CB8202C0-C71C-4567-A89E-B4387908A81A}">
      <dgm:prSet/>
      <dgm:spPr/>
      <dgm:t>
        <a:bodyPr/>
        <a:lstStyle/>
        <a:p>
          <a:endParaRPr lang="en-GB"/>
        </a:p>
      </dgm:t>
    </dgm:pt>
    <dgm:pt modelId="{AB9FC3AF-F216-4F1E-92AE-1E9B544BE974}" type="sibTrans" cxnId="{CB8202C0-C71C-4567-A89E-B4387908A81A}">
      <dgm:prSet/>
      <dgm:spPr/>
      <dgm:t>
        <a:bodyPr/>
        <a:lstStyle/>
        <a:p>
          <a:endParaRPr lang="en-GB"/>
        </a:p>
      </dgm:t>
    </dgm:pt>
    <dgm:pt modelId="{5E12CFE6-A6CC-4847-AA4D-01963E2E6081}">
      <dgm:prSet/>
      <dgm:spPr/>
      <dgm:t>
        <a:bodyPr/>
        <a:lstStyle/>
        <a:p>
          <a:pPr rtl="0"/>
          <a:r>
            <a:rPr lang="en-GB" dirty="0" smtClean="0"/>
            <a:t>time point when the behaviour occurs</a:t>
          </a:r>
          <a:endParaRPr lang="en-GB" dirty="0"/>
        </a:p>
      </dgm:t>
    </dgm:pt>
    <dgm:pt modelId="{A1D5B265-403C-4AB3-89AF-FA0CA8DE7A82}" type="parTrans" cxnId="{3DFF6AF7-6F46-4E32-B2F9-828A7F6760E9}">
      <dgm:prSet/>
      <dgm:spPr/>
      <dgm:t>
        <a:bodyPr/>
        <a:lstStyle/>
        <a:p>
          <a:endParaRPr lang="en-GB"/>
        </a:p>
      </dgm:t>
    </dgm:pt>
    <dgm:pt modelId="{24F7E26A-0E1C-4D90-B13D-D0A0582EFE36}" type="sibTrans" cxnId="{3DFF6AF7-6F46-4E32-B2F9-828A7F6760E9}">
      <dgm:prSet/>
      <dgm:spPr/>
      <dgm:t>
        <a:bodyPr/>
        <a:lstStyle/>
        <a:p>
          <a:endParaRPr lang="en-GB"/>
        </a:p>
      </dgm:t>
    </dgm:pt>
    <dgm:pt modelId="{A1260DEE-4722-4B94-9938-865CA29D5ADB}" type="pres">
      <dgm:prSet presAssocID="{1A61C453-3009-4E70-AC70-0E005C6D05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3BB9F9D-408E-4211-B732-3BED4FA78C8B}" type="pres">
      <dgm:prSet presAssocID="{DD22598E-A3A6-4FC3-9A41-13D11079B184}" presName="linNode" presStyleCnt="0"/>
      <dgm:spPr/>
    </dgm:pt>
    <dgm:pt modelId="{AA682512-D823-48C5-A020-41DB26A67802}" type="pres">
      <dgm:prSet presAssocID="{DD22598E-A3A6-4FC3-9A41-13D11079B18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4716D1-5DE1-41C7-849F-813888C66663}" type="pres">
      <dgm:prSet presAssocID="{40782D61-CFDE-4435-B73B-0E7EB3E0C18A}" presName="sp" presStyleCnt="0"/>
      <dgm:spPr/>
    </dgm:pt>
    <dgm:pt modelId="{1D99C1A4-9530-4214-ABBE-DB0BA911DAE2}" type="pres">
      <dgm:prSet presAssocID="{30151A8C-F906-4B44-BFB3-98A88883C7F6}" presName="linNode" presStyleCnt="0"/>
      <dgm:spPr/>
    </dgm:pt>
    <dgm:pt modelId="{203A987E-BE5A-4468-9913-9F49D4DBBD03}" type="pres">
      <dgm:prSet presAssocID="{30151A8C-F906-4B44-BFB3-98A88883C7F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AA2F8A-A7A0-4096-B837-92125F13ACC5}" type="pres">
      <dgm:prSet presAssocID="{4645EA8D-A594-43CC-89AD-1493A0D43B74}" presName="sp" presStyleCnt="0"/>
      <dgm:spPr/>
    </dgm:pt>
    <dgm:pt modelId="{DD2D0FDA-B25C-42C3-8DA5-AAC8A14DEA58}" type="pres">
      <dgm:prSet presAssocID="{64196C83-F900-4DA1-9A38-715546467C1A}" presName="linNode" presStyleCnt="0"/>
      <dgm:spPr/>
    </dgm:pt>
    <dgm:pt modelId="{3F8B9400-D68A-4891-9916-6A6CD0D03158}" type="pres">
      <dgm:prSet presAssocID="{64196C83-F900-4DA1-9A38-715546467C1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C83EE3-7E32-492B-B79F-4DC018FB1BCB}" type="pres">
      <dgm:prSet presAssocID="{64196C83-F900-4DA1-9A38-715546467C1A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6575F74-74CA-4130-A604-C756674DF5BF}" type="presOf" srcId="{30151A8C-F906-4B44-BFB3-98A88883C7F6}" destId="{203A987E-BE5A-4468-9913-9F49D4DBBD03}" srcOrd="0" destOrd="0" presId="urn:microsoft.com/office/officeart/2005/8/layout/vList5"/>
    <dgm:cxn modelId="{FC0C9C39-4708-4D96-9158-DAAF1BE9EBCD}" srcId="{1A61C453-3009-4E70-AC70-0E005C6D05B5}" destId="{30151A8C-F906-4B44-BFB3-98A88883C7F6}" srcOrd="1" destOrd="0" parTransId="{553CC598-B185-4189-A884-F667DDCD9CDB}" sibTransId="{4645EA8D-A594-43CC-89AD-1493A0D43B74}"/>
    <dgm:cxn modelId="{23F28CF0-E099-49E8-90FB-B7DF036867AE}" type="presOf" srcId="{5E12CFE6-A6CC-4847-AA4D-01963E2E6081}" destId="{09C83EE3-7E32-492B-B79F-4DC018FB1BCB}" srcOrd="0" destOrd="0" presId="urn:microsoft.com/office/officeart/2005/8/layout/vList5"/>
    <dgm:cxn modelId="{98892F63-816C-4B5F-A9D5-142871678654}" type="presOf" srcId="{64196C83-F900-4DA1-9A38-715546467C1A}" destId="{3F8B9400-D68A-4891-9916-6A6CD0D03158}" srcOrd="0" destOrd="0" presId="urn:microsoft.com/office/officeart/2005/8/layout/vList5"/>
    <dgm:cxn modelId="{1D7AC110-22CE-4E76-BB1C-025A1021C44A}" srcId="{1A61C453-3009-4E70-AC70-0E005C6D05B5}" destId="{DD22598E-A3A6-4FC3-9A41-13D11079B184}" srcOrd="0" destOrd="0" parTransId="{95D4563F-BFF5-43E5-BBD0-46DE7DCE10D0}" sibTransId="{40782D61-CFDE-4435-B73B-0E7EB3E0C18A}"/>
    <dgm:cxn modelId="{22BC8A4A-B827-400A-B8E6-90C8F91D520E}" type="presOf" srcId="{DD22598E-A3A6-4FC3-9A41-13D11079B184}" destId="{AA682512-D823-48C5-A020-41DB26A67802}" srcOrd="0" destOrd="0" presId="urn:microsoft.com/office/officeart/2005/8/layout/vList5"/>
    <dgm:cxn modelId="{CB8202C0-C71C-4567-A89E-B4387908A81A}" srcId="{1A61C453-3009-4E70-AC70-0E005C6D05B5}" destId="{64196C83-F900-4DA1-9A38-715546467C1A}" srcOrd="2" destOrd="0" parTransId="{0933732E-AE84-4A18-83ED-52412936296C}" sibTransId="{AB9FC3AF-F216-4F1E-92AE-1E9B544BE974}"/>
    <dgm:cxn modelId="{1C26BBB2-C0F5-4D9A-A449-6761156347D7}" type="presOf" srcId="{1A61C453-3009-4E70-AC70-0E005C6D05B5}" destId="{A1260DEE-4722-4B94-9938-865CA29D5ADB}" srcOrd="0" destOrd="0" presId="urn:microsoft.com/office/officeart/2005/8/layout/vList5"/>
    <dgm:cxn modelId="{3DFF6AF7-6F46-4E32-B2F9-828A7F6760E9}" srcId="{64196C83-F900-4DA1-9A38-715546467C1A}" destId="{5E12CFE6-A6CC-4847-AA4D-01963E2E6081}" srcOrd="0" destOrd="0" parTransId="{A1D5B265-403C-4AB3-89AF-FA0CA8DE7A82}" sibTransId="{24F7E26A-0E1C-4D90-B13D-D0A0582EFE36}"/>
    <dgm:cxn modelId="{167FD862-8709-44C6-B6BB-F10A3CEE5F33}" type="presParOf" srcId="{A1260DEE-4722-4B94-9938-865CA29D5ADB}" destId="{A3BB9F9D-408E-4211-B732-3BED4FA78C8B}" srcOrd="0" destOrd="0" presId="urn:microsoft.com/office/officeart/2005/8/layout/vList5"/>
    <dgm:cxn modelId="{497B6ED1-A4DF-4E59-8DBE-F54114E8E9F8}" type="presParOf" srcId="{A3BB9F9D-408E-4211-B732-3BED4FA78C8B}" destId="{AA682512-D823-48C5-A020-41DB26A67802}" srcOrd="0" destOrd="0" presId="urn:microsoft.com/office/officeart/2005/8/layout/vList5"/>
    <dgm:cxn modelId="{2FC0E7F0-BCBD-482F-94BA-AC47CD6CCB50}" type="presParOf" srcId="{A1260DEE-4722-4B94-9938-865CA29D5ADB}" destId="{D74716D1-5DE1-41C7-849F-813888C66663}" srcOrd="1" destOrd="0" presId="urn:microsoft.com/office/officeart/2005/8/layout/vList5"/>
    <dgm:cxn modelId="{58A54561-40D7-4FC2-A305-91AC6D93777E}" type="presParOf" srcId="{A1260DEE-4722-4B94-9938-865CA29D5ADB}" destId="{1D99C1A4-9530-4214-ABBE-DB0BA911DAE2}" srcOrd="2" destOrd="0" presId="urn:microsoft.com/office/officeart/2005/8/layout/vList5"/>
    <dgm:cxn modelId="{CF377454-A983-4DB9-BA05-4BFA60EF7E12}" type="presParOf" srcId="{1D99C1A4-9530-4214-ABBE-DB0BA911DAE2}" destId="{203A987E-BE5A-4468-9913-9F49D4DBBD03}" srcOrd="0" destOrd="0" presId="urn:microsoft.com/office/officeart/2005/8/layout/vList5"/>
    <dgm:cxn modelId="{B9DBB8CC-9296-472F-9C58-F1FA7AE67424}" type="presParOf" srcId="{A1260DEE-4722-4B94-9938-865CA29D5ADB}" destId="{03AA2F8A-A7A0-4096-B837-92125F13ACC5}" srcOrd="3" destOrd="0" presId="urn:microsoft.com/office/officeart/2005/8/layout/vList5"/>
    <dgm:cxn modelId="{2F752745-14C6-4AB0-BB51-75F20396642D}" type="presParOf" srcId="{A1260DEE-4722-4B94-9938-865CA29D5ADB}" destId="{DD2D0FDA-B25C-42C3-8DA5-AAC8A14DEA58}" srcOrd="4" destOrd="0" presId="urn:microsoft.com/office/officeart/2005/8/layout/vList5"/>
    <dgm:cxn modelId="{5E4E306F-095D-41B0-A960-C84EBF267A1D}" type="presParOf" srcId="{DD2D0FDA-B25C-42C3-8DA5-AAC8A14DEA58}" destId="{3F8B9400-D68A-4891-9916-6A6CD0D03158}" srcOrd="0" destOrd="0" presId="urn:microsoft.com/office/officeart/2005/8/layout/vList5"/>
    <dgm:cxn modelId="{8CEAC03C-338D-4D3F-B9AB-129EDB174547}" type="presParOf" srcId="{DD2D0FDA-B25C-42C3-8DA5-AAC8A14DEA58}" destId="{09C83EE3-7E32-492B-B79F-4DC018FB1BCB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1FF881-13BC-44A6-AFDF-2CB2499416E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AB2BCC01-BF2D-43C2-8CCC-4BC87C73BB4F}">
      <dgm:prSet/>
      <dgm:spPr/>
      <dgm:t>
        <a:bodyPr/>
        <a:lstStyle/>
        <a:p>
          <a:pPr rtl="0"/>
          <a:r>
            <a:rPr lang="en-GB" dirty="0" smtClean="0"/>
            <a:t>Functional assessment</a:t>
          </a:r>
          <a:endParaRPr lang="en-GB" dirty="0"/>
        </a:p>
      </dgm:t>
    </dgm:pt>
    <dgm:pt modelId="{1129ADDE-4769-42EF-BB86-56A55BFD67E0}" type="parTrans" cxnId="{1E916490-883F-4DDB-AAFD-B587D760B371}">
      <dgm:prSet/>
      <dgm:spPr/>
      <dgm:t>
        <a:bodyPr/>
        <a:lstStyle/>
        <a:p>
          <a:endParaRPr lang="en-GB"/>
        </a:p>
      </dgm:t>
    </dgm:pt>
    <dgm:pt modelId="{F5134036-078C-4872-83BD-30F6F2B05408}" type="sibTrans" cxnId="{1E916490-883F-4DDB-AAFD-B587D760B371}">
      <dgm:prSet/>
      <dgm:spPr/>
      <dgm:t>
        <a:bodyPr/>
        <a:lstStyle/>
        <a:p>
          <a:endParaRPr lang="en-GB"/>
        </a:p>
      </dgm:t>
    </dgm:pt>
    <dgm:pt modelId="{1FB3497C-399D-4B81-8497-98291C42BDB0}">
      <dgm:prSet/>
      <dgm:spPr/>
      <dgm:t>
        <a:bodyPr/>
        <a:lstStyle/>
        <a:p>
          <a:pPr rtl="0"/>
          <a:r>
            <a:rPr lang="en-GB" dirty="0" smtClean="0"/>
            <a:t>Describing behaviour in clear terms</a:t>
          </a:r>
          <a:endParaRPr lang="en-GB" dirty="0"/>
        </a:p>
      </dgm:t>
    </dgm:pt>
    <dgm:pt modelId="{FF764420-D563-4AE2-9D79-7A54DA665FDE}" type="parTrans" cxnId="{12D77325-B0AD-490D-B216-97BD7D0A6A1D}">
      <dgm:prSet/>
      <dgm:spPr/>
      <dgm:t>
        <a:bodyPr/>
        <a:lstStyle/>
        <a:p>
          <a:endParaRPr lang="en-GB"/>
        </a:p>
      </dgm:t>
    </dgm:pt>
    <dgm:pt modelId="{67C1D2ED-1050-41A5-B1B0-BD99305F9A07}" type="sibTrans" cxnId="{12D77325-B0AD-490D-B216-97BD7D0A6A1D}">
      <dgm:prSet/>
      <dgm:spPr/>
      <dgm:t>
        <a:bodyPr/>
        <a:lstStyle/>
        <a:p>
          <a:endParaRPr lang="en-GB"/>
        </a:p>
      </dgm:t>
    </dgm:pt>
    <dgm:pt modelId="{49AE0F46-7CCD-40BF-B1FE-6C354E27ACCB}">
      <dgm:prSet/>
      <dgm:spPr/>
      <dgm:t>
        <a:bodyPr/>
        <a:lstStyle/>
        <a:p>
          <a:pPr rtl="0"/>
          <a:r>
            <a:rPr lang="en-GB" dirty="0" smtClean="0"/>
            <a:t>Using ABC: antecedents-behaviour-consequence </a:t>
          </a:r>
          <a:endParaRPr lang="en-GB" dirty="0"/>
        </a:p>
      </dgm:t>
    </dgm:pt>
    <dgm:pt modelId="{6106CB2F-27BD-41FB-B6E1-415A8B5C3CE0}" type="parTrans" cxnId="{E085EA03-6003-48CD-8E4D-FB5D77CCEFED}">
      <dgm:prSet/>
      <dgm:spPr/>
      <dgm:t>
        <a:bodyPr/>
        <a:lstStyle/>
        <a:p>
          <a:endParaRPr lang="en-GB"/>
        </a:p>
      </dgm:t>
    </dgm:pt>
    <dgm:pt modelId="{3835A6CB-DC7E-4C18-A823-45A8E16D2DF0}" type="sibTrans" cxnId="{E085EA03-6003-48CD-8E4D-FB5D77CCEFED}">
      <dgm:prSet/>
      <dgm:spPr/>
      <dgm:t>
        <a:bodyPr/>
        <a:lstStyle/>
        <a:p>
          <a:endParaRPr lang="en-GB"/>
        </a:p>
      </dgm:t>
    </dgm:pt>
    <dgm:pt modelId="{7E63468D-2FAE-4C81-89D4-2565AF6017DF}">
      <dgm:prSet/>
      <dgm:spPr/>
      <dgm:t>
        <a:bodyPr/>
        <a:lstStyle/>
        <a:p>
          <a:pPr rtl="0"/>
          <a:r>
            <a:rPr lang="en-GB" dirty="0" smtClean="0"/>
            <a:t>Functional analysis</a:t>
          </a:r>
          <a:endParaRPr lang="en-GB" dirty="0"/>
        </a:p>
      </dgm:t>
    </dgm:pt>
    <dgm:pt modelId="{779D8D12-A950-4237-8B80-FC27B1CE2A7D}" type="parTrans" cxnId="{AA980197-6A5D-4F05-87F2-D91E088573E3}">
      <dgm:prSet/>
      <dgm:spPr/>
      <dgm:t>
        <a:bodyPr/>
        <a:lstStyle/>
        <a:p>
          <a:endParaRPr lang="en-GB"/>
        </a:p>
      </dgm:t>
    </dgm:pt>
    <dgm:pt modelId="{E43A2525-4BEF-43A0-84CE-561A48ABF9C5}" type="sibTrans" cxnId="{AA980197-6A5D-4F05-87F2-D91E088573E3}">
      <dgm:prSet/>
      <dgm:spPr/>
      <dgm:t>
        <a:bodyPr/>
        <a:lstStyle/>
        <a:p>
          <a:endParaRPr lang="en-GB"/>
        </a:p>
      </dgm:t>
    </dgm:pt>
    <dgm:pt modelId="{6D1A8EBE-AFC6-44B7-B0DE-B9F9624EB286}">
      <dgm:prSet/>
      <dgm:spPr/>
      <dgm:t>
        <a:bodyPr/>
        <a:lstStyle/>
        <a:p>
          <a:pPr rtl="0"/>
          <a:r>
            <a:rPr lang="en-GB" dirty="0" smtClean="0"/>
            <a:t>Antecedents and consequences are manipulated to find their separate effects on the behaviour of interest</a:t>
          </a:r>
          <a:endParaRPr lang="en-GB" dirty="0"/>
        </a:p>
      </dgm:t>
    </dgm:pt>
    <dgm:pt modelId="{CBAB7B79-A668-49EE-BCF5-7CAFA538BDFF}" type="parTrans" cxnId="{E329CA3A-A95E-4438-BED2-2107589AC5AE}">
      <dgm:prSet/>
      <dgm:spPr/>
      <dgm:t>
        <a:bodyPr/>
        <a:lstStyle/>
        <a:p>
          <a:endParaRPr lang="en-GB"/>
        </a:p>
      </dgm:t>
    </dgm:pt>
    <dgm:pt modelId="{3BD2A765-E42C-424B-A588-9AA9F8C3BF3F}" type="sibTrans" cxnId="{E329CA3A-A95E-4438-BED2-2107589AC5AE}">
      <dgm:prSet/>
      <dgm:spPr/>
      <dgm:t>
        <a:bodyPr/>
        <a:lstStyle/>
        <a:p>
          <a:endParaRPr lang="en-GB"/>
        </a:p>
      </dgm:t>
    </dgm:pt>
    <dgm:pt modelId="{297EED7F-0CFD-44C8-8BC0-EC12A049E7D4}">
      <dgm:prSet/>
      <dgm:spPr/>
      <dgm:t>
        <a:bodyPr/>
        <a:lstStyle/>
        <a:p>
          <a:pPr rtl="0"/>
          <a:endParaRPr lang="en-GB" dirty="0"/>
        </a:p>
      </dgm:t>
    </dgm:pt>
    <dgm:pt modelId="{6C547C82-B19C-405B-A175-490EE14331E9}" type="parTrans" cxnId="{53854B1E-F592-4916-A357-9D16B90D42DA}">
      <dgm:prSet/>
      <dgm:spPr/>
      <dgm:t>
        <a:bodyPr/>
        <a:lstStyle/>
        <a:p>
          <a:endParaRPr lang="en-GB"/>
        </a:p>
      </dgm:t>
    </dgm:pt>
    <dgm:pt modelId="{B951D7FE-3D46-4827-A2F7-E4B44D7084B5}" type="sibTrans" cxnId="{53854B1E-F592-4916-A357-9D16B90D42DA}">
      <dgm:prSet/>
      <dgm:spPr/>
      <dgm:t>
        <a:bodyPr/>
        <a:lstStyle/>
        <a:p>
          <a:endParaRPr lang="en-GB"/>
        </a:p>
      </dgm:t>
    </dgm:pt>
    <dgm:pt modelId="{D2E7DA92-396B-4B7E-A445-309D41F36D90}" type="pres">
      <dgm:prSet presAssocID="{A81FF881-13BC-44A6-AFDF-2CB2499416E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D41AEC1-E3D9-4361-8D7B-4B30A49D3608}" type="pres">
      <dgm:prSet presAssocID="{AB2BCC01-BF2D-43C2-8CCC-4BC87C73BB4F}" presName="linNode" presStyleCnt="0"/>
      <dgm:spPr/>
    </dgm:pt>
    <dgm:pt modelId="{44B68BED-94E3-4993-901A-5B33FED9A67A}" type="pres">
      <dgm:prSet presAssocID="{AB2BCC01-BF2D-43C2-8CCC-4BC87C73BB4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C08A678-51EB-4081-B3BF-82CDDB6DB85C}" type="pres">
      <dgm:prSet presAssocID="{AB2BCC01-BF2D-43C2-8CCC-4BC87C73BB4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DD6DF8-1657-4AF4-9582-D551B01032BF}" type="pres">
      <dgm:prSet presAssocID="{F5134036-078C-4872-83BD-30F6F2B05408}" presName="sp" presStyleCnt="0"/>
      <dgm:spPr/>
    </dgm:pt>
    <dgm:pt modelId="{FF6C1E29-61E9-4AD8-8C5E-78DB5F8634A7}" type="pres">
      <dgm:prSet presAssocID="{7E63468D-2FAE-4C81-89D4-2565AF6017DF}" presName="linNode" presStyleCnt="0"/>
      <dgm:spPr/>
    </dgm:pt>
    <dgm:pt modelId="{90A4349A-D819-4E5B-9899-E0C515C79856}" type="pres">
      <dgm:prSet presAssocID="{7E63468D-2FAE-4C81-89D4-2565AF6017D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88E3DF-714B-45DE-AC4C-F64088DBE695}" type="pres">
      <dgm:prSet presAssocID="{7E63468D-2FAE-4C81-89D4-2565AF6017D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383E131-5C09-4CCB-A713-3285F1675CFF}" type="presOf" srcId="{A81FF881-13BC-44A6-AFDF-2CB2499416E2}" destId="{D2E7DA92-396B-4B7E-A445-309D41F36D90}" srcOrd="0" destOrd="0" presId="urn:microsoft.com/office/officeart/2005/8/layout/vList5"/>
    <dgm:cxn modelId="{01B03BEC-B5A6-4A7C-B1C4-D1EF649E17AA}" type="presOf" srcId="{1FB3497C-399D-4B81-8497-98291C42BDB0}" destId="{6C08A678-51EB-4081-B3BF-82CDDB6DB85C}" srcOrd="0" destOrd="0" presId="urn:microsoft.com/office/officeart/2005/8/layout/vList5"/>
    <dgm:cxn modelId="{A7CEABA6-CD0F-4837-A33E-3CD862A455F1}" type="presOf" srcId="{297EED7F-0CFD-44C8-8BC0-EC12A049E7D4}" destId="{CF88E3DF-714B-45DE-AC4C-F64088DBE695}" srcOrd="0" destOrd="1" presId="urn:microsoft.com/office/officeart/2005/8/layout/vList5"/>
    <dgm:cxn modelId="{1E916490-883F-4DDB-AAFD-B587D760B371}" srcId="{A81FF881-13BC-44A6-AFDF-2CB2499416E2}" destId="{AB2BCC01-BF2D-43C2-8CCC-4BC87C73BB4F}" srcOrd="0" destOrd="0" parTransId="{1129ADDE-4769-42EF-BB86-56A55BFD67E0}" sibTransId="{F5134036-078C-4872-83BD-30F6F2B05408}"/>
    <dgm:cxn modelId="{A652D341-FA34-4FF9-84C4-0C548F789C0F}" type="presOf" srcId="{6D1A8EBE-AFC6-44B7-B0DE-B9F9624EB286}" destId="{CF88E3DF-714B-45DE-AC4C-F64088DBE695}" srcOrd="0" destOrd="0" presId="urn:microsoft.com/office/officeart/2005/8/layout/vList5"/>
    <dgm:cxn modelId="{E20E81E0-5031-45D9-8C44-1FEC18764185}" type="presOf" srcId="{AB2BCC01-BF2D-43C2-8CCC-4BC87C73BB4F}" destId="{44B68BED-94E3-4993-901A-5B33FED9A67A}" srcOrd="0" destOrd="0" presId="urn:microsoft.com/office/officeart/2005/8/layout/vList5"/>
    <dgm:cxn modelId="{E329CA3A-A95E-4438-BED2-2107589AC5AE}" srcId="{7E63468D-2FAE-4C81-89D4-2565AF6017DF}" destId="{6D1A8EBE-AFC6-44B7-B0DE-B9F9624EB286}" srcOrd="0" destOrd="0" parTransId="{CBAB7B79-A668-49EE-BCF5-7CAFA538BDFF}" sibTransId="{3BD2A765-E42C-424B-A588-9AA9F8C3BF3F}"/>
    <dgm:cxn modelId="{53854B1E-F592-4916-A357-9D16B90D42DA}" srcId="{7E63468D-2FAE-4C81-89D4-2565AF6017DF}" destId="{297EED7F-0CFD-44C8-8BC0-EC12A049E7D4}" srcOrd="1" destOrd="0" parTransId="{6C547C82-B19C-405B-A175-490EE14331E9}" sibTransId="{B951D7FE-3D46-4827-A2F7-E4B44D7084B5}"/>
    <dgm:cxn modelId="{E085EA03-6003-48CD-8E4D-FB5D77CCEFED}" srcId="{AB2BCC01-BF2D-43C2-8CCC-4BC87C73BB4F}" destId="{49AE0F46-7CCD-40BF-B1FE-6C354E27ACCB}" srcOrd="1" destOrd="0" parTransId="{6106CB2F-27BD-41FB-B6E1-415A8B5C3CE0}" sibTransId="{3835A6CB-DC7E-4C18-A823-45A8E16D2DF0}"/>
    <dgm:cxn modelId="{0A5B5631-5FE7-4D81-965C-EB4EC5DCFE51}" type="presOf" srcId="{7E63468D-2FAE-4C81-89D4-2565AF6017DF}" destId="{90A4349A-D819-4E5B-9899-E0C515C79856}" srcOrd="0" destOrd="0" presId="urn:microsoft.com/office/officeart/2005/8/layout/vList5"/>
    <dgm:cxn modelId="{AA980197-6A5D-4F05-87F2-D91E088573E3}" srcId="{A81FF881-13BC-44A6-AFDF-2CB2499416E2}" destId="{7E63468D-2FAE-4C81-89D4-2565AF6017DF}" srcOrd="1" destOrd="0" parTransId="{779D8D12-A950-4237-8B80-FC27B1CE2A7D}" sibTransId="{E43A2525-4BEF-43A0-84CE-561A48ABF9C5}"/>
    <dgm:cxn modelId="{12D77325-B0AD-490D-B216-97BD7D0A6A1D}" srcId="{AB2BCC01-BF2D-43C2-8CCC-4BC87C73BB4F}" destId="{1FB3497C-399D-4B81-8497-98291C42BDB0}" srcOrd="0" destOrd="0" parTransId="{FF764420-D563-4AE2-9D79-7A54DA665FDE}" sibTransId="{67C1D2ED-1050-41A5-B1B0-BD99305F9A07}"/>
    <dgm:cxn modelId="{63CFB827-9808-4FF4-B881-1BD1382453E4}" type="presOf" srcId="{49AE0F46-7CCD-40BF-B1FE-6C354E27ACCB}" destId="{6C08A678-51EB-4081-B3BF-82CDDB6DB85C}" srcOrd="0" destOrd="1" presId="urn:microsoft.com/office/officeart/2005/8/layout/vList5"/>
    <dgm:cxn modelId="{79B0153C-4DD2-4594-9BC5-3A80BBD98442}" type="presParOf" srcId="{D2E7DA92-396B-4B7E-A445-309D41F36D90}" destId="{4D41AEC1-E3D9-4361-8D7B-4B30A49D3608}" srcOrd="0" destOrd="0" presId="urn:microsoft.com/office/officeart/2005/8/layout/vList5"/>
    <dgm:cxn modelId="{D2B6EEDB-0B78-4782-AE8B-C6E32CE8B3F3}" type="presParOf" srcId="{4D41AEC1-E3D9-4361-8D7B-4B30A49D3608}" destId="{44B68BED-94E3-4993-901A-5B33FED9A67A}" srcOrd="0" destOrd="0" presId="urn:microsoft.com/office/officeart/2005/8/layout/vList5"/>
    <dgm:cxn modelId="{429571B8-6071-45D5-9632-2920F36C49A3}" type="presParOf" srcId="{4D41AEC1-E3D9-4361-8D7B-4B30A49D3608}" destId="{6C08A678-51EB-4081-B3BF-82CDDB6DB85C}" srcOrd="1" destOrd="0" presId="urn:microsoft.com/office/officeart/2005/8/layout/vList5"/>
    <dgm:cxn modelId="{8818CB70-E5AD-45CA-A9C1-F9AE3FC88C0C}" type="presParOf" srcId="{D2E7DA92-396B-4B7E-A445-309D41F36D90}" destId="{18DD6DF8-1657-4AF4-9582-D551B01032BF}" srcOrd="1" destOrd="0" presId="urn:microsoft.com/office/officeart/2005/8/layout/vList5"/>
    <dgm:cxn modelId="{260422C3-E467-43D7-9431-FEC8E6158B31}" type="presParOf" srcId="{D2E7DA92-396B-4B7E-A445-309D41F36D90}" destId="{FF6C1E29-61E9-4AD8-8C5E-78DB5F8634A7}" srcOrd="2" destOrd="0" presId="urn:microsoft.com/office/officeart/2005/8/layout/vList5"/>
    <dgm:cxn modelId="{C9902166-2F93-4CE3-8C83-85C3DB6A9823}" type="presParOf" srcId="{FF6C1E29-61E9-4AD8-8C5E-78DB5F8634A7}" destId="{90A4349A-D819-4E5B-9899-E0C515C79856}" srcOrd="0" destOrd="0" presId="urn:microsoft.com/office/officeart/2005/8/layout/vList5"/>
    <dgm:cxn modelId="{C2AA3794-AB04-49EA-B4F6-0349E797B73A}" type="presParOf" srcId="{FF6C1E29-61E9-4AD8-8C5E-78DB5F8634A7}" destId="{CF88E3DF-714B-45DE-AC4C-F64088DBE695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695465-28E2-4022-BCDC-3982981FE10C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228BA6B-F8D3-497C-97A6-5060C43625A4}">
      <dgm:prSet/>
      <dgm:spPr/>
      <dgm:t>
        <a:bodyPr/>
        <a:lstStyle/>
        <a:p>
          <a:pPr rtl="0"/>
          <a:r>
            <a:rPr lang="en-GB" i="0" dirty="0" smtClean="0"/>
            <a:t>Progressive relaxation training</a:t>
          </a:r>
          <a:endParaRPr lang="en-GB" i="0" dirty="0"/>
        </a:p>
      </dgm:t>
    </dgm:pt>
    <dgm:pt modelId="{BEC0B004-63ED-4648-9EC8-97BA02E43E0E}" type="parTrans" cxnId="{D2BBD620-5CA8-4B93-834E-142A5B53AAF3}">
      <dgm:prSet/>
      <dgm:spPr/>
      <dgm:t>
        <a:bodyPr/>
        <a:lstStyle/>
        <a:p>
          <a:endParaRPr lang="en-GB"/>
        </a:p>
      </dgm:t>
    </dgm:pt>
    <dgm:pt modelId="{A254D1F7-B086-41B6-BD2A-AD053357E13B}" type="sibTrans" cxnId="{D2BBD620-5CA8-4B93-834E-142A5B53AAF3}">
      <dgm:prSet/>
      <dgm:spPr/>
      <dgm:t>
        <a:bodyPr/>
        <a:lstStyle/>
        <a:p>
          <a:endParaRPr lang="en-GB"/>
        </a:p>
      </dgm:t>
    </dgm:pt>
    <dgm:pt modelId="{509F9DF2-E9A1-4244-9A00-53A1F11A1424}">
      <dgm:prSet/>
      <dgm:spPr/>
      <dgm:t>
        <a:bodyPr/>
        <a:lstStyle/>
        <a:p>
          <a:pPr rtl="0"/>
          <a:r>
            <a:rPr lang="en-GB" i="0" dirty="0" smtClean="0"/>
            <a:t>Desensitization hierarchy</a:t>
          </a:r>
          <a:endParaRPr lang="en-GB" i="0" dirty="0"/>
        </a:p>
      </dgm:t>
    </dgm:pt>
    <dgm:pt modelId="{D1671CCE-1866-4275-A0B4-5CE31168B1A5}" type="parTrans" cxnId="{A7B43B8B-42C4-4DAC-A4B5-47F15855FF37}">
      <dgm:prSet/>
      <dgm:spPr/>
      <dgm:t>
        <a:bodyPr/>
        <a:lstStyle/>
        <a:p>
          <a:endParaRPr lang="en-GB"/>
        </a:p>
      </dgm:t>
    </dgm:pt>
    <dgm:pt modelId="{65D6D8E6-E32B-409C-A52D-08BAB4435B34}" type="sibTrans" cxnId="{A7B43B8B-42C4-4DAC-A4B5-47F15855FF37}">
      <dgm:prSet/>
      <dgm:spPr/>
      <dgm:t>
        <a:bodyPr/>
        <a:lstStyle/>
        <a:p>
          <a:endParaRPr lang="en-GB"/>
        </a:p>
      </dgm:t>
    </dgm:pt>
    <dgm:pt modelId="{06C2402C-B5C3-4152-901F-4C3BC3FB2F4C}">
      <dgm:prSet/>
      <dgm:spPr/>
      <dgm:t>
        <a:bodyPr/>
        <a:lstStyle/>
        <a:p>
          <a:pPr rtl="0"/>
          <a:r>
            <a:rPr lang="en-GB" dirty="0" smtClean="0"/>
            <a:t>Desensitisation</a:t>
          </a:r>
          <a:endParaRPr lang="en-GB" dirty="0"/>
        </a:p>
      </dgm:t>
    </dgm:pt>
    <dgm:pt modelId="{229BD0E2-0A3D-4804-9AD8-DF10BF36177D}" type="parTrans" cxnId="{B332AA45-3BF9-496F-9991-A0685D9936CC}">
      <dgm:prSet/>
      <dgm:spPr/>
      <dgm:t>
        <a:bodyPr/>
        <a:lstStyle/>
        <a:p>
          <a:endParaRPr lang="en-GB"/>
        </a:p>
      </dgm:t>
    </dgm:pt>
    <dgm:pt modelId="{6EDE9CB6-C037-4BBD-AF49-A2D2965012E6}" type="sibTrans" cxnId="{B332AA45-3BF9-496F-9991-A0685D9936CC}">
      <dgm:prSet/>
      <dgm:spPr/>
      <dgm:t>
        <a:bodyPr/>
        <a:lstStyle/>
        <a:p>
          <a:endParaRPr lang="en-GB"/>
        </a:p>
      </dgm:t>
    </dgm:pt>
    <dgm:pt modelId="{B0A91010-E278-444F-AB8F-B813486F1D8B}">
      <dgm:prSet/>
      <dgm:spPr/>
      <dgm:t>
        <a:bodyPr/>
        <a:lstStyle/>
        <a:p>
          <a:pPr rtl="0"/>
          <a:r>
            <a:rPr lang="en-GB" dirty="0" smtClean="0"/>
            <a:t>presenting phobic items from the hierarchy in a graded way, while the patient inhibits the anxiety by relaxation</a:t>
          </a:r>
          <a:endParaRPr lang="en-GB" dirty="0"/>
        </a:p>
      </dgm:t>
    </dgm:pt>
    <dgm:pt modelId="{A9713898-1F95-4E3C-BCFD-F58E06B9B8C9}" type="parTrans" cxnId="{47988744-4B1C-47C4-BE26-2C6994B25237}">
      <dgm:prSet/>
      <dgm:spPr/>
      <dgm:t>
        <a:bodyPr/>
        <a:lstStyle/>
        <a:p>
          <a:endParaRPr lang="en-GB"/>
        </a:p>
      </dgm:t>
    </dgm:pt>
    <dgm:pt modelId="{6F96E492-2EF6-4BF3-AF8E-DB8C1298E2A9}" type="sibTrans" cxnId="{47988744-4B1C-47C4-BE26-2C6994B25237}">
      <dgm:prSet/>
      <dgm:spPr/>
      <dgm:t>
        <a:bodyPr/>
        <a:lstStyle/>
        <a:p>
          <a:endParaRPr lang="en-GB"/>
        </a:p>
      </dgm:t>
    </dgm:pt>
    <dgm:pt modelId="{CB0EA2E2-D795-46DE-99C3-FF947E75D18D}">
      <dgm:prSet/>
      <dgm:spPr/>
      <dgm:t>
        <a:bodyPr/>
        <a:lstStyle/>
        <a:p>
          <a:pPr rtl="0"/>
          <a:r>
            <a:rPr lang="en-GB" smtClean="0"/>
            <a:t>a hierarchy of anxiety-arousing situations </a:t>
          </a:r>
          <a:endParaRPr lang="en-GB" dirty="0"/>
        </a:p>
      </dgm:t>
    </dgm:pt>
    <dgm:pt modelId="{E9FC1D3B-5563-496F-9010-6B1EFF5F8447}" type="parTrans" cxnId="{9061934F-0C95-4198-AB2D-CA8919B2F9E8}">
      <dgm:prSet/>
      <dgm:spPr/>
    </dgm:pt>
    <dgm:pt modelId="{D03DED4D-F6A2-4D4A-A486-DAC084C29E83}" type="sibTrans" cxnId="{9061934F-0C95-4198-AB2D-CA8919B2F9E8}">
      <dgm:prSet/>
      <dgm:spPr/>
    </dgm:pt>
    <dgm:pt modelId="{DF817097-6036-4331-A0F1-2187051C81DA}">
      <dgm:prSet/>
      <dgm:spPr/>
      <dgm:t>
        <a:bodyPr/>
        <a:lstStyle/>
        <a:p>
          <a:pPr rtl="0"/>
          <a:r>
            <a:rPr lang="en-GB" smtClean="0"/>
            <a:t>teaching </a:t>
          </a:r>
          <a:r>
            <a:rPr lang="en-GB" dirty="0" smtClean="0"/>
            <a:t>the patient to relax </a:t>
          </a:r>
          <a:endParaRPr lang="en-GB" dirty="0"/>
        </a:p>
      </dgm:t>
    </dgm:pt>
    <dgm:pt modelId="{EB3BD81C-F49F-4317-AE0E-06F8EADB5116}" type="parTrans" cxnId="{CD2B5A92-6181-4137-87B7-556E3FCE7D59}">
      <dgm:prSet/>
      <dgm:spPr/>
    </dgm:pt>
    <dgm:pt modelId="{C48CB70B-708A-45C4-8259-0C8A44ADB1AE}" type="sibTrans" cxnId="{CD2B5A92-6181-4137-87B7-556E3FCE7D59}">
      <dgm:prSet/>
      <dgm:spPr/>
    </dgm:pt>
    <dgm:pt modelId="{C57E2B5B-BE03-42CA-A620-2984DCF2BAD7}" type="pres">
      <dgm:prSet presAssocID="{43695465-28E2-4022-BCDC-3982981FE1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6A2B229-0F3A-434B-AD2D-ACEC0A404250}" type="pres">
      <dgm:prSet presAssocID="{D228BA6B-F8D3-497C-97A6-5060C43625A4}" presName="linNode" presStyleCnt="0"/>
      <dgm:spPr/>
    </dgm:pt>
    <dgm:pt modelId="{B9AA1F2F-EAF0-4781-8A59-D5658D2297CD}" type="pres">
      <dgm:prSet presAssocID="{D228BA6B-F8D3-497C-97A6-5060C43625A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55A243-1A91-4FF1-A543-FBE40C9F409E}" type="pres">
      <dgm:prSet presAssocID="{D228BA6B-F8D3-497C-97A6-5060C43625A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6359C3-0A01-4709-81AB-52CB8E93B051}" type="pres">
      <dgm:prSet presAssocID="{A254D1F7-B086-41B6-BD2A-AD053357E13B}" presName="sp" presStyleCnt="0"/>
      <dgm:spPr/>
    </dgm:pt>
    <dgm:pt modelId="{4EB94F27-1E42-41E0-BEED-10B04F6787BC}" type="pres">
      <dgm:prSet presAssocID="{509F9DF2-E9A1-4244-9A00-53A1F11A1424}" presName="linNode" presStyleCnt="0"/>
      <dgm:spPr/>
    </dgm:pt>
    <dgm:pt modelId="{F21CE70D-8B37-4E9A-B03B-E13A9B600B13}" type="pres">
      <dgm:prSet presAssocID="{509F9DF2-E9A1-4244-9A00-53A1F11A142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65B01B6-D919-4C53-8F5E-0C32181E5B63}" type="pres">
      <dgm:prSet presAssocID="{509F9DF2-E9A1-4244-9A00-53A1F11A142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6473BE-98B8-42BD-9051-CC21C11766BB}" type="pres">
      <dgm:prSet presAssocID="{65D6D8E6-E32B-409C-A52D-08BAB4435B34}" presName="sp" presStyleCnt="0"/>
      <dgm:spPr/>
    </dgm:pt>
    <dgm:pt modelId="{475D5FCB-EE1A-43A5-9B8B-5C07B20CC433}" type="pres">
      <dgm:prSet presAssocID="{06C2402C-B5C3-4152-901F-4C3BC3FB2F4C}" presName="linNode" presStyleCnt="0"/>
      <dgm:spPr/>
    </dgm:pt>
    <dgm:pt modelId="{9C92A57B-2100-48EE-A203-CAF45D2280C3}" type="pres">
      <dgm:prSet presAssocID="{06C2402C-B5C3-4152-901F-4C3BC3FB2F4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D51395-9737-4080-BD98-EFFA37B92D6F}" type="pres">
      <dgm:prSet presAssocID="{06C2402C-B5C3-4152-901F-4C3BC3FB2F4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2BBD620-5CA8-4B93-834E-142A5B53AAF3}" srcId="{43695465-28E2-4022-BCDC-3982981FE10C}" destId="{D228BA6B-F8D3-497C-97A6-5060C43625A4}" srcOrd="0" destOrd="0" parTransId="{BEC0B004-63ED-4648-9EC8-97BA02E43E0E}" sibTransId="{A254D1F7-B086-41B6-BD2A-AD053357E13B}"/>
    <dgm:cxn modelId="{AA1FE0BC-9854-44A1-A822-5E36B78BD5E5}" type="presOf" srcId="{CB0EA2E2-D795-46DE-99C3-FF947E75D18D}" destId="{D65B01B6-D919-4C53-8F5E-0C32181E5B63}" srcOrd="0" destOrd="0" presId="urn:microsoft.com/office/officeart/2005/8/layout/vList5"/>
    <dgm:cxn modelId="{6377B374-99BC-4CD9-9BB3-DE0314AC38E5}" type="presOf" srcId="{B0A91010-E278-444F-AB8F-B813486F1D8B}" destId="{95D51395-9737-4080-BD98-EFFA37B92D6F}" srcOrd="0" destOrd="0" presId="urn:microsoft.com/office/officeart/2005/8/layout/vList5"/>
    <dgm:cxn modelId="{BE113BF9-CD3C-48B5-8290-08D6B67007BF}" type="presOf" srcId="{43695465-28E2-4022-BCDC-3982981FE10C}" destId="{C57E2B5B-BE03-42CA-A620-2984DCF2BAD7}" srcOrd="0" destOrd="0" presId="urn:microsoft.com/office/officeart/2005/8/layout/vList5"/>
    <dgm:cxn modelId="{A7B43B8B-42C4-4DAC-A4B5-47F15855FF37}" srcId="{43695465-28E2-4022-BCDC-3982981FE10C}" destId="{509F9DF2-E9A1-4244-9A00-53A1F11A1424}" srcOrd="1" destOrd="0" parTransId="{D1671CCE-1866-4275-A0B4-5CE31168B1A5}" sibTransId="{65D6D8E6-E32B-409C-A52D-08BAB4435B34}"/>
    <dgm:cxn modelId="{47988744-4B1C-47C4-BE26-2C6994B25237}" srcId="{06C2402C-B5C3-4152-901F-4C3BC3FB2F4C}" destId="{B0A91010-E278-444F-AB8F-B813486F1D8B}" srcOrd="0" destOrd="0" parTransId="{A9713898-1F95-4E3C-BCFD-F58E06B9B8C9}" sibTransId="{6F96E492-2EF6-4BF3-AF8E-DB8C1298E2A9}"/>
    <dgm:cxn modelId="{953414B0-D2C9-46A8-8EE6-F3ED46C252ED}" type="presOf" srcId="{DF817097-6036-4331-A0F1-2187051C81DA}" destId="{E355A243-1A91-4FF1-A543-FBE40C9F409E}" srcOrd="0" destOrd="0" presId="urn:microsoft.com/office/officeart/2005/8/layout/vList5"/>
    <dgm:cxn modelId="{EC5E4807-E115-4DD7-832C-308D35E55DBD}" type="presOf" srcId="{06C2402C-B5C3-4152-901F-4C3BC3FB2F4C}" destId="{9C92A57B-2100-48EE-A203-CAF45D2280C3}" srcOrd="0" destOrd="0" presId="urn:microsoft.com/office/officeart/2005/8/layout/vList5"/>
    <dgm:cxn modelId="{CD2B5A92-6181-4137-87B7-556E3FCE7D59}" srcId="{D228BA6B-F8D3-497C-97A6-5060C43625A4}" destId="{DF817097-6036-4331-A0F1-2187051C81DA}" srcOrd="0" destOrd="0" parTransId="{EB3BD81C-F49F-4317-AE0E-06F8EADB5116}" sibTransId="{C48CB70B-708A-45C4-8259-0C8A44ADB1AE}"/>
    <dgm:cxn modelId="{9061934F-0C95-4198-AB2D-CA8919B2F9E8}" srcId="{509F9DF2-E9A1-4244-9A00-53A1F11A1424}" destId="{CB0EA2E2-D795-46DE-99C3-FF947E75D18D}" srcOrd="0" destOrd="0" parTransId="{E9FC1D3B-5563-496F-9010-6B1EFF5F8447}" sibTransId="{D03DED4D-F6A2-4D4A-A486-DAC084C29E83}"/>
    <dgm:cxn modelId="{AD3CE871-3CD2-4DA3-9D72-7BE98987B426}" type="presOf" srcId="{509F9DF2-E9A1-4244-9A00-53A1F11A1424}" destId="{F21CE70D-8B37-4E9A-B03B-E13A9B600B13}" srcOrd="0" destOrd="0" presId="urn:microsoft.com/office/officeart/2005/8/layout/vList5"/>
    <dgm:cxn modelId="{B332AA45-3BF9-496F-9991-A0685D9936CC}" srcId="{43695465-28E2-4022-BCDC-3982981FE10C}" destId="{06C2402C-B5C3-4152-901F-4C3BC3FB2F4C}" srcOrd="2" destOrd="0" parTransId="{229BD0E2-0A3D-4804-9AD8-DF10BF36177D}" sibTransId="{6EDE9CB6-C037-4BBD-AF49-A2D2965012E6}"/>
    <dgm:cxn modelId="{0E553159-901F-452D-A1AC-9DD95D04FB98}" type="presOf" srcId="{D228BA6B-F8D3-497C-97A6-5060C43625A4}" destId="{B9AA1F2F-EAF0-4781-8A59-D5658D2297CD}" srcOrd="0" destOrd="0" presId="urn:microsoft.com/office/officeart/2005/8/layout/vList5"/>
    <dgm:cxn modelId="{78811E77-EBBC-4620-92A8-5F66B27F4352}" type="presParOf" srcId="{C57E2B5B-BE03-42CA-A620-2984DCF2BAD7}" destId="{66A2B229-0F3A-434B-AD2D-ACEC0A404250}" srcOrd="0" destOrd="0" presId="urn:microsoft.com/office/officeart/2005/8/layout/vList5"/>
    <dgm:cxn modelId="{2B4BB921-E730-4004-9944-A7B4B0A5D274}" type="presParOf" srcId="{66A2B229-0F3A-434B-AD2D-ACEC0A404250}" destId="{B9AA1F2F-EAF0-4781-8A59-D5658D2297CD}" srcOrd="0" destOrd="0" presId="urn:microsoft.com/office/officeart/2005/8/layout/vList5"/>
    <dgm:cxn modelId="{40798EB9-F8BE-4BC0-BD0A-DE88289372F9}" type="presParOf" srcId="{66A2B229-0F3A-434B-AD2D-ACEC0A404250}" destId="{E355A243-1A91-4FF1-A543-FBE40C9F409E}" srcOrd="1" destOrd="0" presId="urn:microsoft.com/office/officeart/2005/8/layout/vList5"/>
    <dgm:cxn modelId="{82231E78-7810-4B5A-9487-3D2BE186F908}" type="presParOf" srcId="{C57E2B5B-BE03-42CA-A620-2984DCF2BAD7}" destId="{CF6359C3-0A01-4709-81AB-52CB8E93B051}" srcOrd="1" destOrd="0" presId="urn:microsoft.com/office/officeart/2005/8/layout/vList5"/>
    <dgm:cxn modelId="{65691A99-D9A9-46F7-A14D-78F9F05502F2}" type="presParOf" srcId="{C57E2B5B-BE03-42CA-A620-2984DCF2BAD7}" destId="{4EB94F27-1E42-41E0-BEED-10B04F6787BC}" srcOrd="2" destOrd="0" presId="urn:microsoft.com/office/officeart/2005/8/layout/vList5"/>
    <dgm:cxn modelId="{6D15F11F-44A1-468A-A058-0AE4448933BE}" type="presParOf" srcId="{4EB94F27-1E42-41E0-BEED-10B04F6787BC}" destId="{F21CE70D-8B37-4E9A-B03B-E13A9B600B13}" srcOrd="0" destOrd="0" presId="urn:microsoft.com/office/officeart/2005/8/layout/vList5"/>
    <dgm:cxn modelId="{BD9EB9B2-EA11-4836-9B39-363BC13B0476}" type="presParOf" srcId="{4EB94F27-1E42-41E0-BEED-10B04F6787BC}" destId="{D65B01B6-D919-4C53-8F5E-0C32181E5B63}" srcOrd="1" destOrd="0" presId="urn:microsoft.com/office/officeart/2005/8/layout/vList5"/>
    <dgm:cxn modelId="{07A8F11D-98BC-4C4C-8E33-D1A319BE7195}" type="presParOf" srcId="{C57E2B5B-BE03-42CA-A620-2984DCF2BAD7}" destId="{2F6473BE-98B8-42BD-9051-CC21C11766BB}" srcOrd="3" destOrd="0" presId="urn:microsoft.com/office/officeart/2005/8/layout/vList5"/>
    <dgm:cxn modelId="{4545A355-F7A5-40C9-AAC3-CC23E6247B50}" type="presParOf" srcId="{C57E2B5B-BE03-42CA-A620-2984DCF2BAD7}" destId="{475D5FCB-EE1A-43A5-9B8B-5C07B20CC433}" srcOrd="4" destOrd="0" presId="urn:microsoft.com/office/officeart/2005/8/layout/vList5"/>
    <dgm:cxn modelId="{80C61066-D8C9-4215-B504-89CCD8C144C5}" type="presParOf" srcId="{475D5FCB-EE1A-43A5-9B8B-5C07B20CC433}" destId="{9C92A57B-2100-48EE-A203-CAF45D2280C3}" srcOrd="0" destOrd="0" presId="urn:microsoft.com/office/officeart/2005/8/layout/vList5"/>
    <dgm:cxn modelId="{A8E595E4-86F0-4F31-9782-060476883DC8}" type="presParOf" srcId="{475D5FCB-EE1A-43A5-9B8B-5C07B20CC433}" destId="{95D51395-9737-4080-BD98-EFFA37B92D6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01F9F-E098-40CA-8B8B-FD06AF3146C3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8C825-58BF-45F1-8112-E3ED820CC8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8C825-58BF-45F1-8112-E3ED820CC80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9BDC4-17F0-4C31-8479-7D1D8238319C}" type="datetimeFigureOut">
              <a:rPr lang="en-US" smtClean="0"/>
              <a:pPr/>
              <a:t>9/19/2011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238D-5DBA-4632-A002-26839265689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Behaviour therapy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techniques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Applied tension</a:t>
            </a:r>
          </a:p>
          <a:p>
            <a:r>
              <a:rPr lang="en-GB" dirty="0" smtClean="0"/>
              <a:t>Autogenic training</a:t>
            </a:r>
          </a:p>
          <a:p>
            <a:r>
              <a:rPr lang="en-GB" dirty="0" smtClean="0"/>
              <a:t>Awareness training</a:t>
            </a:r>
          </a:p>
          <a:p>
            <a:r>
              <a:rPr lang="en-GB" b="1" dirty="0" smtClean="0"/>
              <a:t>Behaviour rehearsal</a:t>
            </a:r>
          </a:p>
          <a:p>
            <a:r>
              <a:rPr lang="en-GB" dirty="0" smtClean="0"/>
              <a:t>Biofeedback</a:t>
            </a:r>
          </a:p>
          <a:p>
            <a:r>
              <a:rPr lang="en-GB" dirty="0" smtClean="0"/>
              <a:t>Competing response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="1" dirty="0" smtClean="0"/>
              <a:t>Contingency management</a:t>
            </a:r>
          </a:p>
          <a:p>
            <a:r>
              <a:rPr lang="en-GB" dirty="0" smtClean="0"/>
              <a:t>Flooding</a:t>
            </a:r>
          </a:p>
          <a:p>
            <a:r>
              <a:rPr lang="en-GB" dirty="0" smtClean="0"/>
              <a:t>Generalisation training</a:t>
            </a:r>
          </a:p>
          <a:p>
            <a:r>
              <a:rPr lang="en-GB" b="1" dirty="0" smtClean="0"/>
              <a:t>Graded exposure therapy</a:t>
            </a:r>
          </a:p>
          <a:p>
            <a:r>
              <a:rPr lang="en-GB" dirty="0" smtClean="0"/>
              <a:t>Habit reversal training</a:t>
            </a:r>
          </a:p>
          <a:p>
            <a:r>
              <a:rPr lang="en-GB" dirty="0" smtClean="0"/>
              <a:t>Implosion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techniques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dirty="0" smtClean="0"/>
              <a:t>Massed negative practice</a:t>
            </a:r>
          </a:p>
          <a:p>
            <a:r>
              <a:rPr lang="en-GB" dirty="0" smtClean="0"/>
              <a:t>Participant modelling</a:t>
            </a:r>
          </a:p>
          <a:p>
            <a:r>
              <a:rPr lang="en-GB" dirty="0" smtClean="0"/>
              <a:t>Relaxation training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b="1" dirty="0" smtClean="0"/>
              <a:t>Self-monitoring</a:t>
            </a:r>
          </a:p>
          <a:p>
            <a:r>
              <a:rPr lang="en-GB" dirty="0" smtClean="0"/>
              <a:t>Systematic desensitization</a:t>
            </a:r>
          </a:p>
          <a:p>
            <a:r>
              <a:rPr lang="en-GB" dirty="0" smtClean="0"/>
              <a:t>Stimulus control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>
              <a:bevelB w="38100" h="38100" prst="angle"/>
            </a:sp3d>
          </a:bodyPr>
          <a:lstStyle/>
          <a:p>
            <a:r>
              <a:rPr lang="en-GB" cap="none" dirty="0" smtClean="0"/>
              <a:t>Description of some common behaviour techniques</a:t>
            </a:r>
            <a:endParaRPr lang="en-GB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Aversive Conditioning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Based on classical </a:t>
            </a:r>
            <a:r>
              <a:rPr lang="en-GB" dirty="0"/>
              <a:t>conditioning</a:t>
            </a:r>
          </a:p>
          <a:p>
            <a:r>
              <a:rPr lang="en-GB" dirty="0" smtClean="0"/>
              <a:t>associates </a:t>
            </a:r>
            <a:r>
              <a:rPr lang="en-GB" dirty="0"/>
              <a:t>physical or psychological discomfort with behaviours that the </a:t>
            </a:r>
            <a:r>
              <a:rPr lang="en-GB" dirty="0" smtClean="0"/>
              <a:t>client wishes </a:t>
            </a:r>
            <a:r>
              <a:rPr lang="en-GB" dirty="0"/>
              <a:t>to </a:t>
            </a:r>
            <a:r>
              <a:rPr lang="en-GB" dirty="0" smtClean="0"/>
              <a:t>stop </a:t>
            </a:r>
          </a:p>
          <a:p>
            <a:r>
              <a:rPr lang="en-GB" dirty="0" smtClean="0"/>
              <a:t>Uses </a:t>
            </a:r>
          </a:p>
          <a:p>
            <a:pPr lvl="1"/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dirty="0" smtClean="0"/>
              <a:t>ANTABUSE in alcohol dependence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Biofeedback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learning </a:t>
            </a:r>
            <a:r>
              <a:rPr lang="en-GB" dirty="0"/>
              <a:t>to control autonomic responses by visual/ auditory feedback from </a:t>
            </a:r>
            <a:r>
              <a:rPr lang="en-GB" dirty="0" smtClean="0"/>
              <a:t>one’s functions</a:t>
            </a:r>
            <a:endParaRPr lang="en-GB" dirty="0"/>
          </a:p>
          <a:p>
            <a:r>
              <a:rPr lang="en-GB" dirty="0" smtClean="0"/>
              <a:t>affected </a:t>
            </a:r>
            <a:r>
              <a:rPr lang="en-GB" dirty="0"/>
              <a:t>by:</a:t>
            </a:r>
          </a:p>
          <a:p>
            <a:pPr lvl="1"/>
            <a:r>
              <a:rPr lang="en-GB" dirty="0" smtClean="0"/>
              <a:t>motivation</a:t>
            </a:r>
            <a:endParaRPr lang="en-GB" dirty="0"/>
          </a:p>
          <a:p>
            <a:pPr lvl="1"/>
            <a:r>
              <a:rPr lang="en-GB" dirty="0" smtClean="0"/>
              <a:t>Feelings</a:t>
            </a:r>
            <a:endParaRPr lang="en-GB" dirty="0"/>
          </a:p>
          <a:p>
            <a:pPr lvl="1"/>
            <a:r>
              <a:rPr lang="en-GB" dirty="0" smtClean="0"/>
              <a:t>Attitudes</a:t>
            </a:r>
            <a:endParaRPr lang="en-GB" dirty="0"/>
          </a:p>
          <a:p>
            <a:pPr lvl="1"/>
            <a:r>
              <a:rPr lang="en-GB" dirty="0" smtClean="0"/>
              <a:t>interpersonal </a:t>
            </a:r>
            <a:r>
              <a:rPr lang="en-GB" dirty="0"/>
              <a:t>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Contingency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Contingency </a:t>
            </a:r>
          </a:p>
          <a:p>
            <a:pPr lvl="1"/>
            <a:r>
              <a:rPr lang="en-GB" dirty="0" smtClean="0"/>
              <a:t>refers to eventuality or likelihood of an event occurring </a:t>
            </a:r>
          </a:p>
          <a:p>
            <a:r>
              <a:rPr lang="en-GB" dirty="0" smtClean="0"/>
              <a:t>Contingency Management </a:t>
            </a:r>
          </a:p>
          <a:p>
            <a:pPr lvl="1"/>
            <a:r>
              <a:rPr lang="en-GB" dirty="0" smtClean="0"/>
              <a:t>controls </a:t>
            </a:r>
            <a:r>
              <a:rPr lang="en-GB" dirty="0"/>
              <a:t>the contingency between reinforcement and behaviour</a:t>
            </a:r>
          </a:p>
          <a:p>
            <a:pPr lvl="1"/>
            <a:r>
              <a:rPr lang="en-GB" dirty="0" smtClean="0"/>
              <a:t>controls </a:t>
            </a:r>
            <a:r>
              <a:rPr lang="en-GB" dirty="0"/>
              <a:t>the consequences of behaviour with appropriate </a:t>
            </a:r>
            <a:r>
              <a:rPr lang="en-GB" dirty="0" smtClean="0"/>
              <a:t>reinforcement such as token </a:t>
            </a:r>
            <a:r>
              <a:rPr lang="en-GB" dirty="0"/>
              <a:t>economy</a:t>
            </a:r>
          </a:p>
          <a:p>
            <a:r>
              <a:rPr lang="en-GB" dirty="0" smtClean="0"/>
              <a:t>Uses</a:t>
            </a:r>
          </a:p>
          <a:p>
            <a:pPr lvl="1"/>
            <a:r>
              <a:rPr lang="en-GB" dirty="0" smtClean="0"/>
              <a:t>improving </a:t>
            </a:r>
            <a:r>
              <a:rPr lang="en-GB" dirty="0"/>
              <a:t>socially adaptive behaviours, responsibility, and self-reliance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Covert sensitization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smtClean="0"/>
              <a:t>the client first thinks of the inappropriately attractive stimulus </a:t>
            </a:r>
            <a:r>
              <a:rPr lang="en-GB" dirty="0" smtClean="0"/>
              <a:t>(e.g. obscene phone call) and is then exposed to tape-recorded depictions of frightening or disgusting stimuli (e.g. worst fears/ mother finding out)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Flooding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Flooding: </a:t>
            </a:r>
          </a:p>
          <a:p>
            <a:pPr lvl="1"/>
            <a:r>
              <a:rPr lang="en-GB" dirty="0" smtClean="0"/>
              <a:t>real life exposure is done without any hierarchy</a:t>
            </a:r>
          </a:p>
          <a:p>
            <a:pPr lvl="1"/>
            <a:r>
              <a:rPr lang="en-GB" dirty="0" smtClean="0"/>
              <a:t>Exposure is done until mastery and calm is attained </a:t>
            </a:r>
          </a:p>
          <a:p>
            <a:pPr lvl="1"/>
            <a:r>
              <a:rPr lang="en-GB" dirty="0" smtClean="0"/>
              <a:t>No relaxation training </a:t>
            </a:r>
          </a:p>
          <a:p>
            <a:pPr lvl="1"/>
            <a:r>
              <a:rPr lang="en-GB" dirty="0" smtClean="0"/>
              <a:t>Escape from the situation (which would reinforce the anxiety through avoidance conditioning is targeted)</a:t>
            </a:r>
          </a:p>
          <a:p>
            <a:pPr lvl="1"/>
            <a:r>
              <a:rPr lang="en-GB" dirty="0" smtClean="0"/>
              <a:t>Exposure and response prevention (ERP) is used in obsessive and compulsive disorder (OCD)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Define behaviour therapy</a:t>
            </a:r>
          </a:p>
          <a:p>
            <a:r>
              <a:rPr lang="en-GB" dirty="0" smtClean="0"/>
              <a:t>Describe indications for behaviour therapy</a:t>
            </a:r>
          </a:p>
          <a:p>
            <a:r>
              <a:rPr lang="en-GB" dirty="0" smtClean="0"/>
              <a:t>Discuss Behaviour analysis</a:t>
            </a:r>
          </a:p>
          <a:p>
            <a:r>
              <a:rPr lang="en-GB" dirty="0" smtClean="0"/>
              <a:t>Describe common behavioural techniques (methods)</a:t>
            </a:r>
          </a:p>
          <a:p>
            <a:r>
              <a:rPr lang="en-GB" dirty="0" smtClean="0"/>
              <a:t>Describe concepts of cognitive behaviour therapy (CBT) and </a:t>
            </a:r>
            <a:r>
              <a:rPr lang="en-GB" dirty="0" err="1" smtClean="0"/>
              <a:t>metacognitive</a:t>
            </a:r>
            <a:r>
              <a:rPr lang="en-GB" dirty="0" smtClean="0"/>
              <a:t> therapy (MCT) 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Graded exposure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Relaxation training is not involved and treatment is carried out in real-life context in a hierarchical method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Negative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Dunlap </a:t>
            </a:r>
            <a:r>
              <a:rPr lang="en-GB" dirty="0"/>
              <a:t>(1932)</a:t>
            </a:r>
          </a:p>
          <a:p>
            <a:r>
              <a:rPr lang="en-GB" dirty="0" smtClean="0"/>
              <a:t>used </a:t>
            </a:r>
            <a:r>
              <a:rPr lang="en-GB" dirty="0"/>
              <a:t>for tics, stammering, thumb-sucking, nail-biting</a:t>
            </a:r>
          </a:p>
          <a:p>
            <a:r>
              <a:rPr lang="en-GB" dirty="0" smtClean="0"/>
              <a:t>relies </a:t>
            </a:r>
            <a:r>
              <a:rPr lang="en-GB" dirty="0"/>
              <a:t>on the patient deliberately repeating the behaviour – inhibition </a:t>
            </a:r>
            <a:r>
              <a:rPr lang="en-GB" dirty="0" smtClean="0"/>
              <a:t>accumulates during </a:t>
            </a:r>
            <a:r>
              <a:rPr lang="en-GB" dirty="0"/>
              <a:t>massed practice</a:t>
            </a:r>
          </a:p>
          <a:p>
            <a:r>
              <a:rPr lang="en-GB" dirty="0" smtClean="0"/>
              <a:t>short-term </a:t>
            </a:r>
            <a:r>
              <a:rPr lang="en-GB" dirty="0"/>
              <a:t>benefit, but no sustained </a:t>
            </a:r>
            <a:r>
              <a:rPr lang="en-GB" dirty="0" smtClean="0"/>
              <a:t>improvement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 modelling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new behaviour is learnt by observing and then imitating when the learner feels ready</a:t>
            </a:r>
          </a:p>
          <a:p>
            <a:r>
              <a:rPr lang="en-GB" dirty="0" smtClean="0"/>
              <a:t>Used in phobia</a:t>
            </a:r>
          </a:p>
          <a:p>
            <a:r>
              <a:rPr lang="en-GB" dirty="0" smtClean="0"/>
              <a:t>Behaviour rehearsal is a variant of this method</a:t>
            </a:r>
          </a:p>
          <a:p>
            <a:pPr lvl="1"/>
            <a:r>
              <a:rPr lang="en-GB" dirty="0" smtClean="0"/>
              <a:t>Real life problems are acted out under the guidance of a therapist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Systematic Desensitization (Joseph </a:t>
            </a:r>
            <a:r>
              <a:rPr lang="en-GB" dirty="0" err="1" smtClean="0"/>
              <a:t>Wolpe</a:t>
            </a:r>
            <a:r>
              <a:rPr lang="en-GB" dirty="0" smtClean="0"/>
              <a:t>, 1958)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</a:t>
            </a:r>
            <a:r>
              <a:rPr lang="en-GB" dirty="0"/>
              <a:t>based on </a:t>
            </a:r>
            <a:r>
              <a:rPr lang="en-GB" dirty="0" smtClean="0"/>
              <a:t>learning principle of counter-conditioning </a:t>
            </a:r>
          </a:p>
          <a:p>
            <a:r>
              <a:rPr lang="en-GB" dirty="0" smtClean="0"/>
              <a:t>gradual approach to a feared situation in a </a:t>
            </a:r>
            <a:r>
              <a:rPr lang="en-GB" dirty="0" err="1" smtClean="0"/>
              <a:t>psychophysiological</a:t>
            </a:r>
            <a:r>
              <a:rPr lang="en-GB" dirty="0" smtClean="0"/>
              <a:t> state that inhibits anxiety leads to a reduction of the anxiety response)</a:t>
            </a:r>
          </a:p>
          <a:p>
            <a:r>
              <a:rPr lang="en-GB" dirty="0" smtClean="0"/>
              <a:t>involves </a:t>
            </a:r>
            <a:r>
              <a:rPr lang="en-GB" dirty="0"/>
              <a:t>3 </a:t>
            </a:r>
            <a:r>
              <a:rPr lang="en-GB" dirty="0" smtClean="0"/>
              <a:t>stages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Systematic Desensitization (Joseph </a:t>
            </a:r>
            <a:r>
              <a:rPr lang="en-GB" dirty="0" err="1" smtClean="0"/>
              <a:t>Wolpe</a:t>
            </a:r>
            <a:r>
              <a:rPr lang="en-GB" dirty="0" smtClean="0"/>
              <a:t>, 1958)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Systematic desensitization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occurs through </a:t>
            </a:r>
            <a:r>
              <a:rPr lang="en-GB" i="1" dirty="0" smtClean="0"/>
              <a:t>classical conditioning of a new calmer response to the fear provoking </a:t>
            </a:r>
            <a:r>
              <a:rPr lang="en-GB" dirty="0" smtClean="0"/>
              <a:t>stimulus – behaviour is inhibited by relaxation</a:t>
            </a:r>
          </a:p>
          <a:p>
            <a:r>
              <a:rPr lang="en-GB" i="1" dirty="0" smtClean="0"/>
              <a:t>reciprocal inhibition – the pairing of an anxiety provoking stimulus with a relaxing </a:t>
            </a:r>
            <a:r>
              <a:rPr lang="en-GB" dirty="0" smtClean="0"/>
              <a:t>one</a:t>
            </a:r>
          </a:p>
          <a:p>
            <a:r>
              <a:rPr lang="en-GB" dirty="0" smtClean="0"/>
              <a:t>Relaxation </a:t>
            </a:r>
          </a:p>
          <a:p>
            <a:pPr lvl="1"/>
            <a:r>
              <a:rPr lang="en-GB" dirty="0" smtClean="0"/>
              <a:t>Progressive relaxation</a:t>
            </a:r>
          </a:p>
          <a:p>
            <a:pPr lvl="1"/>
            <a:r>
              <a:rPr lang="en-GB" dirty="0" smtClean="0"/>
              <a:t>Mental imagery  (imagining pleasant relaxed memories)</a:t>
            </a: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Premack’s</a:t>
            </a:r>
            <a:r>
              <a:rPr lang="en-GB" dirty="0" smtClean="0"/>
              <a:t> principle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Developed by David Premark </a:t>
            </a:r>
          </a:p>
          <a:p>
            <a:r>
              <a:rPr lang="en-GB" dirty="0" smtClean="0"/>
              <a:t>Also known as “Grandma’s rule”</a:t>
            </a:r>
          </a:p>
          <a:p>
            <a:r>
              <a:rPr lang="en-GB" dirty="0" smtClean="0"/>
              <a:t>A behaviour engaged in with higher frequency can be used to reinforce a low-frequency behaviour</a:t>
            </a:r>
          </a:p>
          <a:p>
            <a:r>
              <a:rPr lang="en-GB" dirty="0" smtClean="0"/>
              <a:t>Example “when clean you make your bed you can watch your favourite TV programme</a:t>
            </a:r>
          </a:p>
          <a:p>
            <a:r>
              <a:rPr lang="en-GB" dirty="0" smtClean="0"/>
              <a:t>WK2BCLNNS6LJ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Shaping behaviour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Changing behaviour in a deliberate and pre-determined way</a:t>
            </a:r>
          </a:p>
          <a:p>
            <a:r>
              <a:rPr lang="en-GB" dirty="0" smtClean="0"/>
              <a:t>Reinforcing those movements that occur in the desired direction</a:t>
            </a:r>
          </a:p>
          <a:p>
            <a:r>
              <a:rPr lang="en-GB" dirty="0" smtClean="0"/>
              <a:t>Used in </a:t>
            </a:r>
          </a:p>
          <a:p>
            <a:pPr lvl="1"/>
            <a:r>
              <a:rPr lang="en-GB" dirty="0" smtClean="0"/>
              <a:t>speech therapy</a:t>
            </a:r>
          </a:p>
          <a:p>
            <a:pPr lvl="1"/>
            <a:r>
              <a:rPr lang="en-GB" dirty="0" smtClean="0"/>
              <a:t>Learning disability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of behaviour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approach to psychotherapy based on learning theories</a:t>
            </a:r>
          </a:p>
          <a:p>
            <a:pPr lvl="1"/>
            <a:r>
              <a:rPr lang="en-GB" dirty="0" smtClean="0"/>
              <a:t>Reducing or eliminating undesired behaviour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Indications for behaviour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behaviour so long it can be clearly defined and measured </a:t>
            </a:r>
          </a:p>
          <a:p>
            <a:r>
              <a:rPr lang="en-GB" dirty="0" smtClean="0"/>
              <a:t>Learning new behaviour</a:t>
            </a:r>
          </a:p>
          <a:p>
            <a:r>
              <a:rPr lang="en-GB" dirty="0" smtClean="0"/>
              <a:t>Alcohol and substance abuse</a:t>
            </a:r>
          </a:p>
          <a:p>
            <a:r>
              <a:rPr lang="en-GB" dirty="0" smtClean="0"/>
              <a:t>Conduct disorder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Steps in initiating behaviour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Behaviour analysis</a:t>
            </a:r>
          </a:p>
          <a:p>
            <a:r>
              <a:rPr lang="en-GB" dirty="0" smtClean="0"/>
              <a:t>Measuring behaviour</a:t>
            </a:r>
          </a:p>
          <a:p>
            <a:r>
              <a:rPr lang="en-GB" dirty="0" smtClean="0"/>
              <a:t>Self-monitoring</a:t>
            </a:r>
          </a:p>
          <a:p>
            <a:r>
              <a:rPr lang="en-GB" dirty="0" smtClean="0"/>
              <a:t>Functional assessment and analysis</a:t>
            </a:r>
          </a:p>
          <a:p>
            <a:r>
              <a:rPr lang="en-GB" dirty="0" smtClean="0"/>
              <a:t>Application of behaviour techniques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Behaviour analysis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behaviour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Self-monitoring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measure behaviour </a:t>
            </a:r>
          </a:p>
          <a:p>
            <a:r>
              <a:rPr lang="en-GB" dirty="0" smtClean="0"/>
              <a:t>Behavioural intervention such as diary keeping in </a:t>
            </a:r>
          </a:p>
          <a:p>
            <a:pPr lvl="1"/>
            <a:r>
              <a:rPr lang="en-GB" dirty="0" smtClean="0"/>
              <a:t>Eating disorder </a:t>
            </a:r>
          </a:p>
          <a:p>
            <a:pPr lvl="1"/>
            <a:r>
              <a:rPr lang="en-GB" dirty="0" smtClean="0"/>
              <a:t>Obesity</a:t>
            </a:r>
          </a:p>
          <a:p>
            <a:pPr lvl="1"/>
            <a:r>
              <a:rPr lang="en-GB" dirty="0" smtClean="0"/>
              <a:t>Addictions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Functional assessment and analysis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</Words>
  <Application>Microsoft Office PowerPoint</Application>
  <PresentationFormat>On-screen Show (4:3)</PresentationFormat>
  <Paragraphs>139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Behaviour therapy</vt:lpstr>
      <vt:lpstr>Objectives </vt:lpstr>
      <vt:lpstr>Definition of behaviour therapy</vt:lpstr>
      <vt:lpstr>Indications for behaviour therapy</vt:lpstr>
      <vt:lpstr>Steps in initiating behaviour therapy</vt:lpstr>
      <vt:lpstr>Behaviour analysis</vt:lpstr>
      <vt:lpstr>Measuring behaviour</vt:lpstr>
      <vt:lpstr>Self-monitoring</vt:lpstr>
      <vt:lpstr>Functional assessment and analysis</vt:lpstr>
      <vt:lpstr>behaviour techniques</vt:lpstr>
      <vt:lpstr>Behaviour techniques</vt:lpstr>
      <vt:lpstr>Behaviour techniques</vt:lpstr>
      <vt:lpstr>Behaviour techniques</vt:lpstr>
      <vt:lpstr>Description of some common behaviour techniques</vt:lpstr>
      <vt:lpstr>Aversive Conditioning</vt:lpstr>
      <vt:lpstr>Biofeedback</vt:lpstr>
      <vt:lpstr>Contingency management</vt:lpstr>
      <vt:lpstr>Covert sensitization </vt:lpstr>
      <vt:lpstr>Flooding </vt:lpstr>
      <vt:lpstr>Graded exposure therapy</vt:lpstr>
      <vt:lpstr>Negative Practice</vt:lpstr>
      <vt:lpstr>Participant modelling</vt:lpstr>
      <vt:lpstr>Systematic Desensitization (Joseph Wolpe, 1958)</vt:lpstr>
      <vt:lpstr>Systematic Desensitization (Joseph Wolpe, 1958)</vt:lpstr>
      <vt:lpstr>Systematic desensitization </vt:lpstr>
      <vt:lpstr>Premack’s principle</vt:lpstr>
      <vt:lpstr>Shaping behaviour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Behaviour therapy</dc:title>
  <dc:creator>Othieno</dc:creator>
  <cp:lastModifiedBy>Othieno</cp:lastModifiedBy>
  <cp:revision>10</cp:revision>
  <dcterms:created xsi:type="dcterms:W3CDTF">2011-08-31T08:14:17Z</dcterms:created>
  <dcterms:modified xsi:type="dcterms:W3CDTF">2011-09-19T04:51:29Z</dcterms:modified>
</cp:coreProperties>
</file>