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2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6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05BA9-0B6C-4239-B751-E212D5EA524F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5E93F-56F2-43AD-9B5F-A3C5E838F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5E93F-56F2-43AD-9B5F-A3C5E838FFC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81886A-15CD-45CE-BD07-3A9DC391F36A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405F41-70FD-4D0E-BB1B-D7733A9F86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219200"/>
            <a:ext cx="7406640" cy="1981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Conflict and Peacemaking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810000"/>
            <a:ext cx="740664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MBCh.B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Level II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3400"/>
            <a:ext cx="6629400" cy="762000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Causes of conflict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524000"/>
            <a:ext cx="6172200" cy="5334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Competition for limited resources.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Space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(larger room 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how furniture is arranged)for people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living and working together.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How income is spent can be a source of marital conflict</a:t>
            </a:r>
          </a:p>
          <a:p>
            <a:pPr lvl="0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6477000" cy="5791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Territorial conflict – between nations. The Israeli-Palestinian struggle is considered to be one of the most entrenched conflicts in the world.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communication – e.g. Baron and colleagues (1990) reported that ineffective communication is the greatest contributor to conflict in work situations.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327392" cy="914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Social conflict theory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71600"/>
            <a:ext cx="670560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theory was advanced by Lewis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Coser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Ralf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Dahrondorf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Johan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Galtung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Freidrich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Engels, Cartwright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Zanders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school of thought believe that conflict relations are normal and conflict itself can be functional.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 example,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Coser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argues that conflict sharpens appetite for action since people begin to think quite sharply in response to conflict in order to find away out of it.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6553200" cy="5791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Also men demonstrate remarkable solidarity when exposed to external threats of danger.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Social conflict helps a group redefine its goals and group boundaries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therefore, can be functional.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990600"/>
            <a:ext cx="6553200" cy="58674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The evolution and successful management of a conflict depends upon: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parties' awareness of problems and potential solutions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degree of interdependence (relationship) among the parties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degree of equilibrium (balance and stability) among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parties.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098792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Peacemaking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65532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What is peace?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Peace is the suppression of open conflict.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is the out come of managed conflict, one in which the parties reconcile their perceived differences and reach genuine accord.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make peace is to achieve a balance of powers, interests, capabilities, and wills.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14400"/>
            <a:ext cx="6781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make peace will depend on the following: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Clarify the conflict situation by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Uncovering  the underlying or hidden goals and beliefs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Determining  the facts – fact finding.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Understanding other’s position and opinion.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Stating other's argument and demands – proper communication of others interests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90600"/>
            <a:ext cx="6553200" cy="5867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Focus on an Exchange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resolved by: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(1) making attractive offers and (2) rewarding agreement--that is, by seeking an exchange in which interests are mutually satisfied.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Emphasize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Legitimacy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Justify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decisions made about a conflict situation through reasoning and explanations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accept issues.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914400"/>
            <a:ext cx="67818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Display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Commitment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To avoid unnecessary escalation and misunderstandings, strive for credibility: the basis of demands, requests, or offers should be believable; threats or promises clearly intended and performable.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Consider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Creating Distance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can be done by temporary withdrawal from the conflict.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ceasefire in place could be negotiated.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990600"/>
            <a:ext cx="6781800" cy="586740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Sometimes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 third-party mediator, such as a marriage counselor, a courtroom judge, or the United Nations, is needed (Lim &amp;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Carneval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1990).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590550" indent="-590550">
              <a:lnSpc>
                <a:spcPct val="90000"/>
              </a:lnSpc>
              <a:buFont typeface="Wingdings" pitchFamily="2" charset="2"/>
              <a:buChar char="q"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Contact</a:t>
            </a:r>
          </a:p>
          <a:p>
            <a:pPr marL="590550" indent="-590550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Desegregation </a:t>
            </a:r>
          </a:p>
          <a:p>
            <a:pPr marL="590550" indent="-590550">
              <a:lnSpc>
                <a:spcPct val="90000"/>
              </a:lnSpc>
              <a:buFont typeface="Wingdings" pitchFamily="2" charset="2"/>
              <a:buChar char="q"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Cooperation</a:t>
            </a:r>
          </a:p>
          <a:p>
            <a:pPr marL="590550" indent="-590550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Cooperating and working together towards a goal bring people in close contact.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1628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95400"/>
            <a:ext cx="6934200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is natural and inevitable.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is likely to occur between: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Individuals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Groups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Nations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example,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1) George and his roommate are hardly speaking. The more silence between them the more hostile they become.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838200"/>
            <a:ext cx="6705600" cy="6019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Communication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People can also resolve their conflict by directly communicating or through a third party mediator.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When a negotiated settlement is not reached the conflicting parties may defer the outcome to an arbitrator, who either dictates a settlement or selects alternatives.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66800"/>
            <a:ext cx="6781800" cy="5791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Conciliation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Sometimes tension may run so high that genuine communication is impossible.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such instances, one party may provide conciliatory gestures which may illicit reciprocal conciliatory acts by the other party.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Tension may therefore, be reduced to a level when communication can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838200"/>
            <a:ext cx="6629400" cy="5410200"/>
          </a:xfrm>
        </p:spPr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Bargaining 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 Making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series of offers and counteroffers so that an acceptable agreement can be reached.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90600"/>
            <a:ext cx="6705600" cy="5715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 Education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Just educating people about conflict  - how conflict occurs, and how conflict can be resolved through equal status contact, cooperation, communication and conciliation – can help us establish and enjoy peaceful rewarding relationships.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90600"/>
            <a:ext cx="6858000" cy="5867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Nonviolence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some situations refusal to use violence may avoid unnecessary escalation and ease peacekeeping.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example, the successful Black civil rights demonstrations of the 1960s in America; or the successful nonviolent, civil disobedience movement for Indian independence from Britain begun by Mahatma Gandhi in 1922.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914400"/>
            <a:ext cx="6858000" cy="5791200"/>
          </a:xfrm>
        </p:spPr>
        <p:txBody>
          <a:bodyPr>
            <a:normAutofit lnSpcReduction="10000"/>
          </a:bodyPr>
          <a:lstStyle/>
          <a:p>
            <a:pPr>
              <a:buFontTx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They have to resolve the conflict to become close friends again.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2) Conflict between workers of a company and the company authority over pay and benefits. (strike)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3) Nations may also be threatened with war by others.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signifies involvement, commitment, and caring.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Without conflict, people seldom face and resolve their problems.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33400"/>
            <a:ext cx="6629400" cy="88423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Definition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24000"/>
            <a:ext cx="6324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What is conflict?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is perceived as incompatibility of actions or goals.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Thomas (1990) stated that conflict occurs when one individual or group perceives that another individual or group has caused or will cause harm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33400"/>
            <a:ext cx="69342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Types of social conflicts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6553200" cy="54864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Conflicts can either be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individual or group.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example,</a:t>
            </a:r>
          </a:p>
          <a:p>
            <a:pPr marL="590550" indent="-590550">
              <a:buFont typeface="Wingdings" pitchFamily="2" charset="2"/>
              <a:buAutoNum type="arabicParenR"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Social Dilemmas</a:t>
            </a:r>
          </a:p>
          <a:p>
            <a:pPr marL="590550" indent="-5905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 individual may be in a dilemma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having to choose between two alternatives. </a:t>
            </a:r>
          </a:p>
          <a:p>
            <a:pPr marL="590550" indent="-5905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Two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more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people may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fight over how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share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limited social resources.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371600"/>
            <a:ext cx="60960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2) Competition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There may be competition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 scarce resources,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which may result hostility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acial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hostilities often arise when groups compete for jobs and housing.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Competition for political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power.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Competition between two football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clubs.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43000"/>
            <a:ext cx="6477000" cy="5334000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3) Perceived injustice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also arise when people feel unjustly treated.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Justice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distribution of rewards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according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peoples contributions.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Conflict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may occur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when people disagree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contributions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the equity of the outcomes.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6324600" cy="5638800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latin typeface="Arial" pitchFamily="34" charset="0"/>
                <a:cs typeface="Arial" pitchFamily="34" charset="0"/>
              </a:rPr>
              <a:t>4) Misperception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Misperception about certain issues can result in hostility.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 instance, one may perceive that a particular leader is evil whereas the others may perceive him as good.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differences can result in conflict between the different parties.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43000"/>
            <a:ext cx="6477000" cy="5410200"/>
          </a:xfrm>
        </p:spPr>
        <p:txBody>
          <a:bodyPr/>
          <a:lstStyle/>
          <a:p>
            <a:pPr marL="590550" indent="-590550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Conflicts in the family</a:t>
            </a:r>
          </a:p>
          <a:p>
            <a:pPr marL="590550" indent="-590550"/>
            <a:r>
              <a:rPr lang="en-US" dirty="0" smtClean="0">
                <a:latin typeface="Arial" pitchFamily="34" charset="0"/>
                <a:cs typeface="Arial" pitchFamily="34" charset="0"/>
              </a:rPr>
              <a:t>Family as a group may experience conflict in the following areas:</a:t>
            </a:r>
          </a:p>
          <a:p>
            <a:pPr marL="590550" indent="-590550">
              <a:buFont typeface="Wingdings" pitchFamily="2" charset="2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Distribution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property/resources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90550" indent="-590550">
              <a:buFont typeface="Wingdings" pitchFamily="2" charset="2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Role conflicts</a:t>
            </a:r>
          </a:p>
          <a:p>
            <a:pPr marL="590550" indent="-590550">
              <a:buFont typeface="Wingdings" pitchFamily="2" charset="2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Family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relationships</a:t>
            </a:r>
          </a:p>
          <a:p>
            <a:pPr marL="590550" indent="-590550">
              <a:buFont typeface="Wingdings" pitchFamily="2" charset="2"/>
              <a:buAutoNum type="alphaL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Over finances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rtc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</TotalTime>
  <Words>1039</Words>
  <Application>Microsoft Office PowerPoint</Application>
  <PresentationFormat>On-screen Show (4:3)</PresentationFormat>
  <Paragraphs>102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Solstice</vt:lpstr>
      <vt:lpstr>Conflict and Peacemaking</vt:lpstr>
      <vt:lpstr>Introduction</vt:lpstr>
      <vt:lpstr>Slide 3</vt:lpstr>
      <vt:lpstr>Definition</vt:lpstr>
      <vt:lpstr>Types of social conflicts</vt:lpstr>
      <vt:lpstr>Slide 6</vt:lpstr>
      <vt:lpstr>Slide 7</vt:lpstr>
      <vt:lpstr>Slide 8</vt:lpstr>
      <vt:lpstr>Slide 9</vt:lpstr>
      <vt:lpstr>Causes of conflict</vt:lpstr>
      <vt:lpstr>Slide 11</vt:lpstr>
      <vt:lpstr>Social conflict theory</vt:lpstr>
      <vt:lpstr>Slide 13</vt:lpstr>
      <vt:lpstr>Slide 14</vt:lpstr>
      <vt:lpstr>Peacemaking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and Peacemaking</dc:title>
  <dc:creator>psychiatry</dc:creator>
  <cp:lastModifiedBy>psychiatry</cp:lastModifiedBy>
  <cp:revision>26</cp:revision>
  <dcterms:created xsi:type="dcterms:W3CDTF">2012-04-04T13:24:10Z</dcterms:created>
  <dcterms:modified xsi:type="dcterms:W3CDTF">2012-04-05T02:30:30Z</dcterms:modified>
</cp:coreProperties>
</file>