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5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411499-5A54-46A0-956E-C7DC299549F4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7CBBD1-7AF7-49C1-9E14-314C06187D90}">
      <dgm:prSet phldrT="[Text]"/>
      <dgm:spPr/>
      <dgm:t>
        <a:bodyPr/>
        <a:lstStyle/>
        <a:p>
          <a:r>
            <a:rPr lang="en-US" dirty="0" smtClean="0"/>
            <a:t>ADOLESCENCE</a:t>
          </a:r>
          <a:endParaRPr lang="en-US" dirty="0"/>
        </a:p>
      </dgm:t>
    </dgm:pt>
    <dgm:pt modelId="{E91ABB00-612D-4332-B4F1-A1913265541D}" type="parTrans" cxnId="{902BDB9F-0914-4A9E-BDCD-54C85451FB1D}">
      <dgm:prSet/>
      <dgm:spPr/>
      <dgm:t>
        <a:bodyPr/>
        <a:lstStyle/>
        <a:p>
          <a:endParaRPr lang="en-US"/>
        </a:p>
      </dgm:t>
    </dgm:pt>
    <dgm:pt modelId="{AA6F846A-0D73-4707-8FDC-8E689549DA59}" type="sibTrans" cxnId="{902BDB9F-0914-4A9E-BDCD-54C85451FB1D}">
      <dgm:prSet/>
      <dgm:spPr/>
      <dgm:t>
        <a:bodyPr/>
        <a:lstStyle/>
        <a:p>
          <a:endParaRPr lang="en-US"/>
        </a:p>
      </dgm:t>
    </dgm:pt>
    <dgm:pt modelId="{4ECEF4BD-727C-4C55-B941-C94BE52696A0}">
      <dgm:prSet phldrT="[Text]" custT="1"/>
      <dgm:spPr/>
      <dgm:t>
        <a:bodyPr/>
        <a:lstStyle/>
        <a:p>
          <a:r>
            <a:rPr lang="en-US" sz="3200" dirty="0" smtClean="0"/>
            <a:t>POSITIVE PSYCHOLOGY</a:t>
          </a:r>
          <a:endParaRPr lang="en-US" sz="3200" dirty="0"/>
        </a:p>
      </dgm:t>
    </dgm:pt>
    <dgm:pt modelId="{6C2A254C-490B-4004-8C90-D89822699ED5}" type="parTrans" cxnId="{2C224993-26F3-430E-8B00-E2268351CCDE}">
      <dgm:prSet/>
      <dgm:spPr/>
      <dgm:t>
        <a:bodyPr/>
        <a:lstStyle/>
        <a:p>
          <a:endParaRPr lang="en-US"/>
        </a:p>
      </dgm:t>
    </dgm:pt>
    <dgm:pt modelId="{11C61B7E-25CE-4D0E-8722-7772B804E992}" type="sibTrans" cxnId="{2C224993-26F3-430E-8B00-E2268351CCDE}">
      <dgm:prSet/>
      <dgm:spPr/>
      <dgm:t>
        <a:bodyPr/>
        <a:lstStyle/>
        <a:p>
          <a:endParaRPr lang="en-US"/>
        </a:p>
      </dgm:t>
    </dgm:pt>
    <dgm:pt modelId="{4F98D129-FC89-4667-A96E-2684A4B19840}">
      <dgm:prSet phldrT="[Text]" custT="1"/>
      <dgm:spPr/>
      <dgm:t>
        <a:bodyPr/>
        <a:lstStyle/>
        <a:p>
          <a:r>
            <a:rPr lang="en-US" sz="3600" dirty="0" smtClean="0"/>
            <a:t>PHYSCIAL DEVLOPMENT</a:t>
          </a:r>
          <a:endParaRPr lang="en-US" sz="3600" dirty="0"/>
        </a:p>
      </dgm:t>
    </dgm:pt>
    <dgm:pt modelId="{ACFD1DAD-76EE-495E-A04A-1D26AF0402B5}" type="parTrans" cxnId="{2048F86B-4667-47EE-971A-3237E06E1A31}">
      <dgm:prSet/>
      <dgm:spPr/>
      <dgm:t>
        <a:bodyPr/>
        <a:lstStyle/>
        <a:p>
          <a:endParaRPr lang="en-US"/>
        </a:p>
      </dgm:t>
    </dgm:pt>
    <dgm:pt modelId="{7D08391C-7556-4CBC-8754-833D9A030DE3}" type="sibTrans" cxnId="{2048F86B-4667-47EE-971A-3237E06E1A31}">
      <dgm:prSet/>
      <dgm:spPr/>
      <dgm:t>
        <a:bodyPr/>
        <a:lstStyle/>
        <a:p>
          <a:endParaRPr lang="en-US"/>
        </a:p>
      </dgm:t>
    </dgm:pt>
    <dgm:pt modelId="{30B69064-A312-471B-BD13-7D5C4150260B}">
      <dgm:prSet phldrT="[Text]" custT="1"/>
      <dgm:spPr/>
      <dgm:t>
        <a:bodyPr/>
        <a:lstStyle/>
        <a:p>
          <a:r>
            <a:rPr lang="en-US" sz="2800" dirty="0" smtClean="0"/>
            <a:t>COGNITIVE </a:t>
          </a:r>
          <a:r>
            <a:rPr lang="en-US" sz="3200" dirty="0" smtClean="0"/>
            <a:t>DEVELOPMENT</a:t>
          </a:r>
          <a:endParaRPr lang="en-US" sz="2400" dirty="0" smtClean="0"/>
        </a:p>
      </dgm:t>
    </dgm:pt>
    <dgm:pt modelId="{CD8A2233-6A19-4907-B27A-E4E1D2FBEF67}" type="parTrans" cxnId="{D61B08F3-23CF-4138-BF31-368DB116E2FC}">
      <dgm:prSet/>
      <dgm:spPr/>
      <dgm:t>
        <a:bodyPr/>
        <a:lstStyle/>
        <a:p>
          <a:endParaRPr lang="en-US"/>
        </a:p>
      </dgm:t>
    </dgm:pt>
    <dgm:pt modelId="{84BACE15-B011-46F4-BCC4-BE43711DD311}" type="sibTrans" cxnId="{D61B08F3-23CF-4138-BF31-368DB116E2FC}">
      <dgm:prSet/>
      <dgm:spPr/>
      <dgm:t>
        <a:bodyPr/>
        <a:lstStyle/>
        <a:p>
          <a:endParaRPr lang="en-US"/>
        </a:p>
      </dgm:t>
    </dgm:pt>
    <dgm:pt modelId="{A3DF2579-173A-49D1-968C-B8157B393EAF}">
      <dgm:prSet phldrT="[Text]" custT="1"/>
      <dgm:spPr/>
      <dgm:t>
        <a:bodyPr/>
        <a:lstStyle/>
        <a:p>
          <a:r>
            <a:rPr lang="en-US" sz="4000" dirty="0" smtClean="0"/>
            <a:t>SOCIO</a:t>
          </a:r>
        </a:p>
        <a:p>
          <a:r>
            <a:rPr lang="en-US" sz="4000" dirty="0" smtClean="0"/>
            <a:t>EMOTINAL</a:t>
          </a:r>
          <a:endParaRPr lang="en-US" sz="4000" dirty="0"/>
        </a:p>
      </dgm:t>
    </dgm:pt>
    <dgm:pt modelId="{0A9C6531-587F-422A-A1BC-D027CBD1F4CB}" type="parTrans" cxnId="{6B2B381D-05FB-443C-B827-2FCAAC020A53}">
      <dgm:prSet/>
      <dgm:spPr/>
    </dgm:pt>
    <dgm:pt modelId="{75B856E2-2AA9-401E-B263-F5A52A2FE076}" type="sibTrans" cxnId="{6B2B381D-05FB-443C-B827-2FCAAC020A53}">
      <dgm:prSet/>
      <dgm:spPr/>
    </dgm:pt>
    <dgm:pt modelId="{A6D43EED-16A5-48D7-9825-BDF35C1B49C8}" type="pres">
      <dgm:prSet presAssocID="{0D411499-5A54-46A0-956E-C7DC299549F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AD1DDD4-7251-4B14-B63D-07BD55A906FD}" type="pres">
      <dgm:prSet presAssocID="{667CBBD1-7AF7-49C1-9E14-314C06187D90}" presName="roof" presStyleLbl="dkBgShp" presStyleIdx="0" presStyleCnt="2"/>
      <dgm:spPr/>
      <dgm:t>
        <a:bodyPr/>
        <a:lstStyle/>
        <a:p>
          <a:endParaRPr lang="en-US"/>
        </a:p>
      </dgm:t>
    </dgm:pt>
    <dgm:pt modelId="{95B05204-F447-4127-A1EE-15FD9613243F}" type="pres">
      <dgm:prSet presAssocID="{667CBBD1-7AF7-49C1-9E14-314C06187D90}" presName="pillars" presStyleCnt="0"/>
      <dgm:spPr/>
    </dgm:pt>
    <dgm:pt modelId="{5AA72B46-C277-45AE-9401-52DBF355A417}" type="pres">
      <dgm:prSet presAssocID="{667CBBD1-7AF7-49C1-9E14-314C06187D90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E84E79-B0CE-4B04-80C9-C1C73936FF2F}" type="pres">
      <dgm:prSet presAssocID="{4F98D129-FC89-4667-A96E-2684A4B19840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6CA84B-06FE-488F-AFDF-3EC54259603B}" type="pres">
      <dgm:prSet presAssocID="{30B69064-A312-471B-BD13-7D5C4150260B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536B97-44E6-4A9B-9B6F-46957F6215CF}" type="pres">
      <dgm:prSet presAssocID="{A3DF2579-173A-49D1-968C-B8157B393EAF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5E635C-3DDA-4482-A3CF-0578F671B4B8}" type="pres">
      <dgm:prSet presAssocID="{667CBBD1-7AF7-49C1-9E14-314C06187D90}" presName="base" presStyleLbl="dkBgShp" presStyleIdx="1" presStyleCnt="2"/>
      <dgm:spPr/>
    </dgm:pt>
  </dgm:ptLst>
  <dgm:cxnLst>
    <dgm:cxn modelId="{6B2B381D-05FB-443C-B827-2FCAAC020A53}" srcId="{667CBBD1-7AF7-49C1-9E14-314C06187D90}" destId="{A3DF2579-173A-49D1-968C-B8157B393EAF}" srcOrd="3" destOrd="0" parTransId="{0A9C6531-587F-422A-A1BC-D027CBD1F4CB}" sibTransId="{75B856E2-2AA9-401E-B263-F5A52A2FE076}"/>
    <dgm:cxn modelId="{D0E35C8C-DC7E-4829-9CE8-BDCB09246BFD}" type="presOf" srcId="{4F98D129-FC89-4667-A96E-2684A4B19840}" destId="{F3E84E79-B0CE-4B04-80C9-C1C73936FF2F}" srcOrd="0" destOrd="0" presId="urn:microsoft.com/office/officeart/2005/8/layout/hList3"/>
    <dgm:cxn modelId="{0CDFEC1C-FBE0-4024-BA60-0EBBE37137FF}" type="presOf" srcId="{A3DF2579-173A-49D1-968C-B8157B393EAF}" destId="{E4536B97-44E6-4A9B-9B6F-46957F6215CF}" srcOrd="0" destOrd="0" presId="urn:microsoft.com/office/officeart/2005/8/layout/hList3"/>
    <dgm:cxn modelId="{902BDB9F-0914-4A9E-BDCD-54C85451FB1D}" srcId="{0D411499-5A54-46A0-956E-C7DC299549F4}" destId="{667CBBD1-7AF7-49C1-9E14-314C06187D90}" srcOrd="0" destOrd="0" parTransId="{E91ABB00-612D-4332-B4F1-A1913265541D}" sibTransId="{AA6F846A-0D73-4707-8FDC-8E689549DA59}"/>
    <dgm:cxn modelId="{B20CEB01-B055-41B8-A934-241B81F80965}" type="presOf" srcId="{4ECEF4BD-727C-4C55-B941-C94BE52696A0}" destId="{5AA72B46-C277-45AE-9401-52DBF355A417}" srcOrd="0" destOrd="0" presId="urn:microsoft.com/office/officeart/2005/8/layout/hList3"/>
    <dgm:cxn modelId="{0C752F09-1DE7-4EF2-9EBF-A666B014E792}" type="presOf" srcId="{0D411499-5A54-46A0-956E-C7DC299549F4}" destId="{A6D43EED-16A5-48D7-9825-BDF35C1B49C8}" srcOrd="0" destOrd="0" presId="urn:microsoft.com/office/officeart/2005/8/layout/hList3"/>
    <dgm:cxn modelId="{D61B08F3-23CF-4138-BF31-368DB116E2FC}" srcId="{667CBBD1-7AF7-49C1-9E14-314C06187D90}" destId="{30B69064-A312-471B-BD13-7D5C4150260B}" srcOrd="2" destOrd="0" parTransId="{CD8A2233-6A19-4907-B27A-E4E1D2FBEF67}" sibTransId="{84BACE15-B011-46F4-BCC4-BE43711DD311}"/>
    <dgm:cxn modelId="{093B5007-F621-4D3D-A280-14A931C538A9}" type="presOf" srcId="{667CBBD1-7AF7-49C1-9E14-314C06187D90}" destId="{AAD1DDD4-7251-4B14-B63D-07BD55A906FD}" srcOrd="0" destOrd="0" presId="urn:microsoft.com/office/officeart/2005/8/layout/hList3"/>
    <dgm:cxn modelId="{2048F86B-4667-47EE-971A-3237E06E1A31}" srcId="{667CBBD1-7AF7-49C1-9E14-314C06187D90}" destId="{4F98D129-FC89-4667-A96E-2684A4B19840}" srcOrd="1" destOrd="0" parTransId="{ACFD1DAD-76EE-495E-A04A-1D26AF0402B5}" sibTransId="{7D08391C-7556-4CBC-8754-833D9A030DE3}"/>
    <dgm:cxn modelId="{BFCF4034-85DA-4EF1-A3D5-3A8F5FC5E876}" type="presOf" srcId="{30B69064-A312-471B-BD13-7D5C4150260B}" destId="{C16CA84B-06FE-488F-AFDF-3EC54259603B}" srcOrd="0" destOrd="0" presId="urn:microsoft.com/office/officeart/2005/8/layout/hList3"/>
    <dgm:cxn modelId="{2C224993-26F3-430E-8B00-E2268351CCDE}" srcId="{667CBBD1-7AF7-49C1-9E14-314C06187D90}" destId="{4ECEF4BD-727C-4C55-B941-C94BE52696A0}" srcOrd="0" destOrd="0" parTransId="{6C2A254C-490B-4004-8C90-D89822699ED5}" sibTransId="{11C61B7E-25CE-4D0E-8722-7772B804E992}"/>
    <dgm:cxn modelId="{372890A1-93FF-4D9E-9AD5-955275D798A4}" type="presParOf" srcId="{A6D43EED-16A5-48D7-9825-BDF35C1B49C8}" destId="{AAD1DDD4-7251-4B14-B63D-07BD55A906FD}" srcOrd="0" destOrd="0" presId="urn:microsoft.com/office/officeart/2005/8/layout/hList3"/>
    <dgm:cxn modelId="{4DE76F63-7663-4C6C-AE0B-DECD66C0341F}" type="presParOf" srcId="{A6D43EED-16A5-48D7-9825-BDF35C1B49C8}" destId="{95B05204-F447-4127-A1EE-15FD9613243F}" srcOrd="1" destOrd="0" presId="urn:microsoft.com/office/officeart/2005/8/layout/hList3"/>
    <dgm:cxn modelId="{F02CDE7E-670B-482F-9298-DF39FDE1B00C}" type="presParOf" srcId="{95B05204-F447-4127-A1EE-15FD9613243F}" destId="{5AA72B46-C277-45AE-9401-52DBF355A417}" srcOrd="0" destOrd="0" presId="urn:microsoft.com/office/officeart/2005/8/layout/hList3"/>
    <dgm:cxn modelId="{A83D1C33-44B4-42F5-BAEF-F614DEB450E4}" type="presParOf" srcId="{95B05204-F447-4127-A1EE-15FD9613243F}" destId="{F3E84E79-B0CE-4B04-80C9-C1C73936FF2F}" srcOrd="1" destOrd="0" presId="urn:microsoft.com/office/officeart/2005/8/layout/hList3"/>
    <dgm:cxn modelId="{672912D6-60FC-41F5-ACF3-5334049A37F3}" type="presParOf" srcId="{95B05204-F447-4127-A1EE-15FD9613243F}" destId="{C16CA84B-06FE-488F-AFDF-3EC54259603B}" srcOrd="2" destOrd="0" presId="urn:microsoft.com/office/officeart/2005/8/layout/hList3"/>
    <dgm:cxn modelId="{86DA619E-CAD5-4CB5-B5ED-01F4ED39F123}" type="presParOf" srcId="{95B05204-F447-4127-A1EE-15FD9613243F}" destId="{E4536B97-44E6-4A9B-9B6F-46957F6215CF}" srcOrd="3" destOrd="0" presId="urn:microsoft.com/office/officeart/2005/8/layout/hList3"/>
    <dgm:cxn modelId="{B4B0620A-5479-4D78-B072-0E4C7EBACD61}" type="presParOf" srcId="{A6D43EED-16A5-48D7-9825-BDF35C1B49C8}" destId="{A25E635C-3DDA-4482-A3CF-0578F671B4B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5EBF51-9E85-41B5-BC59-8BEE3EA53A9E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514012-8031-4578-9CE4-F55A3318A864}">
      <dgm:prSet phldrT="[Text]" custT="1"/>
      <dgm:spPr/>
      <dgm:t>
        <a:bodyPr/>
        <a:lstStyle/>
        <a:p>
          <a:r>
            <a:rPr lang="en-US" sz="4800" dirty="0" smtClean="0"/>
            <a:t>DEFINATION</a:t>
          </a:r>
          <a:endParaRPr lang="en-US" sz="4800" dirty="0"/>
        </a:p>
      </dgm:t>
    </dgm:pt>
    <dgm:pt modelId="{7C75D88B-7029-47C0-B741-5265BFD5E9FF}" type="parTrans" cxnId="{54C2A315-EC1A-42EA-9B8C-37CFD05E72FB}">
      <dgm:prSet/>
      <dgm:spPr/>
      <dgm:t>
        <a:bodyPr/>
        <a:lstStyle/>
        <a:p>
          <a:endParaRPr lang="en-US"/>
        </a:p>
      </dgm:t>
    </dgm:pt>
    <dgm:pt modelId="{B6F2DA0D-E322-4A05-8D25-3C20445E8431}" type="sibTrans" cxnId="{54C2A315-EC1A-42EA-9B8C-37CFD05E72FB}">
      <dgm:prSet/>
      <dgm:spPr/>
      <dgm:t>
        <a:bodyPr/>
        <a:lstStyle/>
        <a:p>
          <a:endParaRPr lang="en-US"/>
        </a:p>
      </dgm:t>
    </dgm:pt>
    <dgm:pt modelId="{BCE75E87-004D-4283-95CA-08323C65EE06}">
      <dgm:prSet phldrT="[Text]" custT="1"/>
      <dgm:spPr/>
      <dgm:t>
        <a:bodyPr/>
        <a:lstStyle/>
        <a:p>
          <a:r>
            <a:rPr lang="en-US" sz="3600" dirty="0" smtClean="0"/>
            <a:t>TRANSITION FROM</a:t>
          </a:r>
          <a:r>
            <a:rPr lang="en-US" sz="1300" dirty="0" smtClean="0"/>
            <a:t> </a:t>
          </a:r>
          <a:endParaRPr lang="en-US" sz="1300" dirty="0"/>
        </a:p>
      </dgm:t>
    </dgm:pt>
    <dgm:pt modelId="{534859F4-1794-43D8-8CE4-883D5FD48762}" type="parTrans" cxnId="{BF5B1DF5-4E4A-4A2F-A516-DC257B80FBBA}">
      <dgm:prSet/>
      <dgm:spPr/>
      <dgm:t>
        <a:bodyPr/>
        <a:lstStyle/>
        <a:p>
          <a:endParaRPr lang="en-US"/>
        </a:p>
      </dgm:t>
    </dgm:pt>
    <dgm:pt modelId="{D6D8DB41-7E2F-4B11-AECB-FE92C7942FF0}" type="sibTrans" cxnId="{BF5B1DF5-4E4A-4A2F-A516-DC257B80FBBA}">
      <dgm:prSet/>
      <dgm:spPr/>
      <dgm:t>
        <a:bodyPr/>
        <a:lstStyle/>
        <a:p>
          <a:endParaRPr lang="en-US"/>
        </a:p>
      </dgm:t>
    </dgm:pt>
    <dgm:pt modelId="{6562F5E4-2143-477C-B901-492C26A675D3}">
      <dgm:prSet phldrT="[Text]" custT="1"/>
      <dgm:spPr/>
      <dgm:t>
        <a:bodyPr/>
        <a:lstStyle/>
        <a:p>
          <a:r>
            <a:rPr lang="en-US" sz="2400" dirty="0" smtClean="0"/>
            <a:t>CHILDHOOD TO ADULTHOOD</a:t>
          </a:r>
          <a:endParaRPr lang="en-US" sz="2400" dirty="0"/>
        </a:p>
      </dgm:t>
    </dgm:pt>
    <dgm:pt modelId="{3229DF68-0BD1-4574-9418-2CABBC9B8F1B}" type="parTrans" cxnId="{BC8B0B15-13FA-4939-A86F-979716E1585D}">
      <dgm:prSet/>
      <dgm:spPr/>
      <dgm:t>
        <a:bodyPr/>
        <a:lstStyle/>
        <a:p>
          <a:endParaRPr lang="en-US"/>
        </a:p>
      </dgm:t>
    </dgm:pt>
    <dgm:pt modelId="{FBAF699A-8824-4FE2-ACAB-51EFBA3378BF}" type="sibTrans" cxnId="{BC8B0B15-13FA-4939-A86F-979716E1585D}">
      <dgm:prSet/>
      <dgm:spPr/>
      <dgm:t>
        <a:bodyPr/>
        <a:lstStyle/>
        <a:p>
          <a:endParaRPr lang="en-US"/>
        </a:p>
      </dgm:t>
    </dgm:pt>
    <dgm:pt modelId="{80F13DC3-C8BB-4F38-A9E2-6AB373224B8A}">
      <dgm:prSet phldrT="[Text]"/>
      <dgm:spPr/>
      <dgm:t>
        <a:bodyPr/>
        <a:lstStyle/>
        <a:p>
          <a:r>
            <a:rPr lang="en-US" dirty="0" smtClean="0"/>
            <a:t>STARTS @ 10-12 YEARS (PUBERTY)</a:t>
          </a:r>
          <a:endParaRPr lang="en-US" dirty="0"/>
        </a:p>
      </dgm:t>
    </dgm:pt>
    <dgm:pt modelId="{AA7B86CB-7153-4FC7-8031-FF6500A142BC}" type="parTrans" cxnId="{79E6CF0F-C629-4095-B02E-5DDC135955B6}">
      <dgm:prSet/>
      <dgm:spPr/>
      <dgm:t>
        <a:bodyPr/>
        <a:lstStyle/>
        <a:p>
          <a:endParaRPr lang="en-US"/>
        </a:p>
      </dgm:t>
    </dgm:pt>
    <dgm:pt modelId="{7F1B43C1-E51B-4829-90CB-636D0F949066}" type="sibTrans" cxnId="{79E6CF0F-C629-4095-B02E-5DDC135955B6}">
      <dgm:prSet/>
      <dgm:spPr/>
      <dgm:t>
        <a:bodyPr/>
        <a:lstStyle/>
        <a:p>
          <a:endParaRPr lang="en-US"/>
        </a:p>
      </dgm:t>
    </dgm:pt>
    <dgm:pt modelId="{29DCAEF6-BE1E-45DB-BA13-DE50DD8CE208}">
      <dgm:prSet phldrT="[Text]" custT="1"/>
      <dgm:spPr/>
      <dgm:t>
        <a:bodyPr/>
        <a:lstStyle/>
        <a:p>
          <a:r>
            <a:rPr lang="en-US" sz="2400" dirty="0" smtClean="0"/>
            <a:t>AFFECTED BY MANY FACTORS</a:t>
          </a:r>
          <a:endParaRPr lang="en-US" sz="2400" dirty="0"/>
        </a:p>
      </dgm:t>
    </dgm:pt>
    <dgm:pt modelId="{DC5AEF01-418D-483F-86C9-B456D0729BF3}" type="parTrans" cxnId="{93C19A16-B601-4EC0-8BE6-9FEDEC2B26C9}">
      <dgm:prSet/>
      <dgm:spPr/>
      <dgm:t>
        <a:bodyPr/>
        <a:lstStyle/>
        <a:p>
          <a:endParaRPr lang="en-US"/>
        </a:p>
      </dgm:t>
    </dgm:pt>
    <dgm:pt modelId="{1F2ADEEF-47E7-4EE8-A6EA-F0C5FEBD345F}" type="sibTrans" cxnId="{93C19A16-B601-4EC0-8BE6-9FEDEC2B26C9}">
      <dgm:prSet/>
      <dgm:spPr/>
      <dgm:t>
        <a:bodyPr/>
        <a:lstStyle/>
        <a:p>
          <a:endParaRPr lang="en-US"/>
        </a:p>
      </dgm:t>
    </dgm:pt>
    <dgm:pt modelId="{FD16006F-72E4-4494-ACC5-694FC4B4B5B7}">
      <dgm:prSet phldrT="[Text]" custT="1"/>
      <dgm:spPr/>
      <dgm:t>
        <a:bodyPr/>
        <a:lstStyle/>
        <a:p>
          <a:r>
            <a:rPr lang="en-US" sz="2400" dirty="0" smtClean="0"/>
            <a:t>EHTNIC,CULTURAL,HISTORICAL,GENDER,SOICIOECONMIC.</a:t>
          </a:r>
          <a:endParaRPr lang="en-US" sz="2400" dirty="0"/>
        </a:p>
      </dgm:t>
    </dgm:pt>
    <dgm:pt modelId="{E3E92799-335D-450F-9FC3-1FE6DFC82997}" type="parTrans" cxnId="{A716032B-B83E-46AE-ADE9-9A58565EADCE}">
      <dgm:prSet/>
      <dgm:spPr/>
      <dgm:t>
        <a:bodyPr/>
        <a:lstStyle/>
        <a:p>
          <a:endParaRPr lang="en-US"/>
        </a:p>
      </dgm:t>
    </dgm:pt>
    <dgm:pt modelId="{466B94BC-A367-44E8-93FD-841C6BF47F08}" type="sibTrans" cxnId="{A716032B-B83E-46AE-ADE9-9A58565EADCE}">
      <dgm:prSet/>
      <dgm:spPr/>
      <dgm:t>
        <a:bodyPr/>
        <a:lstStyle/>
        <a:p>
          <a:endParaRPr lang="en-US"/>
        </a:p>
      </dgm:t>
    </dgm:pt>
    <dgm:pt modelId="{B24D58A9-CBD5-4290-98E8-FD9374D7FD4B}">
      <dgm:prSet phldrT="[Text]" custT="1"/>
      <dgm:spPr/>
      <dgm:t>
        <a:bodyPr/>
        <a:lstStyle/>
        <a:p>
          <a:r>
            <a:rPr lang="en-US" sz="3200" dirty="0" smtClean="0"/>
            <a:t>ENDS@ 18 TO 21 YRS </a:t>
          </a:r>
          <a:endParaRPr lang="en-US" sz="3200" dirty="0"/>
        </a:p>
      </dgm:t>
    </dgm:pt>
    <dgm:pt modelId="{7A3F171F-67ED-48EF-88E9-9E6FDF338A28}" type="parTrans" cxnId="{BC529C56-2CAD-4FBC-84E7-A56F8E265BB7}">
      <dgm:prSet/>
      <dgm:spPr/>
      <dgm:t>
        <a:bodyPr/>
        <a:lstStyle/>
        <a:p>
          <a:endParaRPr lang="en-US"/>
        </a:p>
      </dgm:t>
    </dgm:pt>
    <dgm:pt modelId="{CBE34B31-2A62-4225-ABCE-B68C5FFBB84E}" type="sibTrans" cxnId="{BC529C56-2CAD-4FBC-84E7-A56F8E265BB7}">
      <dgm:prSet/>
      <dgm:spPr/>
      <dgm:t>
        <a:bodyPr/>
        <a:lstStyle/>
        <a:p>
          <a:endParaRPr lang="en-US"/>
        </a:p>
      </dgm:t>
    </dgm:pt>
    <dgm:pt modelId="{21289896-0775-4448-9675-98F6AC87D792}">
      <dgm:prSet phldrT="[Text]" phldr="1"/>
      <dgm:spPr/>
      <dgm:t>
        <a:bodyPr/>
        <a:lstStyle/>
        <a:p>
          <a:endParaRPr lang="en-US"/>
        </a:p>
      </dgm:t>
    </dgm:pt>
    <dgm:pt modelId="{33CD803F-3723-4A30-8886-488E0D9133E5}" type="parTrans" cxnId="{0D89CC7E-62FF-4245-9D73-DD233EC15FBA}">
      <dgm:prSet/>
      <dgm:spPr/>
      <dgm:t>
        <a:bodyPr/>
        <a:lstStyle/>
        <a:p>
          <a:endParaRPr lang="en-US"/>
        </a:p>
      </dgm:t>
    </dgm:pt>
    <dgm:pt modelId="{BDCFCE05-AAF3-40CA-9E5A-344CCDB3C840}" type="sibTrans" cxnId="{0D89CC7E-62FF-4245-9D73-DD233EC15FBA}">
      <dgm:prSet/>
      <dgm:spPr/>
      <dgm:t>
        <a:bodyPr/>
        <a:lstStyle/>
        <a:p>
          <a:endParaRPr lang="en-US"/>
        </a:p>
      </dgm:t>
    </dgm:pt>
    <dgm:pt modelId="{E38FFF06-210E-4544-A67F-EDDFE4E3B2DE}">
      <dgm:prSet phldrT="[Text]" phldr="1"/>
      <dgm:spPr/>
      <dgm:t>
        <a:bodyPr/>
        <a:lstStyle/>
        <a:p>
          <a:endParaRPr lang="en-US"/>
        </a:p>
      </dgm:t>
    </dgm:pt>
    <dgm:pt modelId="{0C30A76E-CA5D-4920-9793-9A7B12459D31}" type="parTrans" cxnId="{86FD13D3-41FB-4703-B327-DE04C98D772F}">
      <dgm:prSet/>
      <dgm:spPr/>
      <dgm:t>
        <a:bodyPr/>
        <a:lstStyle/>
        <a:p>
          <a:endParaRPr lang="en-US"/>
        </a:p>
      </dgm:t>
    </dgm:pt>
    <dgm:pt modelId="{0CF82FC1-B3BE-46D6-85A5-36338E1BFBC9}" type="sibTrans" cxnId="{86FD13D3-41FB-4703-B327-DE04C98D772F}">
      <dgm:prSet/>
      <dgm:spPr/>
      <dgm:t>
        <a:bodyPr/>
        <a:lstStyle/>
        <a:p>
          <a:endParaRPr lang="en-US"/>
        </a:p>
      </dgm:t>
    </dgm:pt>
    <dgm:pt modelId="{4B774C23-987A-4DA8-9ADA-A5D7D3BEFB70}" type="pres">
      <dgm:prSet presAssocID="{FC5EBF51-9E85-41B5-BC59-8BEE3EA53A9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3E1677-C109-4D5E-B585-BFCE63A56442}" type="pres">
      <dgm:prSet presAssocID="{B24D58A9-CBD5-4290-98E8-FD9374D7FD4B}" presName="boxAndChildren" presStyleCnt="0"/>
      <dgm:spPr/>
    </dgm:pt>
    <dgm:pt modelId="{8518CA73-4500-4DA6-A523-A87FCF82EE64}" type="pres">
      <dgm:prSet presAssocID="{B24D58A9-CBD5-4290-98E8-FD9374D7FD4B}" presName="parentTextBox" presStyleLbl="node1" presStyleIdx="0" presStyleCnt="3"/>
      <dgm:spPr/>
      <dgm:t>
        <a:bodyPr/>
        <a:lstStyle/>
        <a:p>
          <a:endParaRPr lang="en-US"/>
        </a:p>
      </dgm:t>
    </dgm:pt>
    <dgm:pt modelId="{373658D2-2E48-4BC7-9485-18E9FEFB680D}" type="pres">
      <dgm:prSet presAssocID="{B24D58A9-CBD5-4290-98E8-FD9374D7FD4B}" presName="entireBox" presStyleLbl="node1" presStyleIdx="0" presStyleCnt="3"/>
      <dgm:spPr/>
      <dgm:t>
        <a:bodyPr/>
        <a:lstStyle/>
        <a:p>
          <a:endParaRPr lang="en-US"/>
        </a:p>
      </dgm:t>
    </dgm:pt>
    <dgm:pt modelId="{6FDF02F5-EAEC-4C18-A46B-7536E0610008}" type="pres">
      <dgm:prSet presAssocID="{B24D58A9-CBD5-4290-98E8-FD9374D7FD4B}" presName="descendantBox" presStyleCnt="0"/>
      <dgm:spPr/>
    </dgm:pt>
    <dgm:pt modelId="{196B7ABF-F72E-41CB-9940-B3EE9D47A4D0}" type="pres">
      <dgm:prSet presAssocID="{21289896-0775-4448-9675-98F6AC87D79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2AA2D-1FF6-4732-8093-C7A8C21897C5}" type="pres">
      <dgm:prSet presAssocID="{E38FFF06-210E-4544-A67F-EDDFE4E3B2DE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A2CC56-D559-4709-8B83-1F8A61D878E3}" type="pres">
      <dgm:prSet presAssocID="{7F1B43C1-E51B-4829-90CB-636D0F949066}" presName="sp" presStyleCnt="0"/>
      <dgm:spPr/>
    </dgm:pt>
    <dgm:pt modelId="{DEDF0A87-BEC7-44CD-9067-C7AFE377E582}" type="pres">
      <dgm:prSet presAssocID="{80F13DC3-C8BB-4F38-A9E2-6AB373224B8A}" presName="arrowAndChildren" presStyleCnt="0"/>
      <dgm:spPr/>
    </dgm:pt>
    <dgm:pt modelId="{EA47B7D5-04E4-47A7-8E6C-5A70E1DCDE36}" type="pres">
      <dgm:prSet presAssocID="{80F13DC3-C8BB-4F38-A9E2-6AB373224B8A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9D5B4BE1-0381-41C4-9819-A962FC7A0F78}" type="pres">
      <dgm:prSet presAssocID="{80F13DC3-C8BB-4F38-A9E2-6AB373224B8A}" presName="arrow" presStyleLbl="node1" presStyleIdx="1" presStyleCnt="3"/>
      <dgm:spPr/>
      <dgm:t>
        <a:bodyPr/>
        <a:lstStyle/>
        <a:p>
          <a:endParaRPr lang="en-US"/>
        </a:p>
      </dgm:t>
    </dgm:pt>
    <dgm:pt modelId="{782C59A5-431C-4D41-AAF7-0670AA43ED46}" type="pres">
      <dgm:prSet presAssocID="{80F13DC3-C8BB-4F38-A9E2-6AB373224B8A}" presName="descendantArrow" presStyleCnt="0"/>
      <dgm:spPr/>
    </dgm:pt>
    <dgm:pt modelId="{9C29060E-5816-4011-88F6-5D7694ECABC1}" type="pres">
      <dgm:prSet presAssocID="{29DCAEF6-BE1E-45DB-BA13-DE50DD8CE208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0A85A3-C04A-421F-B9CE-5014B4D29E44}" type="pres">
      <dgm:prSet presAssocID="{FD16006F-72E4-4494-ACC5-694FC4B4B5B7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26D1E2-0502-4E3F-9317-78B9FAEC2373}" type="pres">
      <dgm:prSet presAssocID="{B6F2DA0D-E322-4A05-8D25-3C20445E8431}" presName="sp" presStyleCnt="0"/>
      <dgm:spPr/>
    </dgm:pt>
    <dgm:pt modelId="{FBDFBAE8-7B28-4190-8F3A-6F547A16362C}" type="pres">
      <dgm:prSet presAssocID="{A8514012-8031-4578-9CE4-F55A3318A864}" presName="arrowAndChildren" presStyleCnt="0"/>
      <dgm:spPr/>
    </dgm:pt>
    <dgm:pt modelId="{AFF13CD7-366E-482F-86FF-2B1107B0588F}" type="pres">
      <dgm:prSet presAssocID="{A8514012-8031-4578-9CE4-F55A3318A864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7E5C1971-DAEB-480A-957D-81DE5FE1EDEC}" type="pres">
      <dgm:prSet presAssocID="{A8514012-8031-4578-9CE4-F55A3318A864}" presName="arrow" presStyleLbl="node1" presStyleIdx="2" presStyleCnt="3"/>
      <dgm:spPr/>
      <dgm:t>
        <a:bodyPr/>
        <a:lstStyle/>
        <a:p>
          <a:endParaRPr lang="en-US"/>
        </a:p>
      </dgm:t>
    </dgm:pt>
    <dgm:pt modelId="{7477BD46-2630-4804-A11A-867942538AFB}" type="pres">
      <dgm:prSet presAssocID="{A8514012-8031-4578-9CE4-F55A3318A864}" presName="descendantArrow" presStyleCnt="0"/>
      <dgm:spPr/>
    </dgm:pt>
    <dgm:pt modelId="{209D8914-A825-4FF7-B240-DAF15272F3C0}" type="pres">
      <dgm:prSet presAssocID="{BCE75E87-004D-4283-95CA-08323C65EE06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7F4098-2FA6-4774-A3CC-9E40A5350B2E}" type="pres">
      <dgm:prSet presAssocID="{6562F5E4-2143-477C-B901-492C26A675D3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533B98-16F2-402B-99F0-425E393EE16C}" type="presOf" srcId="{6562F5E4-2143-477C-B901-492C26A675D3}" destId="{BE7F4098-2FA6-4774-A3CC-9E40A5350B2E}" srcOrd="0" destOrd="0" presId="urn:microsoft.com/office/officeart/2005/8/layout/process4"/>
    <dgm:cxn modelId="{636B6B5F-4B86-4A33-B591-CA6309C7C741}" type="presOf" srcId="{A8514012-8031-4578-9CE4-F55A3318A864}" destId="{7E5C1971-DAEB-480A-957D-81DE5FE1EDEC}" srcOrd="1" destOrd="0" presId="urn:microsoft.com/office/officeart/2005/8/layout/process4"/>
    <dgm:cxn modelId="{D5279BCC-BF9E-4D4E-BBD9-AA8735B4ADE3}" type="presOf" srcId="{80F13DC3-C8BB-4F38-A9E2-6AB373224B8A}" destId="{EA47B7D5-04E4-47A7-8E6C-5A70E1DCDE36}" srcOrd="0" destOrd="0" presId="urn:microsoft.com/office/officeart/2005/8/layout/process4"/>
    <dgm:cxn modelId="{79E6CF0F-C629-4095-B02E-5DDC135955B6}" srcId="{FC5EBF51-9E85-41B5-BC59-8BEE3EA53A9E}" destId="{80F13DC3-C8BB-4F38-A9E2-6AB373224B8A}" srcOrd="1" destOrd="0" parTransId="{AA7B86CB-7153-4FC7-8031-FF6500A142BC}" sibTransId="{7F1B43C1-E51B-4829-90CB-636D0F949066}"/>
    <dgm:cxn modelId="{0D89CC7E-62FF-4245-9D73-DD233EC15FBA}" srcId="{B24D58A9-CBD5-4290-98E8-FD9374D7FD4B}" destId="{21289896-0775-4448-9675-98F6AC87D792}" srcOrd="0" destOrd="0" parTransId="{33CD803F-3723-4A30-8886-488E0D9133E5}" sibTransId="{BDCFCE05-AAF3-40CA-9E5A-344CCDB3C840}"/>
    <dgm:cxn modelId="{F1CA509E-4DD2-4B93-990C-FB934B06136A}" type="presOf" srcId="{FC5EBF51-9E85-41B5-BC59-8BEE3EA53A9E}" destId="{4B774C23-987A-4DA8-9ADA-A5D7D3BEFB70}" srcOrd="0" destOrd="0" presId="urn:microsoft.com/office/officeart/2005/8/layout/process4"/>
    <dgm:cxn modelId="{5BA68C92-F2AD-4942-A313-448716C74203}" type="presOf" srcId="{B24D58A9-CBD5-4290-98E8-FD9374D7FD4B}" destId="{8518CA73-4500-4DA6-A523-A87FCF82EE64}" srcOrd="0" destOrd="0" presId="urn:microsoft.com/office/officeart/2005/8/layout/process4"/>
    <dgm:cxn modelId="{650ADF4F-5770-4E08-AE99-A250A932AD8B}" type="presOf" srcId="{FD16006F-72E4-4494-ACC5-694FC4B4B5B7}" destId="{850A85A3-C04A-421F-B9CE-5014B4D29E44}" srcOrd="0" destOrd="0" presId="urn:microsoft.com/office/officeart/2005/8/layout/process4"/>
    <dgm:cxn modelId="{86FD13D3-41FB-4703-B327-DE04C98D772F}" srcId="{B24D58A9-CBD5-4290-98E8-FD9374D7FD4B}" destId="{E38FFF06-210E-4544-A67F-EDDFE4E3B2DE}" srcOrd="1" destOrd="0" parTransId="{0C30A76E-CA5D-4920-9793-9A7B12459D31}" sibTransId="{0CF82FC1-B3BE-46D6-85A5-36338E1BFBC9}"/>
    <dgm:cxn modelId="{93C19A16-B601-4EC0-8BE6-9FEDEC2B26C9}" srcId="{80F13DC3-C8BB-4F38-A9E2-6AB373224B8A}" destId="{29DCAEF6-BE1E-45DB-BA13-DE50DD8CE208}" srcOrd="0" destOrd="0" parTransId="{DC5AEF01-418D-483F-86C9-B456D0729BF3}" sibTransId="{1F2ADEEF-47E7-4EE8-A6EA-F0C5FEBD345F}"/>
    <dgm:cxn modelId="{54C2A315-EC1A-42EA-9B8C-37CFD05E72FB}" srcId="{FC5EBF51-9E85-41B5-BC59-8BEE3EA53A9E}" destId="{A8514012-8031-4578-9CE4-F55A3318A864}" srcOrd="0" destOrd="0" parTransId="{7C75D88B-7029-47C0-B741-5265BFD5E9FF}" sibTransId="{B6F2DA0D-E322-4A05-8D25-3C20445E8431}"/>
    <dgm:cxn modelId="{BC529C56-2CAD-4FBC-84E7-A56F8E265BB7}" srcId="{FC5EBF51-9E85-41B5-BC59-8BEE3EA53A9E}" destId="{B24D58A9-CBD5-4290-98E8-FD9374D7FD4B}" srcOrd="2" destOrd="0" parTransId="{7A3F171F-67ED-48EF-88E9-9E6FDF338A28}" sibTransId="{CBE34B31-2A62-4225-ABCE-B68C5FFBB84E}"/>
    <dgm:cxn modelId="{BF5B1DF5-4E4A-4A2F-A516-DC257B80FBBA}" srcId="{A8514012-8031-4578-9CE4-F55A3318A864}" destId="{BCE75E87-004D-4283-95CA-08323C65EE06}" srcOrd="0" destOrd="0" parTransId="{534859F4-1794-43D8-8CE4-883D5FD48762}" sibTransId="{D6D8DB41-7E2F-4B11-AECB-FE92C7942FF0}"/>
    <dgm:cxn modelId="{E1DCDE7C-0FB8-4F27-AB49-44A75271BEB4}" type="presOf" srcId="{21289896-0775-4448-9675-98F6AC87D792}" destId="{196B7ABF-F72E-41CB-9940-B3EE9D47A4D0}" srcOrd="0" destOrd="0" presId="urn:microsoft.com/office/officeart/2005/8/layout/process4"/>
    <dgm:cxn modelId="{BC8B0B15-13FA-4939-A86F-979716E1585D}" srcId="{A8514012-8031-4578-9CE4-F55A3318A864}" destId="{6562F5E4-2143-477C-B901-492C26A675D3}" srcOrd="1" destOrd="0" parTransId="{3229DF68-0BD1-4574-9418-2CABBC9B8F1B}" sibTransId="{FBAF699A-8824-4FE2-ACAB-51EFBA3378BF}"/>
    <dgm:cxn modelId="{A716032B-B83E-46AE-ADE9-9A58565EADCE}" srcId="{80F13DC3-C8BB-4F38-A9E2-6AB373224B8A}" destId="{FD16006F-72E4-4494-ACC5-694FC4B4B5B7}" srcOrd="1" destOrd="0" parTransId="{E3E92799-335D-450F-9FC3-1FE6DFC82997}" sibTransId="{466B94BC-A367-44E8-93FD-841C6BF47F08}"/>
    <dgm:cxn modelId="{EC67CE2E-7C79-47CA-AD26-8CF0E42ED2BF}" type="presOf" srcId="{B24D58A9-CBD5-4290-98E8-FD9374D7FD4B}" destId="{373658D2-2E48-4BC7-9485-18E9FEFB680D}" srcOrd="1" destOrd="0" presId="urn:microsoft.com/office/officeart/2005/8/layout/process4"/>
    <dgm:cxn modelId="{6DDBE745-DBD0-40A2-BB95-F616865EA094}" type="presOf" srcId="{80F13DC3-C8BB-4F38-A9E2-6AB373224B8A}" destId="{9D5B4BE1-0381-41C4-9819-A962FC7A0F78}" srcOrd="1" destOrd="0" presId="urn:microsoft.com/office/officeart/2005/8/layout/process4"/>
    <dgm:cxn modelId="{EFCE13B7-845F-4CEB-9AD2-F2604BDC291D}" type="presOf" srcId="{BCE75E87-004D-4283-95CA-08323C65EE06}" destId="{209D8914-A825-4FF7-B240-DAF15272F3C0}" srcOrd="0" destOrd="0" presId="urn:microsoft.com/office/officeart/2005/8/layout/process4"/>
    <dgm:cxn modelId="{3ABBC2F0-950A-4B41-AA67-1AFFF27C640D}" type="presOf" srcId="{A8514012-8031-4578-9CE4-F55A3318A864}" destId="{AFF13CD7-366E-482F-86FF-2B1107B0588F}" srcOrd="0" destOrd="0" presId="urn:microsoft.com/office/officeart/2005/8/layout/process4"/>
    <dgm:cxn modelId="{B612B121-4C52-4C0F-843B-B07AE2296932}" type="presOf" srcId="{29DCAEF6-BE1E-45DB-BA13-DE50DD8CE208}" destId="{9C29060E-5816-4011-88F6-5D7694ECABC1}" srcOrd="0" destOrd="0" presId="urn:microsoft.com/office/officeart/2005/8/layout/process4"/>
    <dgm:cxn modelId="{BAC92A4E-5FDC-44CC-8935-887C79FCE8D9}" type="presOf" srcId="{E38FFF06-210E-4544-A67F-EDDFE4E3B2DE}" destId="{4992AA2D-1FF6-4732-8093-C7A8C21897C5}" srcOrd="0" destOrd="0" presId="urn:microsoft.com/office/officeart/2005/8/layout/process4"/>
    <dgm:cxn modelId="{97601363-F7D5-42F6-A24B-34C3167C2188}" type="presParOf" srcId="{4B774C23-987A-4DA8-9ADA-A5D7D3BEFB70}" destId="{C13E1677-C109-4D5E-B585-BFCE63A56442}" srcOrd="0" destOrd="0" presId="urn:microsoft.com/office/officeart/2005/8/layout/process4"/>
    <dgm:cxn modelId="{55421819-F89B-4A37-9D3B-1819A63FB794}" type="presParOf" srcId="{C13E1677-C109-4D5E-B585-BFCE63A56442}" destId="{8518CA73-4500-4DA6-A523-A87FCF82EE64}" srcOrd="0" destOrd="0" presId="urn:microsoft.com/office/officeart/2005/8/layout/process4"/>
    <dgm:cxn modelId="{AF170E96-A2DD-472C-AA6E-392A1C5C398D}" type="presParOf" srcId="{C13E1677-C109-4D5E-B585-BFCE63A56442}" destId="{373658D2-2E48-4BC7-9485-18E9FEFB680D}" srcOrd="1" destOrd="0" presId="urn:microsoft.com/office/officeart/2005/8/layout/process4"/>
    <dgm:cxn modelId="{686EAC22-6939-4DA9-B15A-BCCDAF3691EB}" type="presParOf" srcId="{C13E1677-C109-4D5E-B585-BFCE63A56442}" destId="{6FDF02F5-EAEC-4C18-A46B-7536E0610008}" srcOrd="2" destOrd="0" presId="urn:microsoft.com/office/officeart/2005/8/layout/process4"/>
    <dgm:cxn modelId="{26958107-D88C-4E28-BE6F-047A846374C0}" type="presParOf" srcId="{6FDF02F5-EAEC-4C18-A46B-7536E0610008}" destId="{196B7ABF-F72E-41CB-9940-B3EE9D47A4D0}" srcOrd="0" destOrd="0" presId="urn:microsoft.com/office/officeart/2005/8/layout/process4"/>
    <dgm:cxn modelId="{E3D4D5E5-C3DB-4360-855C-B2B217CA4084}" type="presParOf" srcId="{6FDF02F5-EAEC-4C18-A46B-7536E0610008}" destId="{4992AA2D-1FF6-4732-8093-C7A8C21897C5}" srcOrd="1" destOrd="0" presId="urn:microsoft.com/office/officeart/2005/8/layout/process4"/>
    <dgm:cxn modelId="{DB3AE84D-53E4-454B-B938-3D32CA9EF32A}" type="presParOf" srcId="{4B774C23-987A-4DA8-9ADA-A5D7D3BEFB70}" destId="{FFA2CC56-D559-4709-8B83-1F8A61D878E3}" srcOrd="1" destOrd="0" presId="urn:microsoft.com/office/officeart/2005/8/layout/process4"/>
    <dgm:cxn modelId="{875CB51F-9ED8-4DAB-B0B1-7207377E6B3C}" type="presParOf" srcId="{4B774C23-987A-4DA8-9ADA-A5D7D3BEFB70}" destId="{DEDF0A87-BEC7-44CD-9067-C7AFE377E582}" srcOrd="2" destOrd="0" presId="urn:microsoft.com/office/officeart/2005/8/layout/process4"/>
    <dgm:cxn modelId="{1161E949-37B0-4235-B72B-44DAC264A287}" type="presParOf" srcId="{DEDF0A87-BEC7-44CD-9067-C7AFE377E582}" destId="{EA47B7D5-04E4-47A7-8E6C-5A70E1DCDE36}" srcOrd="0" destOrd="0" presId="urn:microsoft.com/office/officeart/2005/8/layout/process4"/>
    <dgm:cxn modelId="{24B02232-CF46-4D0F-A155-3EC3E323B5EB}" type="presParOf" srcId="{DEDF0A87-BEC7-44CD-9067-C7AFE377E582}" destId="{9D5B4BE1-0381-41C4-9819-A962FC7A0F78}" srcOrd="1" destOrd="0" presId="urn:microsoft.com/office/officeart/2005/8/layout/process4"/>
    <dgm:cxn modelId="{41590287-B58D-4F1E-B96F-C376C89F6E3C}" type="presParOf" srcId="{DEDF0A87-BEC7-44CD-9067-C7AFE377E582}" destId="{782C59A5-431C-4D41-AAF7-0670AA43ED46}" srcOrd="2" destOrd="0" presId="urn:microsoft.com/office/officeart/2005/8/layout/process4"/>
    <dgm:cxn modelId="{BB79E8A6-E6D9-4E53-B54D-FC01000C4D81}" type="presParOf" srcId="{782C59A5-431C-4D41-AAF7-0670AA43ED46}" destId="{9C29060E-5816-4011-88F6-5D7694ECABC1}" srcOrd="0" destOrd="0" presId="urn:microsoft.com/office/officeart/2005/8/layout/process4"/>
    <dgm:cxn modelId="{F091E9BA-012A-4123-8CBF-F9CEF1934AD9}" type="presParOf" srcId="{782C59A5-431C-4D41-AAF7-0670AA43ED46}" destId="{850A85A3-C04A-421F-B9CE-5014B4D29E44}" srcOrd="1" destOrd="0" presId="urn:microsoft.com/office/officeart/2005/8/layout/process4"/>
    <dgm:cxn modelId="{FC4CA0D7-A86D-4617-898D-6715499AC631}" type="presParOf" srcId="{4B774C23-987A-4DA8-9ADA-A5D7D3BEFB70}" destId="{B126D1E2-0502-4E3F-9317-78B9FAEC2373}" srcOrd="3" destOrd="0" presId="urn:microsoft.com/office/officeart/2005/8/layout/process4"/>
    <dgm:cxn modelId="{DC28535C-61CE-4F61-BEB0-29312ABC975B}" type="presParOf" srcId="{4B774C23-987A-4DA8-9ADA-A5D7D3BEFB70}" destId="{FBDFBAE8-7B28-4190-8F3A-6F547A16362C}" srcOrd="4" destOrd="0" presId="urn:microsoft.com/office/officeart/2005/8/layout/process4"/>
    <dgm:cxn modelId="{DE826AE5-CA54-4D47-B07B-D279828CCA12}" type="presParOf" srcId="{FBDFBAE8-7B28-4190-8F3A-6F547A16362C}" destId="{AFF13CD7-366E-482F-86FF-2B1107B0588F}" srcOrd="0" destOrd="0" presId="urn:microsoft.com/office/officeart/2005/8/layout/process4"/>
    <dgm:cxn modelId="{80C25D47-4BD7-47A5-9211-F15DAAE48374}" type="presParOf" srcId="{FBDFBAE8-7B28-4190-8F3A-6F547A16362C}" destId="{7E5C1971-DAEB-480A-957D-81DE5FE1EDEC}" srcOrd="1" destOrd="0" presId="urn:microsoft.com/office/officeart/2005/8/layout/process4"/>
    <dgm:cxn modelId="{399D1552-C081-4A1C-B153-242F37CEB8EB}" type="presParOf" srcId="{FBDFBAE8-7B28-4190-8F3A-6F547A16362C}" destId="{7477BD46-2630-4804-A11A-867942538AFB}" srcOrd="2" destOrd="0" presId="urn:microsoft.com/office/officeart/2005/8/layout/process4"/>
    <dgm:cxn modelId="{2C8C8873-8624-4FE0-B4AD-FBB88FDB80B5}" type="presParOf" srcId="{7477BD46-2630-4804-A11A-867942538AFB}" destId="{209D8914-A825-4FF7-B240-DAF15272F3C0}" srcOrd="0" destOrd="0" presId="urn:microsoft.com/office/officeart/2005/8/layout/process4"/>
    <dgm:cxn modelId="{C150EC89-C9E9-49A5-8CC8-644123031B0A}" type="presParOf" srcId="{7477BD46-2630-4804-A11A-867942538AFB}" destId="{BE7F4098-2FA6-4774-A3CC-9E40A5350B2E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7EB17D-C99D-4392-BE88-12B0A2FC0DCA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406B3C-230B-481B-BCA3-2E2DA8C4602E}">
      <dgm:prSet phldrT="[Text]"/>
      <dgm:spPr/>
      <dgm:t>
        <a:bodyPr/>
        <a:lstStyle/>
        <a:p>
          <a:r>
            <a:rPr lang="en-US" dirty="0" smtClean="0"/>
            <a:t>(PUBERTY)</a:t>
          </a:r>
          <a:endParaRPr lang="en-US" dirty="0"/>
        </a:p>
      </dgm:t>
    </dgm:pt>
    <dgm:pt modelId="{9DAEAF24-06B7-44D9-BEBF-1BA0926E4D31}" type="parTrans" cxnId="{90EA2053-443E-4A1D-8769-304C4CDACC74}">
      <dgm:prSet/>
      <dgm:spPr/>
      <dgm:t>
        <a:bodyPr/>
        <a:lstStyle/>
        <a:p>
          <a:endParaRPr lang="en-US"/>
        </a:p>
      </dgm:t>
    </dgm:pt>
    <dgm:pt modelId="{A8655D72-F36D-47E5-AD75-477D6169DE78}" type="sibTrans" cxnId="{90EA2053-443E-4A1D-8769-304C4CDACC74}">
      <dgm:prSet/>
      <dgm:spPr/>
      <dgm:t>
        <a:bodyPr/>
        <a:lstStyle/>
        <a:p>
          <a:endParaRPr lang="en-US"/>
        </a:p>
      </dgm:t>
    </dgm:pt>
    <dgm:pt modelId="{0C9B5B4C-2C42-4504-A91B-8DA4FD7BB716}">
      <dgm:prSet phldrT="[Text]"/>
      <dgm:spPr/>
      <dgm:t>
        <a:bodyPr/>
        <a:lstStyle/>
        <a:p>
          <a:r>
            <a:rPr lang="en-US" dirty="0" smtClean="0"/>
            <a:t>DEFINATION</a:t>
          </a:r>
          <a:endParaRPr lang="en-US" dirty="0"/>
        </a:p>
      </dgm:t>
    </dgm:pt>
    <dgm:pt modelId="{C131E4A2-BA85-4804-84F6-8C7A7160CD84}" type="parTrans" cxnId="{1F99C109-131F-4263-BBBE-B21985FD44B2}">
      <dgm:prSet/>
      <dgm:spPr/>
      <dgm:t>
        <a:bodyPr/>
        <a:lstStyle/>
        <a:p>
          <a:endParaRPr lang="en-US"/>
        </a:p>
      </dgm:t>
    </dgm:pt>
    <dgm:pt modelId="{1DE00A96-C2CC-4409-89EF-CCDA7074235D}" type="sibTrans" cxnId="{1F99C109-131F-4263-BBBE-B21985FD44B2}">
      <dgm:prSet/>
      <dgm:spPr/>
      <dgm:t>
        <a:bodyPr/>
        <a:lstStyle/>
        <a:p>
          <a:endParaRPr lang="en-US"/>
        </a:p>
      </dgm:t>
    </dgm:pt>
    <dgm:pt modelId="{F7EDBA17-E467-482E-B6BA-602FE287AF69}">
      <dgm:prSet phldrT="[Text]"/>
      <dgm:spPr/>
      <dgm:t>
        <a:bodyPr/>
        <a:lstStyle/>
        <a:p>
          <a:r>
            <a:rPr lang="en-US" dirty="0" smtClean="0"/>
            <a:t>A PERIOD OF RAPID SKELETAL AND SEXUAL MATURATION TTHAT OCCURS MAINLY IN EARLY ADOLESENCE</a:t>
          </a:r>
          <a:endParaRPr lang="en-US" dirty="0"/>
        </a:p>
      </dgm:t>
    </dgm:pt>
    <dgm:pt modelId="{E73DB42A-D3B1-4DD2-85BC-32128C1E4921}" type="parTrans" cxnId="{A1B299B0-FF54-49C3-A47B-907434F685E0}">
      <dgm:prSet/>
      <dgm:spPr/>
      <dgm:t>
        <a:bodyPr/>
        <a:lstStyle/>
        <a:p>
          <a:endParaRPr lang="en-US"/>
        </a:p>
      </dgm:t>
    </dgm:pt>
    <dgm:pt modelId="{F8049F88-4B5F-42FC-B36A-E7FEA7DF9AD3}" type="sibTrans" cxnId="{A1B299B0-FF54-49C3-A47B-907434F685E0}">
      <dgm:prSet/>
      <dgm:spPr/>
      <dgm:t>
        <a:bodyPr/>
        <a:lstStyle/>
        <a:p>
          <a:endParaRPr lang="en-US"/>
        </a:p>
      </dgm:t>
    </dgm:pt>
    <dgm:pt modelId="{B6179D1E-373A-4540-B086-3C9863C033C2}">
      <dgm:prSet phldrT="[Text]"/>
      <dgm:spPr/>
      <dgm:t>
        <a:bodyPr/>
        <a:lstStyle/>
        <a:p>
          <a:r>
            <a:rPr lang="en-US" dirty="0" smtClean="0"/>
            <a:t>PUBERTY</a:t>
          </a:r>
          <a:endParaRPr lang="en-US" dirty="0"/>
        </a:p>
      </dgm:t>
    </dgm:pt>
    <dgm:pt modelId="{F4968869-A7B7-4F49-A30D-D1C9F341EC4B}" type="parTrans" cxnId="{3C296C89-F358-41A1-8B5A-50DB339D8493}">
      <dgm:prSet/>
      <dgm:spPr/>
      <dgm:t>
        <a:bodyPr/>
        <a:lstStyle/>
        <a:p>
          <a:endParaRPr lang="en-US"/>
        </a:p>
      </dgm:t>
    </dgm:pt>
    <dgm:pt modelId="{1FF99118-0B00-4D60-9080-9EEE06FB6BAE}" type="sibTrans" cxnId="{3C296C89-F358-41A1-8B5A-50DB339D8493}">
      <dgm:prSet/>
      <dgm:spPr/>
      <dgm:t>
        <a:bodyPr/>
        <a:lstStyle/>
        <a:p>
          <a:endParaRPr lang="en-US"/>
        </a:p>
      </dgm:t>
    </dgm:pt>
    <dgm:pt modelId="{1ECA020F-A7CC-4DFA-896B-99FC735EC212}">
      <dgm:prSet phldrT="[Text]"/>
      <dgm:spPr/>
      <dgm:t>
        <a:bodyPr/>
        <a:lstStyle/>
        <a:p>
          <a:r>
            <a:rPr lang="en-US" dirty="0" smtClean="0"/>
            <a:t> SETS IN 2 YEARS  EARLIER IN GIRLS</a:t>
          </a:r>
          <a:endParaRPr lang="en-US" dirty="0"/>
        </a:p>
      </dgm:t>
    </dgm:pt>
    <dgm:pt modelId="{875D0464-5616-4406-8446-E7E8E745390B}" type="parTrans" cxnId="{1C782B64-F7F3-4367-B322-92E1ADDC4881}">
      <dgm:prSet/>
      <dgm:spPr/>
      <dgm:t>
        <a:bodyPr/>
        <a:lstStyle/>
        <a:p>
          <a:endParaRPr lang="en-US"/>
        </a:p>
      </dgm:t>
    </dgm:pt>
    <dgm:pt modelId="{0D0D9D93-22E2-4376-8EA7-F022B1431EDE}" type="sibTrans" cxnId="{1C782B64-F7F3-4367-B322-92E1ADDC4881}">
      <dgm:prSet/>
      <dgm:spPr/>
      <dgm:t>
        <a:bodyPr/>
        <a:lstStyle/>
        <a:p>
          <a:endParaRPr lang="en-US"/>
        </a:p>
      </dgm:t>
    </dgm:pt>
    <dgm:pt modelId="{F51BACE1-1B81-4088-AF17-4A002139F6D0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 dirty="0" smtClean="0"/>
            <a:t>SEXUAL MATURATION</a:t>
          </a:r>
          <a:endParaRPr lang="en-US" dirty="0"/>
        </a:p>
      </dgm:t>
    </dgm:pt>
    <dgm:pt modelId="{57FFD1C7-41C1-4302-AEE7-1E1D6900AD7A}" type="parTrans" cxnId="{3F1BC304-0113-4D47-8628-B4B57F275845}">
      <dgm:prSet/>
      <dgm:spPr/>
      <dgm:t>
        <a:bodyPr/>
        <a:lstStyle/>
        <a:p>
          <a:endParaRPr lang="en-US"/>
        </a:p>
      </dgm:t>
    </dgm:pt>
    <dgm:pt modelId="{7C6F6482-6C37-4685-8F61-F81DAF820E7D}" type="sibTrans" cxnId="{3F1BC304-0113-4D47-8628-B4B57F275845}">
      <dgm:prSet/>
      <dgm:spPr/>
      <dgm:t>
        <a:bodyPr/>
        <a:lstStyle/>
        <a:p>
          <a:endParaRPr lang="en-US"/>
        </a:p>
      </dgm:t>
    </dgm:pt>
    <dgm:pt modelId="{50785371-9A31-4409-8E2C-39CC65A73C63}" type="pres">
      <dgm:prSet presAssocID="{EF7EB17D-C99D-4392-BE88-12B0A2FC0DC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E1D3B15-3935-4C6D-AF5F-7ADC9A098F9E}" type="pres">
      <dgm:prSet presAssocID="{82406B3C-230B-481B-BCA3-2E2DA8C4602E}" presName="root" presStyleCnt="0"/>
      <dgm:spPr/>
    </dgm:pt>
    <dgm:pt modelId="{0F27C18B-33D6-4AB8-964D-0E86116402B9}" type="pres">
      <dgm:prSet presAssocID="{82406B3C-230B-481B-BCA3-2E2DA8C4602E}" presName="rootComposite" presStyleCnt="0"/>
      <dgm:spPr/>
    </dgm:pt>
    <dgm:pt modelId="{04165B3E-6FC2-45AA-8996-CA9F9B4B1ACF}" type="pres">
      <dgm:prSet presAssocID="{82406B3C-230B-481B-BCA3-2E2DA8C4602E}" presName="rootText" presStyleLbl="node1" presStyleIdx="0" presStyleCnt="2"/>
      <dgm:spPr/>
      <dgm:t>
        <a:bodyPr/>
        <a:lstStyle/>
        <a:p>
          <a:endParaRPr lang="en-US"/>
        </a:p>
      </dgm:t>
    </dgm:pt>
    <dgm:pt modelId="{7E21C3FE-C4BF-4423-A34A-A8216E365748}" type="pres">
      <dgm:prSet presAssocID="{82406B3C-230B-481B-BCA3-2E2DA8C4602E}" presName="rootConnector" presStyleLbl="node1" presStyleIdx="0" presStyleCnt="2"/>
      <dgm:spPr/>
      <dgm:t>
        <a:bodyPr/>
        <a:lstStyle/>
        <a:p>
          <a:endParaRPr lang="en-US"/>
        </a:p>
      </dgm:t>
    </dgm:pt>
    <dgm:pt modelId="{762DE64A-5562-41CB-81F0-438FD91E67D8}" type="pres">
      <dgm:prSet presAssocID="{82406B3C-230B-481B-BCA3-2E2DA8C4602E}" presName="childShape" presStyleCnt="0"/>
      <dgm:spPr/>
    </dgm:pt>
    <dgm:pt modelId="{D285B8B5-806A-4E40-AFB5-32774A094301}" type="pres">
      <dgm:prSet presAssocID="{C131E4A2-BA85-4804-84F6-8C7A7160CD84}" presName="Name13" presStyleLbl="parChTrans1D2" presStyleIdx="0" presStyleCnt="4"/>
      <dgm:spPr/>
      <dgm:t>
        <a:bodyPr/>
        <a:lstStyle/>
        <a:p>
          <a:endParaRPr lang="en-US"/>
        </a:p>
      </dgm:t>
    </dgm:pt>
    <dgm:pt modelId="{5AF6AAAC-4D11-4EE6-B88E-80E9A887C670}" type="pres">
      <dgm:prSet presAssocID="{0C9B5B4C-2C42-4504-A91B-8DA4FD7BB716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4C8BCF-A801-4F62-992C-5584758C6AD9}" type="pres">
      <dgm:prSet presAssocID="{E73DB42A-D3B1-4DD2-85BC-32128C1E4921}" presName="Name13" presStyleLbl="parChTrans1D2" presStyleIdx="1" presStyleCnt="4"/>
      <dgm:spPr/>
      <dgm:t>
        <a:bodyPr/>
        <a:lstStyle/>
        <a:p>
          <a:endParaRPr lang="en-US"/>
        </a:p>
      </dgm:t>
    </dgm:pt>
    <dgm:pt modelId="{A12CDE00-2A3C-408F-8B91-59186C1BFBAE}" type="pres">
      <dgm:prSet presAssocID="{F7EDBA17-E467-482E-B6BA-602FE287AF69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EB0659-2770-478F-B04A-E386845FA693}" type="pres">
      <dgm:prSet presAssocID="{B6179D1E-373A-4540-B086-3C9863C033C2}" presName="root" presStyleCnt="0"/>
      <dgm:spPr/>
    </dgm:pt>
    <dgm:pt modelId="{136BBEBE-543F-49C3-A03B-A1F5B56E8DFC}" type="pres">
      <dgm:prSet presAssocID="{B6179D1E-373A-4540-B086-3C9863C033C2}" presName="rootComposite" presStyleCnt="0"/>
      <dgm:spPr/>
    </dgm:pt>
    <dgm:pt modelId="{19561D90-9023-44B6-8014-6AEF9837BB9F}" type="pres">
      <dgm:prSet presAssocID="{B6179D1E-373A-4540-B086-3C9863C033C2}" presName="rootText" presStyleLbl="node1" presStyleIdx="1" presStyleCnt="2"/>
      <dgm:spPr/>
      <dgm:t>
        <a:bodyPr/>
        <a:lstStyle/>
        <a:p>
          <a:endParaRPr lang="en-US"/>
        </a:p>
      </dgm:t>
    </dgm:pt>
    <dgm:pt modelId="{1AE1F5EC-93CE-459C-81FF-C86BF4445AEC}" type="pres">
      <dgm:prSet presAssocID="{B6179D1E-373A-4540-B086-3C9863C033C2}" presName="rootConnector" presStyleLbl="node1" presStyleIdx="1" presStyleCnt="2"/>
      <dgm:spPr/>
      <dgm:t>
        <a:bodyPr/>
        <a:lstStyle/>
        <a:p>
          <a:endParaRPr lang="en-US"/>
        </a:p>
      </dgm:t>
    </dgm:pt>
    <dgm:pt modelId="{8EE70AA1-91E5-40CF-86A6-3D1ED16D1117}" type="pres">
      <dgm:prSet presAssocID="{B6179D1E-373A-4540-B086-3C9863C033C2}" presName="childShape" presStyleCnt="0"/>
      <dgm:spPr/>
    </dgm:pt>
    <dgm:pt modelId="{11A55003-38BB-449B-A614-94067E41EF25}" type="pres">
      <dgm:prSet presAssocID="{875D0464-5616-4406-8446-E7E8E745390B}" presName="Name13" presStyleLbl="parChTrans1D2" presStyleIdx="2" presStyleCnt="4"/>
      <dgm:spPr/>
      <dgm:t>
        <a:bodyPr/>
        <a:lstStyle/>
        <a:p>
          <a:endParaRPr lang="en-US"/>
        </a:p>
      </dgm:t>
    </dgm:pt>
    <dgm:pt modelId="{97FA8A4C-EB0C-4BEF-87CB-19F226A97933}" type="pres">
      <dgm:prSet presAssocID="{1ECA020F-A7CC-4DFA-896B-99FC735EC212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D3B898-E9CB-4B67-A849-3C75DC9D54A0}" type="pres">
      <dgm:prSet presAssocID="{57FFD1C7-41C1-4302-AEE7-1E1D6900AD7A}" presName="Name13" presStyleLbl="parChTrans1D2" presStyleIdx="3" presStyleCnt="4"/>
      <dgm:spPr/>
      <dgm:t>
        <a:bodyPr/>
        <a:lstStyle/>
        <a:p>
          <a:endParaRPr lang="en-US"/>
        </a:p>
      </dgm:t>
    </dgm:pt>
    <dgm:pt modelId="{A9293311-6100-4474-818B-1918100DA6D0}" type="pres">
      <dgm:prSet presAssocID="{F51BACE1-1B81-4088-AF17-4A002139F6D0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B8165B-35F2-47D1-A957-8516C89CF715}" type="presOf" srcId="{E73DB42A-D3B1-4DD2-85BC-32128C1E4921}" destId="{AC4C8BCF-A801-4F62-992C-5584758C6AD9}" srcOrd="0" destOrd="0" presId="urn:microsoft.com/office/officeart/2005/8/layout/hierarchy3"/>
    <dgm:cxn modelId="{C29ACB59-A8A4-4D71-8A34-BAFB85EFA284}" type="presOf" srcId="{F7EDBA17-E467-482E-B6BA-602FE287AF69}" destId="{A12CDE00-2A3C-408F-8B91-59186C1BFBAE}" srcOrd="0" destOrd="0" presId="urn:microsoft.com/office/officeart/2005/8/layout/hierarchy3"/>
    <dgm:cxn modelId="{3F1BC304-0113-4D47-8628-B4B57F275845}" srcId="{B6179D1E-373A-4540-B086-3C9863C033C2}" destId="{F51BACE1-1B81-4088-AF17-4A002139F6D0}" srcOrd="1" destOrd="0" parTransId="{57FFD1C7-41C1-4302-AEE7-1E1D6900AD7A}" sibTransId="{7C6F6482-6C37-4685-8F61-F81DAF820E7D}"/>
    <dgm:cxn modelId="{3C296C89-F358-41A1-8B5A-50DB339D8493}" srcId="{EF7EB17D-C99D-4392-BE88-12B0A2FC0DCA}" destId="{B6179D1E-373A-4540-B086-3C9863C033C2}" srcOrd="1" destOrd="0" parTransId="{F4968869-A7B7-4F49-A30D-D1C9F341EC4B}" sibTransId="{1FF99118-0B00-4D60-9080-9EEE06FB6BAE}"/>
    <dgm:cxn modelId="{57F9A78C-AADD-4664-91D0-7A57709F4260}" type="presOf" srcId="{F51BACE1-1B81-4088-AF17-4A002139F6D0}" destId="{A9293311-6100-4474-818B-1918100DA6D0}" srcOrd="0" destOrd="0" presId="urn:microsoft.com/office/officeart/2005/8/layout/hierarchy3"/>
    <dgm:cxn modelId="{4BB73BE0-D7C9-46C1-A839-B1C6555B7F90}" type="presOf" srcId="{B6179D1E-373A-4540-B086-3C9863C033C2}" destId="{19561D90-9023-44B6-8014-6AEF9837BB9F}" srcOrd="0" destOrd="0" presId="urn:microsoft.com/office/officeart/2005/8/layout/hierarchy3"/>
    <dgm:cxn modelId="{8176A369-D438-40DE-BED0-DCE0BE1704A4}" type="presOf" srcId="{82406B3C-230B-481B-BCA3-2E2DA8C4602E}" destId="{04165B3E-6FC2-45AA-8996-CA9F9B4B1ACF}" srcOrd="0" destOrd="0" presId="urn:microsoft.com/office/officeart/2005/8/layout/hierarchy3"/>
    <dgm:cxn modelId="{1C782B64-F7F3-4367-B322-92E1ADDC4881}" srcId="{B6179D1E-373A-4540-B086-3C9863C033C2}" destId="{1ECA020F-A7CC-4DFA-896B-99FC735EC212}" srcOrd="0" destOrd="0" parTransId="{875D0464-5616-4406-8446-E7E8E745390B}" sibTransId="{0D0D9D93-22E2-4376-8EA7-F022B1431EDE}"/>
    <dgm:cxn modelId="{3A00AEB8-A062-4512-B700-D959A5615CCC}" type="presOf" srcId="{C131E4A2-BA85-4804-84F6-8C7A7160CD84}" destId="{D285B8B5-806A-4E40-AFB5-32774A094301}" srcOrd="0" destOrd="0" presId="urn:microsoft.com/office/officeart/2005/8/layout/hierarchy3"/>
    <dgm:cxn modelId="{1F99C109-131F-4263-BBBE-B21985FD44B2}" srcId="{82406B3C-230B-481B-BCA3-2E2DA8C4602E}" destId="{0C9B5B4C-2C42-4504-A91B-8DA4FD7BB716}" srcOrd="0" destOrd="0" parTransId="{C131E4A2-BA85-4804-84F6-8C7A7160CD84}" sibTransId="{1DE00A96-C2CC-4409-89EF-CCDA7074235D}"/>
    <dgm:cxn modelId="{A1B299B0-FF54-49C3-A47B-907434F685E0}" srcId="{82406B3C-230B-481B-BCA3-2E2DA8C4602E}" destId="{F7EDBA17-E467-482E-B6BA-602FE287AF69}" srcOrd="1" destOrd="0" parTransId="{E73DB42A-D3B1-4DD2-85BC-32128C1E4921}" sibTransId="{F8049F88-4B5F-42FC-B36A-E7FEA7DF9AD3}"/>
    <dgm:cxn modelId="{8D94CE61-C722-4738-BD0D-6305A89A5932}" type="presOf" srcId="{1ECA020F-A7CC-4DFA-896B-99FC735EC212}" destId="{97FA8A4C-EB0C-4BEF-87CB-19F226A97933}" srcOrd="0" destOrd="0" presId="urn:microsoft.com/office/officeart/2005/8/layout/hierarchy3"/>
    <dgm:cxn modelId="{0C6C9AD0-90C0-401D-A31A-8CB797A24758}" type="presOf" srcId="{EF7EB17D-C99D-4392-BE88-12B0A2FC0DCA}" destId="{50785371-9A31-4409-8E2C-39CC65A73C63}" srcOrd="0" destOrd="0" presId="urn:microsoft.com/office/officeart/2005/8/layout/hierarchy3"/>
    <dgm:cxn modelId="{7252E34D-8796-4979-AB8E-EDA0312A919F}" type="presOf" srcId="{0C9B5B4C-2C42-4504-A91B-8DA4FD7BB716}" destId="{5AF6AAAC-4D11-4EE6-B88E-80E9A887C670}" srcOrd="0" destOrd="0" presId="urn:microsoft.com/office/officeart/2005/8/layout/hierarchy3"/>
    <dgm:cxn modelId="{90EA2053-443E-4A1D-8769-304C4CDACC74}" srcId="{EF7EB17D-C99D-4392-BE88-12B0A2FC0DCA}" destId="{82406B3C-230B-481B-BCA3-2E2DA8C4602E}" srcOrd="0" destOrd="0" parTransId="{9DAEAF24-06B7-44D9-BEBF-1BA0926E4D31}" sibTransId="{A8655D72-F36D-47E5-AD75-477D6169DE78}"/>
    <dgm:cxn modelId="{85FA88A4-F49F-4768-9EB1-E9C4E42E13DF}" type="presOf" srcId="{B6179D1E-373A-4540-B086-3C9863C033C2}" destId="{1AE1F5EC-93CE-459C-81FF-C86BF4445AEC}" srcOrd="1" destOrd="0" presId="urn:microsoft.com/office/officeart/2005/8/layout/hierarchy3"/>
    <dgm:cxn modelId="{7D83A655-7568-487D-BC2A-91B952DDAEEA}" type="presOf" srcId="{82406B3C-230B-481B-BCA3-2E2DA8C4602E}" destId="{7E21C3FE-C4BF-4423-A34A-A8216E365748}" srcOrd="1" destOrd="0" presId="urn:microsoft.com/office/officeart/2005/8/layout/hierarchy3"/>
    <dgm:cxn modelId="{BB3DA42E-4133-4CD3-B157-2AFB011EEE69}" type="presOf" srcId="{875D0464-5616-4406-8446-E7E8E745390B}" destId="{11A55003-38BB-449B-A614-94067E41EF25}" srcOrd="0" destOrd="0" presId="urn:microsoft.com/office/officeart/2005/8/layout/hierarchy3"/>
    <dgm:cxn modelId="{0AE466D1-E516-47FF-A9DB-5878D1FC94C8}" type="presOf" srcId="{57FFD1C7-41C1-4302-AEE7-1E1D6900AD7A}" destId="{D5D3B898-E9CB-4B67-A849-3C75DC9D54A0}" srcOrd="0" destOrd="0" presId="urn:microsoft.com/office/officeart/2005/8/layout/hierarchy3"/>
    <dgm:cxn modelId="{BCB4E844-9232-43EB-82D1-33A98334ED87}" type="presParOf" srcId="{50785371-9A31-4409-8E2C-39CC65A73C63}" destId="{0E1D3B15-3935-4C6D-AF5F-7ADC9A098F9E}" srcOrd="0" destOrd="0" presId="urn:microsoft.com/office/officeart/2005/8/layout/hierarchy3"/>
    <dgm:cxn modelId="{711E188F-FF66-4710-8DE4-9D2A6BC4A2F0}" type="presParOf" srcId="{0E1D3B15-3935-4C6D-AF5F-7ADC9A098F9E}" destId="{0F27C18B-33D6-4AB8-964D-0E86116402B9}" srcOrd="0" destOrd="0" presId="urn:microsoft.com/office/officeart/2005/8/layout/hierarchy3"/>
    <dgm:cxn modelId="{2289A735-5579-4821-8449-FB806EA55A0D}" type="presParOf" srcId="{0F27C18B-33D6-4AB8-964D-0E86116402B9}" destId="{04165B3E-6FC2-45AA-8996-CA9F9B4B1ACF}" srcOrd="0" destOrd="0" presId="urn:microsoft.com/office/officeart/2005/8/layout/hierarchy3"/>
    <dgm:cxn modelId="{07E31F88-57D1-45AB-A5EE-CD8FA1A75946}" type="presParOf" srcId="{0F27C18B-33D6-4AB8-964D-0E86116402B9}" destId="{7E21C3FE-C4BF-4423-A34A-A8216E365748}" srcOrd="1" destOrd="0" presId="urn:microsoft.com/office/officeart/2005/8/layout/hierarchy3"/>
    <dgm:cxn modelId="{B8EBC53C-F4B0-4943-9F92-40C0057439E1}" type="presParOf" srcId="{0E1D3B15-3935-4C6D-AF5F-7ADC9A098F9E}" destId="{762DE64A-5562-41CB-81F0-438FD91E67D8}" srcOrd="1" destOrd="0" presId="urn:microsoft.com/office/officeart/2005/8/layout/hierarchy3"/>
    <dgm:cxn modelId="{875FD49F-C6E6-4E1E-A3E8-5BE86FC99B6E}" type="presParOf" srcId="{762DE64A-5562-41CB-81F0-438FD91E67D8}" destId="{D285B8B5-806A-4E40-AFB5-32774A094301}" srcOrd="0" destOrd="0" presId="urn:microsoft.com/office/officeart/2005/8/layout/hierarchy3"/>
    <dgm:cxn modelId="{F80EE220-D48A-408B-ABAC-CF3EFCA57AEC}" type="presParOf" srcId="{762DE64A-5562-41CB-81F0-438FD91E67D8}" destId="{5AF6AAAC-4D11-4EE6-B88E-80E9A887C670}" srcOrd="1" destOrd="0" presId="urn:microsoft.com/office/officeart/2005/8/layout/hierarchy3"/>
    <dgm:cxn modelId="{C60284EC-75FE-4D1E-941B-4A546FF7A157}" type="presParOf" srcId="{762DE64A-5562-41CB-81F0-438FD91E67D8}" destId="{AC4C8BCF-A801-4F62-992C-5584758C6AD9}" srcOrd="2" destOrd="0" presId="urn:microsoft.com/office/officeart/2005/8/layout/hierarchy3"/>
    <dgm:cxn modelId="{1CDC1D59-F454-44D2-9D17-443A638B6843}" type="presParOf" srcId="{762DE64A-5562-41CB-81F0-438FD91E67D8}" destId="{A12CDE00-2A3C-408F-8B91-59186C1BFBAE}" srcOrd="3" destOrd="0" presId="urn:microsoft.com/office/officeart/2005/8/layout/hierarchy3"/>
    <dgm:cxn modelId="{05F4C356-B9F3-454D-8F3B-84343814A564}" type="presParOf" srcId="{50785371-9A31-4409-8E2C-39CC65A73C63}" destId="{C5EB0659-2770-478F-B04A-E386845FA693}" srcOrd="1" destOrd="0" presId="urn:microsoft.com/office/officeart/2005/8/layout/hierarchy3"/>
    <dgm:cxn modelId="{D51B9D57-CEF5-435A-ACA2-95B53861D587}" type="presParOf" srcId="{C5EB0659-2770-478F-B04A-E386845FA693}" destId="{136BBEBE-543F-49C3-A03B-A1F5B56E8DFC}" srcOrd="0" destOrd="0" presId="urn:microsoft.com/office/officeart/2005/8/layout/hierarchy3"/>
    <dgm:cxn modelId="{E00F7C62-736E-40ED-B331-C52CD5FFC017}" type="presParOf" srcId="{136BBEBE-543F-49C3-A03B-A1F5B56E8DFC}" destId="{19561D90-9023-44B6-8014-6AEF9837BB9F}" srcOrd="0" destOrd="0" presId="urn:microsoft.com/office/officeart/2005/8/layout/hierarchy3"/>
    <dgm:cxn modelId="{CFD19847-7B14-4D68-A13B-024A82173BFB}" type="presParOf" srcId="{136BBEBE-543F-49C3-A03B-A1F5B56E8DFC}" destId="{1AE1F5EC-93CE-459C-81FF-C86BF4445AEC}" srcOrd="1" destOrd="0" presId="urn:microsoft.com/office/officeart/2005/8/layout/hierarchy3"/>
    <dgm:cxn modelId="{F571065A-60F1-46F3-983C-6DC327CFB9C7}" type="presParOf" srcId="{C5EB0659-2770-478F-B04A-E386845FA693}" destId="{8EE70AA1-91E5-40CF-86A6-3D1ED16D1117}" srcOrd="1" destOrd="0" presId="urn:microsoft.com/office/officeart/2005/8/layout/hierarchy3"/>
    <dgm:cxn modelId="{9C5ADBD6-BE2E-4EAE-9248-1882F592D83D}" type="presParOf" srcId="{8EE70AA1-91E5-40CF-86A6-3D1ED16D1117}" destId="{11A55003-38BB-449B-A614-94067E41EF25}" srcOrd="0" destOrd="0" presId="urn:microsoft.com/office/officeart/2005/8/layout/hierarchy3"/>
    <dgm:cxn modelId="{43E98B95-4E26-4AFA-8863-A0978C5074CE}" type="presParOf" srcId="{8EE70AA1-91E5-40CF-86A6-3D1ED16D1117}" destId="{97FA8A4C-EB0C-4BEF-87CB-19F226A97933}" srcOrd="1" destOrd="0" presId="urn:microsoft.com/office/officeart/2005/8/layout/hierarchy3"/>
    <dgm:cxn modelId="{62142465-5600-4BD7-8789-833A7326697F}" type="presParOf" srcId="{8EE70AA1-91E5-40CF-86A6-3D1ED16D1117}" destId="{D5D3B898-E9CB-4B67-A849-3C75DC9D54A0}" srcOrd="2" destOrd="0" presId="urn:microsoft.com/office/officeart/2005/8/layout/hierarchy3"/>
    <dgm:cxn modelId="{90A282FE-80B5-4427-83CE-B0F36BC0B254}" type="presParOf" srcId="{8EE70AA1-91E5-40CF-86A6-3D1ED16D1117}" destId="{A9293311-6100-4474-818B-1918100DA6D0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BEFEF4-E782-47E7-8A9B-BEA5485FB285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6BB15946-45BC-4CEE-8D67-E9C0B9F534FE}">
      <dgm:prSet phldrT="[Text]" custT="1"/>
      <dgm:spPr/>
      <dgm:t>
        <a:bodyPr/>
        <a:lstStyle/>
        <a:p>
          <a:r>
            <a:rPr lang="en-US" sz="3200" i="1" dirty="0" smtClean="0">
              <a:solidFill>
                <a:srgbClr val="FF0000"/>
              </a:solidFill>
            </a:rPr>
            <a:t>ADOLECENCE</a:t>
          </a:r>
          <a:r>
            <a:rPr lang="en-US" sz="4000" dirty="0" smtClean="0"/>
            <a:t> IS NOT</a:t>
          </a:r>
          <a:r>
            <a:rPr lang="en-US" sz="2800" dirty="0" smtClean="0"/>
            <a:t> A TIME OF</a:t>
          </a:r>
        </a:p>
      </dgm:t>
    </dgm:pt>
    <dgm:pt modelId="{0B3ADAEA-20BD-40E0-A064-02A83CAC4647}" type="parTrans" cxnId="{5712AFF1-9017-47B4-BD83-1B3D861B5AFB}">
      <dgm:prSet/>
      <dgm:spPr/>
      <dgm:t>
        <a:bodyPr/>
        <a:lstStyle/>
        <a:p>
          <a:endParaRPr lang="en-US"/>
        </a:p>
      </dgm:t>
    </dgm:pt>
    <dgm:pt modelId="{09334394-98BC-45AA-9042-9E3B33C1DD7A}" type="sibTrans" cxnId="{5712AFF1-9017-47B4-BD83-1B3D861B5AFB}">
      <dgm:prSet/>
      <dgm:spPr/>
      <dgm:t>
        <a:bodyPr/>
        <a:lstStyle/>
        <a:p>
          <a:endParaRPr lang="en-US"/>
        </a:p>
      </dgm:t>
    </dgm:pt>
    <dgm:pt modelId="{71D3C476-00A3-4D6F-A31E-199FAE11C641}">
      <dgm:prSet phldrT="[Text]" custT="1"/>
      <dgm:spPr/>
      <dgm:t>
        <a:bodyPr/>
        <a:lstStyle/>
        <a:p>
          <a:r>
            <a:rPr lang="en-US" sz="3600" dirty="0" smtClean="0"/>
            <a:t>1.REBELLION</a:t>
          </a:r>
        </a:p>
        <a:p>
          <a:r>
            <a:rPr lang="en-US" sz="3600" dirty="0" smtClean="0"/>
            <a:t>2.CRISIS,</a:t>
          </a:r>
          <a:endParaRPr lang="en-US" sz="3600" dirty="0"/>
        </a:p>
      </dgm:t>
    </dgm:pt>
    <dgm:pt modelId="{3E5747F2-3840-4C25-8F4F-04F308BADB81}" type="parTrans" cxnId="{B38FCEBD-92BA-4201-AFDD-80A6E76E58CD}">
      <dgm:prSet/>
      <dgm:spPr/>
      <dgm:t>
        <a:bodyPr/>
        <a:lstStyle/>
        <a:p>
          <a:endParaRPr lang="en-US"/>
        </a:p>
      </dgm:t>
    </dgm:pt>
    <dgm:pt modelId="{08682EAC-15C2-42AE-93C3-967F9F13E50C}" type="sibTrans" cxnId="{B38FCEBD-92BA-4201-AFDD-80A6E76E58CD}">
      <dgm:prSet/>
      <dgm:spPr/>
      <dgm:t>
        <a:bodyPr/>
        <a:lstStyle/>
        <a:p>
          <a:endParaRPr lang="en-US"/>
        </a:p>
      </dgm:t>
    </dgm:pt>
    <dgm:pt modelId="{CCF9EA16-B940-4BD1-9F43-AEC2B9F8647D}">
      <dgm:prSet phldrT="[Text]" custT="1"/>
      <dgm:spPr/>
      <dgm:t>
        <a:bodyPr/>
        <a:lstStyle/>
        <a:p>
          <a:r>
            <a:rPr lang="en-US" sz="3200" dirty="0" smtClean="0"/>
            <a:t>3.PATHOLOY,</a:t>
          </a:r>
        </a:p>
        <a:p>
          <a:r>
            <a:rPr lang="en-US" sz="3200" dirty="0" smtClean="0"/>
            <a:t>4.DEVIANCE TO AUTHORITY.</a:t>
          </a:r>
          <a:endParaRPr lang="en-US" sz="3200" dirty="0"/>
        </a:p>
      </dgm:t>
    </dgm:pt>
    <dgm:pt modelId="{C3C91B24-1EE9-4ACF-B773-EAC045676029}" type="parTrans" cxnId="{3A208B55-EEED-42F8-ADBB-A78F4599587D}">
      <dgm:prSet/>
      <dgm:spPr/>
      <dgm:t>
        <a:bodyPr/>
        <a:lstStyle/>
        <a:p>
          <a:endParaRPr lang="en-US"/>
        </a:p>
      </dgm:t>
    </dgm:pt>
    <dgm:pt modelId="{BF761F9C-CFF4-43B8-AE94-B54E3E94B4BE}" type="sibTrans" cxnId="{3A208B55-EEED-42F8-ADBB-A78F4599587D}">
      <dgm:prSet/>
      <dgm:spPr/>
      <dgm:t>
        <a:bodyPr/>
        <a:lstStyle/>
        <a:p>
          <a:endParaRPr lang="en-US"/>
        </a:p>
      </dgm:t>
    </dgm:pt>
    <dgm:pt modelId="{6DFF4044-0325-4453-9EC0-89E39439BF5C}" type="pres">
      <dgm:prSet presAssocID="{12BEFEF4-E782-47E7-8A9B-BEA5485FB285}" presName="Name0" presStyleCnt="0">
        <dgm:presLayoutVars>
          <dgm:dir/>
          <dgm:resizeHandles val="exact"/>
        </dgm:presLayoutVars>
      </dgm:prSet>
      <dgm:spPr/>
    </dgm:pt>
    <dgm:pt modelId="{93086C96-FD92-4C30-9693-DCFCDC2AB20B}" type="pres">
      <dgm:prSet presAssocID="{12BEFEF4-E782-47E7-8A9B-BEA5485FB285}" presName="fgShape" presStyleLbl="fgShp" presStyleIdx="0" presStyleCnt="1"/>
      <dgm:spPr/>
    </dgm:pt>
    <dgm:pt modelId="{D3A0E327-D4A2-4A51-9AE5-4631E8179AC6}" type="pres">
      <dgm:prSet presAssocID="{12BEFEF4-E782-47E7-8A9B-BEA5485FB285}" presName="linComp" presStyleCnt="0"/>
      <dgm:spPr/>
    </dgm:pt>
    <dgm:pt modelId="{B2788C82-3757-45C1-84F7-8AD779BC7449}" type="pres">
      <dgm:prSet presAssocID="{6BB15946-45BC-4CEE-8D67-E9C0B9F534FE}" presName="compNode" presStyleCnt="0"/>
      <dgm:spPr/>
    </dgm:pt>
    <dgm:pt modelId="{42FA7EEF-E739-4208-A933-A546614E9BEB}" type="pres">
      <dgm:prSet presAssocID="{6BB15946-45BC-4CEE-8D67-E9C0B9F534FE}" presName="bkgdShape" presStyleLbl="node1" presStyleIdx="0" presStyleCnt="3"/>
      <dgm:spPr/>
      <dgm:t>
        <a:bodyPr/>
        <a:lstStyle/>
        <a:p>
          <a:endParaRPr lang="en-US"/>
        </a:p>
      </dgm:t>
    </dgm:pt>
    <dgm:pt modelId="{6716DCE4-F8D6-4787-B48C-3E201A556645}" type="pres">
      <dgm:prSet presAssocID="{6BB15946-45BC-4CEE-8D67-E9C0B9F534FE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C57EA4-97ED-4D2F-B514-70EE6CA612FD}" type="pres">
      <dgm:prSet presAssocID="{6BB15946-45BC-4CEE-8D67-E9C0B9F534FE}" presName="invisiNode" presStyleLbl="node1" presStyleIdx="0" presStyleCnt="3"/>
      <dgm:spPr/>
    </dgm:pt>
    <dgm:pt modelId="{40AA6282-C9A2-4E1E-AC0A-89A38C000CDA}" type="pres">
      <dgm:prSet presAssocID="{6BB15946-45BC-4CEE-8D67-E9C0B9F534FE}" presName="imagNode" presStyleLbl="fgImgPlace1" presStyleIdx="0" presStyleCnt="3"/>
      <dgm:spPr/>
    </dgm:pt>
    <dgm:pt modelId="{90BB46C8-B6C2-4353-95B4-D6C052C560EF}" type="pres">
      <dgm:prSet presAssocID="{09334394-98BC-45AA-9042-9E3B33C1DD7A}" presName="sibTrans" presStyleLbl="sibTrans2D1" presStyleIdx="0" presStyleCnt="0"/>
      <dgm:spPr/>
      <dgm:t>
        <a:bodyPr/>
        <a:lstStyle/>
        <a:p>
          <a:endParaRPr lang="en-US"/>
        </a:p>
      </dgm:t>
    </dgm:pt>
    <dgm:pt modelId="{53C16300-C6C1-4607-A518-5F0C6C56C693}" type="pres">
      <dgm:prSet presAssocID="{71D3C476-00A3-4D6F-A31E-199FAE11C641}" presName="compNode" presStyleCnt="0"/>
      <dgm:spPr/>
    </dgm:pt>
    <dgm:pt modelId="{8E036B36-5C8E-4E35-BDC8-E331607C7DED}" type="pres">
      <dgm:prSet presAssocID="{71D3C476-00A3-4D6F-A31E-199FAE11C641}" presName="bkgdShape" presStyleLbl="node1" presStyleIdx="1" presStyleCnt="3"/>
      <dgm:spPr/>
      <dgm:t>
        <a:bodyPr/>
        <a:lstStyle/>
        <a:p>
          <a:endParaRPr lang="en-US"/>
        </a:p>
      </dgm:t>
    </dgm:pt>
    <dgm:pt modelId="{C35DB3A5-97BE-48A1-B81A-88758C1DE6B8}" type="pres">
      <dgm:prSet presAssocID="{71D3C476-00A3-4D6F-A31E-199FAE11C641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5F33C9-647F-43D9-BCC4-8A49E97162AD}" type="pres">
      <dgm:prSet presAssocID="{71D3C476-00A3-4D6F-A31E-199FAE11C641}" presName="invisiNode" presStyleLbl="node1" presStyleIdx="1" presStyleCnt="3"/>
      <dgm:spPr/>
    </dgm:pt>
    <dgm:pt modelId="{409E0E99-01D5-4683-A3D7-ED756023E787}" type="pres">
      <dgm:prSet presAssocID="{71D3C476-00A3-4D6F-A31E-199FAE11C641}" presName="imagNod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4B77F70E-E7D9-407B-9CCA-BFF4449F3CC8}" type="pres">
      <dgm:prSet presAssocID="{08682EAC-15C2-42AE-93C3-967F9F13E50C}" presName="sibTrans" presStyleLbl="sibTrans2D1" presStyleIdx="0" presStyleCnt="0"/>
      <dgm:spPr/>
      <dgm:t>
        <a:bodyPr/>
        <a:lstStyle/>
        <a:p>
          <a:endParaRPr lang="en-US"/>
        </a:p>
      </dgm:t>
    </dgm:pt>
    <dgm:pt modelId="{23C0F37C-7A7D-461D-B983-8119806169FB}" type="pres">
      <dgm:prSet presAssocID="{CCF9EA16-B940-4BD1-9F43-AEC2B9F8647D}" presName="compNode" presStyleCnt="0"/>
      <dgm:spPr/>
    </dgm:pt>
    <dgm:pt modelId="{4C138908-17D3-4427-9D0C-A034267F3784}" type="pres">
      <dgm:prSet presAssocID="{CCF9EA16-B940-4BD1-9F43-AEC2B9F8647D}" presName="bkgdShape" presStyleLbl="node1" presStyleIdx="2" presStyleCnt="3"/>
      <dgm:spPr/>
      <dgm:t>
        <a:bodyPr/>
        <a:lstStyle/>
        <a:p>
          <a:endParaRPr lang="en-US"/>
        </a:p>
      </dgm:t>
    </dgm:pt>
    <dgm:pt modelId="{B1766328-B91B-4347-B5B4-B799AC29317F}" type="pres">
      <dgm:prSet presAssocID="{CCF9EA16-B940-4BD1-9F43-AEC2B9F8647D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05F34F-3EFB-4511-ABC7-684F06F0A020}" type="pres">
      <dgm:prSet presAssocID="{CCF9EA16-B940-4BD1-9F43-AEC2B9F8647D}" presName="invisiNode" presStyleLbl="node1" presStyleIdx="2" presStyleCnt="3"/>
      <dgm:spPr/>
    </dgm:pt>
    <dgm:pt modelId="{71DF223A-AD4F-477E-8C05-DDC70278AA40}" type="pres">
      <dgm:prSet presAssocID="{CCF9EA16-B940-4BD1-9F43-AEC2B9F8647D}" presName="imagNode" presStyleLbl="fgImgPlace1" presStyleIdx="2" presStyleCnt="3"/>
      <dgm:spPr/>
    </dgm:pt>
  </dgm:ptLst>
  <dgm:cxnLst>
    <dgm:cxn modelId="{EAC1D152-9A6D-4334-9490-5FB3124890BE}" type="presOf" srcId="{6BB15946-45BC-4CEE-8D67-E9C0B9F534FE}" destId="{6716DCE4-F8D6-4787-B48C-3E201A556645}" srcOrd="1" destOrd="0" presId="urn:microsoft.com/office/officeart/2005/8/layout/hList7"/>
    <dgm:cxn modelId="{CB11CA30-4BCE-4F5B-8593-8422488607EB}" type="presOf" srcId="{CCF9EA16-B940-4BD1-9F43-AEC2B9F8647D}" destId="{B1766328-B91B-4347-B5B4-B799AC29317F}" srcOrd="1" destOrd="0" presId="urn:microsoft.com/office/officeart/2005/8/layout/hList7"/>
    <dgm:cxn modelId="{AE02BBEF-6F2E-4557-85AA-F58C553E8FA5}" type="presOf" srcId="{6BB15946-45BC-4CEE-8D67-E9C0B9F534FE}" destId="{42FA7EEF-E739-4208-A933-A546614E9BEB}" srcOrd="0" destOrd="0" presId="urn:microsoft.com/office/officeart/2005/8/layout/hList7"/>
    <dgm:cxn modelId="{098A9B61-9844-4A09-AF93-200AF5B89DAE}" type="presOf" srcId="{08682EAC-15C2-42AE-93C3-967F9F13E50C}" destId="{4B77F70E-E7D9-407B-9CCA-BFF4449F3CC8}" srcOrd="0" destOrd="0" presId="urn:microsoft.com/office/officeart/2005/8/layout/hList7"/>
    <dgm:cxn modelId="{5712AFF1-9017-47B4-BD83-1B3D861B5AFB}" srcId="{12BEFEF4-E782-47E7-8A9B-BEA5485FB285}" destId="{6BB15946-45BC-4CEE-8D67-E9C0B9F534FE}" srcOrd="0" destOrd="0" parTransId="{0B3ADAEA-20BD-40E0-A064-02A83CAC4647}" sibTransId="{09334394-98BC-45AA-9042-9E3B33C1DD7A}"/>
    <dgm:cxn modelId="{BA7C0BC1-09AA-4680-A1F9-D0B760EEB726}" type="presOf" srcId="{12BEFEF4-E782-47E7-8A9B-BEA5485FB285}" destId="{6DFF4044-0325-4453-9EC0-89E39439BF5C}" srcOrd="0" destOrd="0" presId="urn:microsoft.com/office/officeart/2005/8/layout/hList7"/>
    <dgm:cxn modelId="{F763D09E-46C6-4759-A8BB-BD84D421A3CB}" type="presOf" srcId="{71D3C476-00A3-4D6F-A31E-199FAE11C641}" destId="{8E036B36-5C8E-4E35-BDC8-E331607C7DED}" srcOrd="0" destOrd="0" presId="urn:microsoft.com/office/officeart/2005/8/layout/hList7"/>
    <dgm:cxn modelId="{B38FCEBD-92BA-4201-AFDD-80A6E76E58CD}" srcId="{12BEFEF4-E782-47E7-8A9B-BEA5485FB285}" destId="{71D3C476-00A3-4D6F-A31E-199FAE11C641}" srcOrd="1" destOrd="0" parTransId="{3E5747F2-3840-4C25-8F4F-04F308BADB81}" sibTransId="{08682EAC-15C2-42AE-93C3-967F9F13E50C}"/>
    <dgm:cxn modelId="{D69C0B79-F3C8-429C-8F4F-40B2BA06288E}" type="presOf" srcId="{CCF9EA16-B940-4BD1-9F43-AEC2B9F8647D}" destId="{4C138908-17D3-4427-9D0C-A034267F3784}" srcOrd="0" destOrd="0" presId="urn:microsoft.com/office/officeart/2005/8/layout/hList7"/>
    <dgm:cxn modelId="{28E4C763-776F-46F2-9488-7A6A5BFA689B}" type="presOf" srcId="{71D3C476-00A3-4D6F-A31E-199FAE11C641}" destId="{C35DB3A5-97BE-48A1-B81A-88758C1DE6B8}" srcOrd="1" destOrd="0" presId="urn:microsoft.com/office/officeart/2005/8/layout/hList7"/>
    <dgm:cxn modelId="{3A208B55-EEED-42F8-ADBB-A78F4599587D}" srcId="{12BEFEF4-E782-47E7-8A9B-BEA5485FB285}" destId="{CCF9EA16-B940-4BD1-9F43-AEC2B9F8647D}" srcOrd="2" destOrd="0" parTransId="{C3C91B24-1EE9-4ACF-B773-EAC045676029}" sibTransId="{BF761F9C-CFF4-43B8-AE94-B54E3E94B4BE}"/>
    <dgm:cxn modelId="{E8BA9E83-4F79-4770-82EB-C8DB2B4DFCBE}" type="presOf" srcId="{09334394-98BC-45AA-9042-9E3B33C1DD7A}" destId="{90BB46C8-B6C2-4353-95B4-D6C052C560EF}" srcOrd="0" destOrd="0" presId="urn:microsoft.com/office/officeart/2005/8/layout/hList7"/>
    <dgm:cxn modelId="{D964E072-2B78-4B42-9429-DA5171B6D2BE}" type="presParOf" srcId="{6DFF4044-0325-4453-9EC0-89E39439BF5C}" destId="{93086C96-FD92-4C30-9693-DCFCDC2AB20B}" srcOrd="0" destOrd="0" presId="urn:microsoft.com/office/officeart/2005/8/layout/hList7"/>
    <dgm:cxn modelId="{BE19E81C-DDD9-480C-AB6E-B09BEF1CA506}" type="presParOf" srcId="{6DFF4044-0325-4453-9EC0-89E39439BF5C}" destId="{D3A0E327-D4A2-4A51-9AE5-4631E8179AC6}" srcOrd="1" destOrd="0" presId="urn:microsoft.com/office/officeart/2005/8/layout/hList7"/>
    <dgm:cxn modelId="{5E71FDB3-7F64-4685-91C9-1B55AB23F28F}" type="presParOf" srcId="{D3A0E327-D4A2-4A51-9AE5-4631E8179AC6}" destId="{B2788C82-3757-45C1-84F7-8AD779BC7449}" srcOrd="0" destOrd="0" presId="urn:microsoft.com/office/officeart/2005/8/layout/hList7"/>
    <dgm:cxn modelId="{8794367C-5194-4F1C-AFE9-30D65845075C}" type="presParOf" srcId="{B2788C82-3757-45C1-84F7-8AD779BC7449}" destId="{42FA7EEF-E739-4208-A933-A546614E9BEB}" srcOrd="0" destOrd="0" presId="urn:microsoft.com/office/officeart/2005/8/layout/hList7"/>
    <dgm:cxn modelId="{055AA7DB-A18F-44D7-8C59-27F02870F77E}" type="presParOf" srcId="{B2788C82-3757-45C1-84F7-8AD779BC7449}" destId="{6716DCE4-F8D6-4787-B48C-3E201A556645}" srcOrd="1" destOrd="0" presId="urn:microsoft.com/office/officeart/2005/8/layout/hList7"/>
    <dgm:cxn modelId="{07D66100-1B18-462A-975A-1D480BA6FEBE}" type="presParOf" srcId="{B2788C82-3757-45C1-84F7-8AD779BC7449}" destId="{8CC57EA4-97ED-4D2F-B514-70EE6CA612FD}" srcOrd="2" destOrd="0" presId="urn:microsoft.com/office/officeart/2005/8/layout/hList7"/>
    <dgm:cxn modelId="{D4EDB0C0-843D-4C25-BF03-AE2C8406A9AA}" type="presParOf" srcId="{B2788C82-3757-45C1-84F7-8AD779BC7449}" destId="{40AA6282-C9A2-4E1E-AC0A-89A38C000CDA}" srcOrd="3" destOrd="0" presId="urn:microsoft.com/office/officeart/2005/8/layout/hList7"/>
    <dgm:cxn modelId="{33CA52DC-CA82-4FA3-A88E-D369CE427094}" type="presParOf" srcId="{D3A0E327-D4A2-4A51-9AE5-4631E8179AC6}" destId="{90BB46C8-B6C2-4353-95B4-D6C052C560EF}" srcOrd="1" destOrd="0" presId="urn:microsoft.com/office/officeart/2005/8/layout/hList7"/>
    <dgm:cxn modelId="{3213AF9F-71B6-444F-952A-66C9EC526E29}" type="presParOf" srcId="{D3A0E327-D4A2-4A51-9AE5-4631E8179AC6}" destId="{53C16300-C6C1-4607-A518-5F0C6C56C693}" srcOrd="2" destOrd="0" presId="urn:microsoft.com/office/officeart/2005/8/layout/hList7"/>
    <dgm:cxn modelId="{18AA4683-77C0-4F4B-A755-6528C7C64A00}" type="presParOf" srcId="{53C16300-C6C1-4607-A518-5F0C6C56C693}" destId="{8E036B36-5C8E-4E35-BDC8-E331607C7DED}" srcOrd="0" destOrd="0" presId="urn:microsoft.com/office/officeart/2005/8/layout/hList7"/>
    <dgm:cxn modelId="{7BC57424-BB3C-4ED7-A2CB-64C54BCA241D}" type="presParOf" srcId="{53C16300-C6C1-4607-A518-5F0C6C56C693}" destId="{C35DB3A5-97BE-48A1-B81A-88758C1DE6B8}" srcOrd="1" destOrd="0" presId="urn:microsoft.com/office/officeart/2005/8/layout/hList7"/>
    <dgm:cxn modelId="{E918EBCA-C7BA-4F53-AEF6-C93E0A8FB600}" type="presParOf" srcId="{53C16300-C6C1-4607-A518-5F0C6C56C693}" destId="{525F33C9-647F-43D9-BCC4-8A49E97162AD}" srcOrd="2" destOrd="0" presId="urn:microsoft.com/office/officeart/2005/8/layout/hList7"/>
    <dgm:cxn modelId="{AC73205A-4249-4E7B-865B-1167266CFB94}" type="presParOf" srcId="{53C16300-C6C1-4607-A518-5F0C6C56C693}" destId="{409E0E99-01D5-4683-A3D7-ED756023E787}" srcOrd="3" destOrd="0" presId="urn:microsoft.com/office/officeart/2005/8/layout/hList7"/>
    <dgm:cxn modelId="{55790755-43E9-4C6D-8591-4162106B8394}" type="presParOf" srcId="{D3A0E327-D4A2-4A51-9AE5-4631E8179AC6}" destId="{4B77F70E-E7D9-407B-9CCA-BFF4449F3CC8}" srcOrd="3" destOrd="0" presId="urn:microsoft.com/office/officeart/2005/8/layout/hList7"/>
    <dgm:cxn modelId="{D0FA4657-E5A2-4C1D-A279-115FD2980CB9}" type="presParOf" srcId="{D3A0E327-D4A2-4A51-9AE5-4631E8179AC6}" destId="{23C0F37C-7A7D-461D-B983-8119806169FB}" srcOrd="4" destOrd="0" presId="urn:microsoft.com/office/officeart/2005/8/layout/hList7"/>
    <dgm:cxn modelId="{B9207850-03D0-460B-8404-421FC105352D}" type="presParOf" srcId="{23C0F37C-7A7D-461D-B983-8119806169FB}" destId="{4C138908-17D3-4427-9D0C-A034267F3784}" srcOrd="0" destOrd="0" presId="urn:microsoft.com/office/officeart/2005/8/layout/hList7"/>
    <dgm:cxn modelId="{B56B5803-B23A-457A-9A2C-BEA354BF8586}" type="presParOf" srcId="{23C0F37C-7A7D-461D-B983-8119806169FB}" destId="{B1766328-B91B-4347-B5B4-B799AC29317F}" srcOrd="1" destOrd="0" presId="urn:microsoft.com/office/officeart/2005/8/layout/hList7"/>
    <dgm:cxn modelId="{1BF6C5C4-4603-4301-837D-7830EC3425B7}" type="presParOf" srcId="{23C0F37C-7A7D-461D-B983-8119806169FB}" destId="{C105F34F-3EFB-4511-ABC7-684F06F0A020}" srcOrd="2" destOrd="0" presId="urn:microsoft.com/office/officeart/2005/8/layout/hList7"/>
    <dgm:cxn modelId="{03BF5A45-64D9-44F4-AD21-92595DC48BC1}" type="presParOf" srcId="{23C0F37C-7A7D-461D-B983-8119806169FB}" destId="{71DF223A-AD4F-477E-8C05-DDC70278AA40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F2E199-8DD0-4DC1-B673-91DEA840A456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37EBD6A0-C2DD-44C5-BEB1-807C3FF948F0}">
      <dgm:prSet phldrT="[Text]" custT="1"/>
      <dgm:spPr/>
      <dgm:t>
        <a:bodyPr/>
        <a:lstStyle/>
        <a:p>
          <a:r>
            <a:rPr lang="en-US" sz="3200" dirty="0" smtClean="0"/>
            <a:t>ADOLESENCE IS A TIME</a:t>
          </a:r>
          <a:endParaRPr lang="en-US" sz="3200" dirty="0"/>
        </a:p>
      </dgm:t>
    </dgm:pt>
    <dgm:pt modelId="{3601A146-9A3A-45FC-9E76-A8494F2F57AF}" type="parTrans" cxnId="{8489567C-B586-471A-A0D7-A2127C3C7C8E}">
      <dgm:prSet/>
      <dgm:spPr/>
    </dgm:pt>
    <dgm:pt modelId="{AAC3C703-B1B6-455B-B382-9821AE5C5D2C}" type="sibTrans" cxnId="{8489567C-B586-471A-A0D7-A2127C3C7C8E}">
      <dgm:prSet/>
      <dgm:spPr/>
    </dgm:pt>
    <dgm:pt modelId="{A82A8784-B6DC-4992-93D1-E25E0673A478}">
      <dgm:prSet phldrT="[Text]" custT="1"/>
      <dgm:spPr/>
      <dgm:t>
        <a:bodyPr/>
        <a:lstStyle/>
        <a:p>
          <a:r>
            <a:rPr lang="en-US" sz="2400" dirty="0" smtClean="0"/>
            <a:t>1.EVALUATION </a:t>
          </a:r>
        </a:p>
        <a:p>
          <a:r>
            <a:rPr lang="en-US" sz="2400" dirty="0" smtClean="0"/>
            <a:t> 2.OF DECISION MAKING </a:t>
          </a:r>
        </a:p>
        <a:p>
          <a:r>
            <a:rPr lang="en-US" sz="2400" dirty="0" smtClean="0"/>
            <a:t>OF  IDENTITY SEARCH</a:t>
          </a:r>
          <a:endParaRPr lang="en-US" sz="2400" dirty="0"/>
        </a:p>
      </dgm:t>
    </dgm:pt>
    <dgm:pt modelId="{004674A6-969A-468C-8156-87C9E0007C23}" type="parTrans" cxnId="{3A6D8922-8957-463C-9689-8A0F123D0C6B}">
      <dgm:prSet/>
      <dgm:spPr/>
    </dgm:pt>
    <dgm:pt modelId="{1FACF309-1426-4B4D-8E6E-8CD4094E028D}" type="sibTrans" cxnId="{3A6D8922-8957-463C-9689-8A0F123D0C6B}">
      <dgm:prSet/>
      <dgm:spPr/>
    </dgm:pt>
    <dgm:pt modelId="{55604731-ED1E-4553-9378-533F0308933C}">
      <dgm:prSet phldrT="[Text]" custT="1"/>
      <dgm:spPr/>
      <dgm:t>
        <a:bodyPr/>
        <a:lstStyle/>
        <a:p>
          <a:r>
            <a:rPr lang="en-US" sz="2800" dirty="0" smtClean="0"/>
            <a:t>3.COMMITMET,</a:t>
          </a:r>
        </a:p>
        <a:p>
          <a:r>
            <a:rPr lang="en-US" sz="2800" dirty="0" smtClean="0"/>
            <a:t>4.OURAGEOUS BEHAVIOR</a:t>
          </a:r>
          <a:endParaRPr lang="en-US" sz="2800" dirty="0"/>
        </a:p>
      </dgm:t>
    </dgm:pt>
    <dgm:pt modelId="{BB3534B0-26CC-41E7-9EB6-7BF0B8707191}" type="parTrans" cxnId="{DCF45C29-E3F9-4E3B-8992-C5091B1555E8}">
      <dgm:prSet/>
      <dgm:spPr/>
    </dgm:pt>
    <dgm:pt modelId="{EFAB610B-F349-44A2-91F5-AC5E586762AC}" type="sibTrans" cxnId="{DCF45C29-E3F9-4E3B-8992-C5091B1555E8}">
      <dgm:prSet/>
      <dgm:spPr/>
    </dgm:pt>
    <dgm:pt modelId="{5BDCEEE9-1013-4285-9022-6EDDCD415F75}" type="pres">
      <dgm:prSet presAssocID="{59F2E199-8DD0-4DC1-B673-91DEA840A456}" presName="Name0" presStyleCnt="0">
        <dgm:presLayoutVars>
          <dgm:dir/>
          <dgm:resizeHandles val="exact"/>
        </dgm:presLayoutVars>
      </dgm:prSet>
      <dgm:spPr/>
    </dgm:pt>
    <dgm:pt modelId="{27A7DFD7-6DD2-4AE5-8800-44A6362D5C1E}" type="pres">
      <dgm:prSet presAssocID="{59F2E199-8DD0-4DC1-B673-91DEA840A456}" presName="fgShape" presStyleLbl="fgShp" presStyleIdx="0" presStyleCnt="1"/>
      <dgm:spPr/>
    </dgm:pt>
    <dgm:pt modelId="{862C2841-9D52-4AFC-8D9C-9FEA35987E60}" type="pres">
      <dgm:prSet presAssocID="{59F2E199-8DD0-4DC1-B673-91DEA840A456}" presName="linComp" presStyleCnt="0"/>
      <dgm:spPr/>
    </dgm:pt>
    <dgm:pt modelId="{C22F6F01-3AB0-4F2C-B536-D2064B61B2C8}" type="pres">
      <dgm:prSet presAssocID="{37EBD6A0-C2DD-44C5-BEB1-807C3FF948F0}" presName="compNode" presStyleCnt="0"/>
      <dgm:spPr/>
    </dgm:pt>
    <dgm:pt modelId="{EDB31411-474D-453D-B234-584AFF7ADA89}" type="pres">
      <dgm:prSet presAssocID="{37EBD6A0-C2DD-44C5-BEB1-807C3FF948F0}" presName="bkgdShape" presStyleLbl="node1" presStyleIdx="0" presStyleCnt="3"/>
      <dgm:spPr/>
      <dgm:t>
        <a:bodyPr/>
        <a:lstStyle/>
        <a:p>
          <a:endParaRPr lang="en-US"/>
        </a:p>
      </dgm:t>
    </dgm:pt>
    <dgm:pt modelId="{40C50E3D-5D4D-4192-8D9B-54CC248D697C}" type="pres">
      <dgm:prSet presAssocID="{37EBD6A0-C2DD-44C5-BEB1-807C3FF948F0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6F4F64-52E1-486E-AB8A-A1DCB1E20CA2}" type="pres">
      <dgm:prSet presAssocID="{37EBD6A0-C2DD-44C5-BEB1-807C3FF948F0}" presName="invisiNode" presStyleLbl="node1" presStyleIdx="0" presStyleCnt="3"/>
      <dgm:spPr/>
    </dgm:pt>
    <dgm:pt modelId="{830C20B4-DBD3-41CD-8439-7FE25D51314F}" type="pres">
      <dgm:prSet presAssocID="{37EBD6A0-C2DD-44C5-BEB1-807C3FF948F0}" presName="imagNode" presStyleLbl="fgImgPlace1" presStyleIdx="0" presStyleCnt="3"/>
      <dgm:spPr/>
    </dgm:pt>
    <dgm:pt modelId="{6015B7E4-C26E-4B94-A178-96AC5E6706BB}" type="pres">
      <dgm:prSet presAssocID="{AAC3C703-B1B6-455B-B382-9821AE5C5D2C}" presName="sibTrans" presStyleLbl="sibTrans2D1" presStyleIdx="0" presStyleCnt="0"/>
      <dgm:spPr/>
    </dgm:pt>
    <dgm:pt modelId="{6A5F89A5-D85C-4954-A6FF-A912CB6F0A41}" type="pres">
      <dgm:prSet presAssocID="{A82A8784-B6DC-4992-93D1-E25E0673A478}" presName="compNode" presStyleCnt="0"/>
      <dgm:spPr/>
    </dgm:pt>
    <dgm:pt modelId="{018680EF-F7CD-4BF1-B6E4-B6ADC500BE2F}" type="pres">
      <dgm:prSet presAssocID="{A82A8784-B6DC-4992-93D1-E25E0673A478}" presName="bkgdShape" presStyleLbl="node1" presStyleIdx="1" presStyleCnt="3"/>
      <dgm:spPr/>
      <dgm:t>
        <a:bodyPr/>
        <a:lstStyle/>
        <a:p>
          <a:endParaRPr lang="en-US"/>
        </a:p>
      </dgm:t>
    </dgm:pt>
    <dgm:pt modelId="{63EACF1E-1A25-43C3-A5F6-E33106D177DA}" type="pres">
      <dgm:prSet presAssocID="{A82A8784-B6DC-4992-93D1-E25E0673A478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340EDD-892F-4BA1-A5BD-C16715AB29DB}" type="pres">
      <dgm:prSet presAssocID="{A82A8784-B6DC-4992-93D1-E25E0673A478}" presName="invisiNode" presStyleLbl="node1" presStyleIdx="1" presStyleCnt="3"/>
      <dgm:spPr/>
    </dgm:pt>
    <dgm:pt modelId="{DA03C59D-7FBB-4AFC-AB8E-AC42ACC00156}" type="pres">
      <dgm:prSet presAssocID="{A82A8784-B6DC-4992-93D1-E25E0673A478}" presName="imagNode" presStyleLbl="fgImgPlace1" presStyleIdx="1" presStyleCnt="3"/>
      <dgm:spPr/>
    </dgm:pt>
    <dgm:pt modelId="{E0425501-7D6B-4D4E-B8E3-D3F4E0D2426F}" type="pres">
      <dgm:prSet presAssocID="{1FACF309-1426-4B4D-8E6E-8CD4094E028D}" presName="sibTrans" presStyleLbl="sibTrans2D1" presStyleIdx="0" presStyleCnt="0"/>
      <dgm:spPr/>
    </dgm:pt>
    <dgm:pt modelId="{57EF23B7-BE3D-4B88-820A-069C5E282EB7}" type="pres">
      <dgm:prSet presAssocID="{55604731-ED1E-4553-9378-533F0308933C}" presName="compNode" presStyleCnt="0"/>
      <dgm:spPr/>
    </dgm:pt>
    <dgm:pt modelId="{31D3AF6A-1492-41DF-9A39-09FD638AB7CE}" type="pres">
      <dgm:prSet presAssocID="{55604731-ED1E-4553-9378-533F0308933C}" presName="bkgdShape" presStyleLbl="node1" presStyleIdx="2" presStyleCnt="3"/>
      <dgm:spPr/>
      <dgm:t>
        <a:bodyPr/>
        <a:lstStyle/>
        <a:p>
          <a:endParaRPr lang="en-US"/>
        </a:p>
      </dgm:t>
    </dgm:pt>
    <dgm:pt modelId="{15901FF3-A7FF-4921-86B8-A9E64D6709CE}" type="pres">
      <dgm:prSet presAssocID="{55604731-ED1E-4553-9378-533F0308933C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57A93F-81F3-4BBB-891D-180E89F5C76F}" type="pres">
      <dgm:prSet presAssocID="{55604731-ED1E-4553-9378-533F0308933C}" presName="invisiNode" presStyleLbl="node1" presStyleIdx="2" presStyleCnt="3"/>
      <dgm:spPr/>
    </dgm:pt>
    <dgm:pt modelId="{2593BF05-0751-4C9C-8B58-FFD868B52861}" type="pres">
      <dgm:prSet presAssocID="{55604731-ED1E-4553-9378-533F0308933C}" presName="imagNode" presStyleLbl="fgImgPlace1" presStyleIdx="2" presStyleCnt="3"/>
      <dgm:spPr/>
    </dgm:pt>
  </dgm:ptLst>
  <dgm:cxnLst>
    <dgm:cxn modelId="{864DE7EE-F337-4F0A-9151-198FF2799276}" type="presOf" srcId="{AAC3C703-B1B6-455B-B382-9821AE5C5D2C}" destId="{6015B7E4-C26E-4B94-A178-96AC5E6706BB}" srcOrd="0" destOrd="0" presId="urn:microsoft.com/office/officeart/2005/8/layout/hList7"/>
    <dgm:cxn modelId="{62C1F2B3-8B3E-4185-B5CE-008EE4310932}" type="presOf" srcId="{55604731-ED1E-4553-9378-533F0308933C}" destId="{15901FF3-A7FF-4921-86B8-A9E64D6709CE}" srcOrd="1" destOrd="0" presId="urn:microsoft.com/office/officeart/2005/8/layout/hList7"/>
    <dgm:cxn modelId="{DCF45C29-E3F9-4E3B-8992-C5091B1555E8}" srcId="{59F2E199-8DD0-4DC1-B673-91DEA840A456}" destId="{55604731-ED1E-4553-9378-533F0308933C}" srcOrd="2" destOrd="0" parTransId="{BB3534B0-26CC-41E7-9EB6-7BF0B8707191}" sibTransId="{EFAB610B-F349-44A2-91F5-AC5E586762AC}"/>
    <dgm:cxn modelId="{59870C93-9F1C-49DE-A5C0-D7BB910A5940}" type="presOf" srcId="{A82A8784-B6DC-4992-93D1-E25E0673A478}" destId="{63EACF1E-1A25-43C3-A5F6-E33106D177DA}" srcOrd="1" destOrd="0" presId="urn:microsoft.com/office/officeart/2005/8/layout/hList7"/>
    <dgm:cxn modelId="{BB881599-5381-4364-BA3F-0D02A03E0862}" type="presOf" srcId="{55604731-ED1E-4553-9378-533F0308933C}" destId="{31D3AF6A-1492-41DF-9A39-09FD638AB7CE}" srcOrd="0" destOrd="0" presId="urn:microsoft.com/office/officeart/2005/8/layout/hList7"/>
    <dgm:cxn modelId="{7219A737-410E-4B0D-8808-004897E71997}" type="presOf" srcId="{37EBD6A0-C2DD-44C5-BEB1-807C3FF948F0}" destId="{EDB31411-474D-453D-B234-584AFF7ADA89}" srcOrd="0" destOrd="0" presId="urn:microsoft.com/office/officeart/2005/8/layout/hList7"/>
    <dgm:cxn modelId="{8489567C-B586-471A-A0D7-A2127C3C7C8E}" srcId="{59F2E199-8DD0-4DC1-B673-91DEA840A456}" destId="{37EBD6A0-C2DD-44C5-BEB1-807C3FF948F0}" srcOrd="0" destOrd="0" parTransId="{3601A146-9A3A-45FC-9E76-A8494F2F57AF}" sibTransId="{AAC3C703-B1B6-455B-B382-9821AE5C5D2C}"/>
    <dgm:cxn modelId="{0BEC8FF3-7A5D-4203-A0D4-2798671010C1}" type="presOf" srcId="{1FACF309-1426-4B4D-8E6E-8CD4094E028D}" destId="{E0425501-7D6B-4D4E-B8E3-D3F4E0D2426F}" srcOrd="0" destOrd="0" presId="urn:microsoft.com/office/officeart/2005/8/layout/hList7"/>
    <dgm:cxn modelId="{3A6D8922-8957-463C-9689-8A0F123D0C6B}" srcId="{59F2E199-8DD0-4DC1-B673-91DEA840A456}" destId="{A82A8784-B6DC-4992-93D1-E25E0673A478}" srcOrd="1" destOrd="0" parTransId="{004674A6-969A-468C-8156-87C9E0007C23}" sibTransId="{1FACF309-1426-4B4D-8E6E-8CD4094E028D}"/>
    <dgm:cxn modelId="{E20C446F-52E3-4C71-ACFF-F848D2F94B1C}" type="presOf" srcId="{A82A8784-B6DC-4992-93D1-E25E0673A478}" destId="{018680EF-F7CD-4BF1-B6E4-B6ADC500BE2F}" srcOrd="0" destOrd="0" presId="urn:microsoft.com/office/officeart/2005/8/layout/hList7"/>
    <dgm:cxn modelId="{6471FD64-8D68-4EE2-8F33-5494555D85AE}" type="presOf" srcId="{59F2E199-8DD0-4DC1-B673-91DEA840A456}" destId="{5BDCEEE9-1013-4285-9022-6EDDCD415F75}" srcOrd="0" destOrd="0" presId="urn:microsoft.com/office/officeart/2005/8/layout/hList7"/>
    <dgm:cxn modelId="{F1FE0B47-670D-45BD-916D-55D920CBE9AA}" type="presOf" srcId="{37EBD6A0-C2DD-44C5-BEB1-807C3FF948F0}" destId="{40C50E3D-5D4D-4192-8D9B-54CC248D697C}" srcOrd="1" destOrd="0" presId="urn:microsoft.com/office/officeart/2005/8/layout/hList7"/>
    <dgm:cxn modelId="{8E585250-7870-4D7C-AA31-0272ABD93E73}" type="presParOf" srcId="{5BDCEEE9-1013-4285-9022-6EDDCD415F75}" destId="{27A7DFD7-6DD2-4AE5-8800-44A6362D5C1E}" srcOrd="0" destOrd="0" presId="urn:microsoft.com/office/officeart/2005/8/layout/hList7"/>
    <dgm:cxn modelId="{8DA69B10-6E1D-49D7-9621-8E12310117DF}" type="presParOf" srcId="{5BDCEEE9-1013-4285-9022-6EDDCD415F75}" destId="{862C2841-9D52-4AFC-8D9C-9FEA35987E60}" srcOrd="1" destOrd="0" presId="urn:microsoft.com/office/officeart/2005/8/layout/hList7"/>
    <dgm:cxn modelId="{26331EE2-2390-48B0-9714-D53894EF7154}" type="presParOf" srcId="{862C2841-9D52-4AFC-8D9C-9FEA35987E60}" destId="{C22F6F01-3AB0-4F2C-B536-D2064B61B2C8}" srcOrd="0" destOrd="0" presId="urn:microsoft.com/office/officeart/2005/8/layout/hList7"/>
    <dgm:cxn modelId="{40276558-9BBB-468A-ADA6-09D10DAF3987}" type="presParOf" srcId="{C22F6F01-3AB0-4F2C-B536-D2064B61B2C8}" destId="{EDB31411-474D-453D-B234-584AFF7ADA89}" srcOrd="0" destOrd="0" presId="urn:microsoft.com/office/officeart/2005/8/layout/hList7"/>
    <dgm:cxn modelId="{B2295883-9DF1-4FAC-AB7C-5512D652C4BF}" type="presParOf" srcId="{C22F6F01-3AB0-4F2C-B536-D2064B61B2C8}" destId="{40C50E3D-5D4D-4192-8D9B-54CC248D697C}" srcOrd="1" destOrd="0" presId="urn:microsoft.com/office/officeart/2005/8/layout/hList7"/>
    <dgm:cxn modelId="{C503BF42-6912-43AE-BC3D-43BFC55F4557}" type="presParOf" srcId="{C22F6F01-3AB0-4F2C-B536-D2064B61B2C8}" destId="{2A6F4F64-52E1-486E-AB8A-A1DCB1E20CA2}" srcOrd="2" destOrd="0" presId="urn:microsoft.com/office/officeart/2005/8/layout/hList7"/>
    <dgm:cxn modelId="{E1F442AE-BC22-4E56-A39B-FA8CD9D17825}" type="presParOf" srcId="{C22F6F01-3AB0-4F2C-B536-D2064B61B2C8}" destId="{830C20B4-DBD3-41CD-8439-7FE25D51314F}" srcOrd="3" destOrd="0" presId="urn:microsoft.com/office/officeart/2005/8/layout/hList7"/>
    <dgm:cxn modelId="{DC14520F-01A2-460B-9ADA-6E601DBD1C8C}" type="presParOf" srcId="{862C2841-9D52-4AFC-8D9C-9FEA35987E60}" destId="{6015B7E4-C26E-4B94-A178-96AC5E6706BB}" srcOrd="1" destOrd="0" presId="urn:microsoft.com/office/officeart/2005/8/layout/hList7"/>
    <dgm:cxn modelId="{3BC5DA79-C778-460B-9F39-6BA307656770}" type="presParOf" srcId="{862C2841-9D52-4AFC-8D9C-9FEA35987E60}" destId="{6A5F89A5-D85C-4954-A6FF-A912CB6F0A41}" srcOrd="2" destOrd="0" presId="urn:microsoft.com/office/officeart/2005/8/layout/hList7"/>
    <dgm:cxn modelId="{8A408D3F-C620-4DF4-AE2C-017A1777A00B}" type="presParOf" srcId="{6A5F89A5-D85C-4954-A6FF-A912CB6F0A41}" destId="{018680EF-F7CD-4BF1-B6E4-B6ADC500BE2F}" srcOrd="0" destOrd="0" presId="urn:microsoft.com/office/officeart/2005/8/layout/hList7"/>
    <dgm:cxn modelId="{A95F9EBC-7BDF-4772-88E1-91BCD9793C8F}" type="presParOf" srcId="{6A5F89A5-D85C-4954-A6FF-A912CB6F0A41}" destId="{63EACF1E-1A25-43C3-A5F6-E33106D177DA}" srcOrd="1" destOrd="0" presId="urn:microsoft.com/office/officeart/2005/8/layout/hList7"/>
    <dgm:cxn modelId="{52F2054A-D192-443F-AA5F-EB33AF580FA3}" type="presParOf" srcId="{6A5F89A5-D85C-4954-A6FF-A912CB6F0A41}" destId="{BF340EDD-892F-4BA1-A5BD-C16715AB29DB}" srcOrd="2" destOrd="0" presId="urn:microsoft.com/office/officeart/2005/8/layout/hList7"/>
    <dgm:cxn modelId="{5B0A520E-EDDE-4946-B833-1E593C74057E}" type="presParOf" srcId="{6A5F89A5-D85C-4954-A6FF-A912CB6F0A41}" destId="{DA03C59D-7FBB-4AFC-AB8E-AC42ACC00156}" srcOrd="3" destOrd="0" presId="urn:microsoft.com/office/officeart/2005/8/layout/hList7"/>
    <dgm:cxn modelId="{DA8A49B8-FE8A-4B6F-BDA0-1FD3ED0FF075}" type="presParOf" srcId="{862C2841-9D52-4AFC-8D9C-9FEA35987E60}" destId="{E0425501-7D6B-4D4E-B8E3-D3F4E0D2426F}" srcOrd="3" destOrd="0" presId="urn:microsoft.com/office/officeart/2005/8/layout/hList7"/>
    <dgm:cxn modelId="{778ADA1E-F15E-4E37-A833-270D0B201352}" type="presParOf" srcId="{862C2841-9D52-4AFC-8D9C-9FEA35987E60}" destId="{57EF23B7-BE3D-4B88-820A-069C5E282EB7}" srcOrd="4" destOrd="0" presId="urn:microsoft.com/office/officeart/2005/8/layout/hList7"/>
    <dgm:cxn modelId="{A9C203E0-C9C1-48EF-8258-7850DFF2DF19}" type="presParOf" srcId="{57EF23B7-BE3D-4B88-820A-069C5E282EB7}" destId="{31D3AF6A-1492-41DF-9A39-09FD638AB7CE}" srcOrd="0" destOrd="0" presId="urn:microsoft.com/office/officeart/2005/8/layout/hList7"/>
    <dgm:cxn modelId="{0D937ACF-F11B-488B-BD56-24DBD59EF44C}" type="presParOf" srcId="{57EF23B7-BE3D-4B88-820A-069C5E282EB7}" destId="{15901FF3-A7FF-4921-86B8-A9E64D6709CE}" srcOrd="1" destOrd="0" presId="urn:microsoft.com/office/officeart/2005/8/layout/hList7"/>
    <dgm:cxn modelId="{C7527492-A620-472C-A9DC-43A48465F727}" type="presParOf" srcId="{57EF23B7-BE3D-4B88-820A-069C5E282EB7}" destId="{5457A93F-81F3-4BBB-891D-180E89F5C76F}" srcOrd="2" destOrd="0" presId="urn:microsoft.com/office/officeart/2005/8/layout/hList7"/>
    <dgm:cxn modelId="{FEFE242D-F1A4-4F0A-8E3D-C4A8692C7284}" type="presParOf" srcId="{57EF23B7-BE3D-4B88-820A-069C5E282EB7}" destId="{2593BF05-0751-4C9C-8B58-FFD868B52861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DFE9DE0-9869-4200-88DC-935BB741D242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70B0A4-92A8-4E15-B661-F8878CB2472A}">
      <dgm:prSet phldrT="[Text]"/>
      <dgm:spPr/>
      <dgm:t>
        <a:bodyPr/>
        <a:lstStyle/>
        <a:p>
          <a:r>
            <a:rPr lang="en-US" dirty="0" smtClean="0"/>
            <a:t>COMPETENT ADOLESENT DEPENDS ON</a:t>
          </a:r>
          <a:endParaRPr lang="en-US" dirty="0"/>
        </a:p>
      </dgm:t>
    </dgm:pt>
    <dgm:pt modelId="{9D63A03E-9865-4D10-981D-6B090F1595A0}" type="parTrans" cxnId="{587AAEED-6C01-407A-A59E-9E83702A03D7}">
      <dgm:prSet/>
      <dgm:spPr/>
      <dgm:t>
        <a:bodyPr/>
        <a:lstStyle/>
        <a:p>
          <a:endParaRPr lang="en-US"/>
        </a:p>
      </dgm:t>
    </dgm:pt>
    <dgm:pt modelId="{9664DB18-2F50-47C5-B467-203095F7A0C3}" type="sibTrans" cxnId="{587AAEED-6C01-407A-A59E-9E83702A03D7}">
      <dgm:prSet/>
      <dgm:spPr/>
      <dgm:t>
        <a:bodyPr/>
        <a:lstStyle/>
        <a:p>
          <a:endParaRPr lang="en-US"/>
        </a:p>
      </dgm:t>
    </dgm:pt>
    <dgm:pt modelId="{78EE7C28-904A-4D8F-88FD-2340C59FBB9E}">
      <dgm:prSet phldrT="[Text]"/>
      <dgm:spPr/>
      <dgm:t>
        <a:bodyPr/>
        <a:lstStyle/>
        <a:p>
          <a:r>
            <a:rPr lang="en-US" dirty="0" smtClean="0"/>
            <a:t>LEGIMATE OPPORTUNITIES FOR GROWTH</a:t>
          </a:r>
          <a:endParaRPr lang="en-US" dirty="0"/>
        </a:p>
      </dgm:t>
    </dgm:pt>
    <dgm:pt modelId="{45D3BFC1-0F30-4D16-9FD3-40A1D822EFD3}" type="parTrans" cxnId="{D97A584A-51C0-4D48-A93C-DB252963397C}">
      <dgm:prSet/>
      <dgm:spPr/>
      <dgm:t>
        <a:bodyPr/>
        <a:lstStyle/>
        <a:p>
          <a:endParaRPr lang="en-US"/>
        </a:p>
      </dgm:t>
    </dgm:pt>
    <dgm:pt modelId="{B4712569-3906-4968-BF7B-97902564028D}" type="sibTrans" cxnId="{D97A584A-51C0-4D48-A93C-DB252963397C}">
      <dgm:prSet/>
      <dgm:spPr/>
      <dgm:t>
        <a:bodyPr/>
        <a:lstStyle/>
        <a:p>
          <a:endParaRPr lang="en-US"/>
        </a:p>
      </dgm:t>
    </dgm:pt>
    <dgm:pt modelId="{20D288CF-2E65-4ED6-87ED-15237E6C6868}">
      <dgm:prSet phldrT="[Text]"/>
      <dgm:spPr/>
      <dgm:t>
        <a:bodyPr/>
        <a:lstStyle/>
        <a:p>
          <a:r>
            <a:rPr lang="en-US" dirty="0" smtClean="0"/>
            <a:t>EG </a:t>
          </a:r>
        </a:p>
        <a:p>
          <a:r>
            <a:rPr lang="en-US" dirty="0" smtClean="0"/>
            <a:t>QUALITY EDUCATION,PARENTAL ,COMMUNITY SUPPORT</a:t>
          </a:r>
          <a:endParaRPr lang="en-US" dirty="0"/>
        </a:p>
      </dgm:t>
    </dgm:pt>
    <dgm:pt modelId="{61E5F7D3-D9F6-436D-89E3-5F468F5CCE6B}" type="parTrans" cxnId="{06CB8CE9-85CA-42CF-BA70-084564778EE0}">
      <dgm:prSet/>
      <dgm:spPr/>
      <dgm:t>
        <a:bodyPr/>
        <a:lstStyle/>
        <a:p>
          <a:endParaRPr lang="en-US"/>
        </a:p>
      </dgm:t>
    </dgm:pt>
    <dgm:pt modelId="{08EBE9AB-58A7-4202-B44B-56BF16AED245}" type="sibTrans" cxnId="{06CB8CE9-85CA-42CF-BA70-084564778EE0}">
      <dgm:prSet/>
      <dgm:spPr/>
      <dgm:t>
        <a:bodyPr/>
        <a:lstStyle/>
        <a:p>
          <a:endParaRPr lang="en-US"/>
        </a:p>
      </dgm:t>
    </dgm:pt>
    <dgm:pt modelId="{23662F29-B2D4-4F81-8F5A-83296E18CBBE}">
      <dgm:prSet phldrT="[Text]"/>
      <dgm:spPr/>
      <dgm:t>
        <a:bodyPr/>
        <a:lstStyle/>
        <a:p>
          <a:r>
            <a:rPr lang="en-US" dirty="0" smtClean="0"/>
            <a:t>EG</a:t>
          </a:r>
        </a:p>
        <a:p>
          <a:r>
            <a:rPr lang="en-US" dirty="0" smtClean="0"/>
            <a:t> ACCESSS TO GOOD JOBS</a:t>
          </a:r>
          <a:endParaRPr lang="en-US" dirty="0"/>
        </a:p>
      </dgm:t>
    </dgm:pt>
    <dgm:pt modelId="{B8EEA040-B298-4573-B911-ADCF822350C8}" type="parTrans" cxnId="{20F8A2C5-4190-4F83-90AF-4F5337511EE2}">
      <dgm:prSet/>
      <dgm:spPr/>
      <dgm:t>
        <a:bodyPr/>
        <a:lstStyle/>
        <a:p>
          <a:endParaRPr lang="en-US"/>
        </a:p>
      </dgm:t>
    </dgm:pt>
    <dgm:pt modelId="{9D707DF8-4CC5-4F12-909C-EE3C016AC316}" type="sibTrans" cxnId="{20F8A2C5-4190-4F83-90AF-4F5337511EE2}">
      <dgm:prSet/>
      <dgm:spPr/>
      <dgm:t>
        <a:bodyPr/>
        <a:lstStyle/>
        <a:p>
          <a:endParaRPr lang="en-US"/>
        </a:p>
      </dgm:t>
    </dgm:pt>
    <dgm:pt modelId="{FC9F0339-81FE-47ED-A370-0EF96D5E9DBA}" type="pres">
      <dgm:prSet presAssocID="{4DFE9DE0-9869-4200-88DC-935BB741D24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887DD6C-63FB-4B64-98C4-47189D73BA5A}" type="pres">
      <dgm:prSet presAssocID="{6470B0A4-92A8-4E15-B661-F8878CB2472A}" presName="roof" presStyleLbl="dkBgShp" presStyleIdx="0" presStyleCnt="2"/>
      <dgm:spPr/>
      <dgm:t>
        <a:bodyPr/>
        <a:lstStyle/>
        <a:p>
          <a:endParaRPr lang="en-US"/>
        </a:p>
      </dgm:t>
    </dgm:pt>
    <dgm:pt modelId="{EBCADAAC-ACB7-46E3-9B50-66DE1DE7ABDA}" type="pres">
      <dgm:prSet presAssocID="{6470B0A4-92A8-4E15-B661-F8878CB2472A}" presName="pillars" presStyleCnt="0"/>
      <dgm:spPr/>
    </dgm:pt>
    <dgm:pt modelId="{BE80B2A2-A31C-4BF2-9258-D1E414F19BC8}" type="pres">
      <dgm:prSet presAssocID="{6470B0A4-92A8-4E15-B661-F8878CB2472A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EA72C3-F40B-4BF0-AB93-8B516EC8530B}" type="pres">
      <dgm:prSet presAssocID="{20D288CF-2E65-4ED6-87ED-15237E6C6868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C2308E-6286-45E0-A116-25D3AB28176F}" type="pres">
      <dgm:prSet presAssocID="{23662F29-B2D4-4F81-8F5A-83296E18CBBE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9AF35E-5DBC-4DE5-9C0F-88BCD2024353}" type="pres">
      <dgm:prSet presAssocID="{6470B0A4-92A8-4E15-B661-F8878CB2472A}" presName="base" presStyleLbl="dkBgShp" presStyleIdx="1" presStyleCnt="2"/>
      <dgm:spPr/>
    </dgm:pt>
  </dgm:ptLst>
  <dgm:cxnLst>
    <dgm:cxn modelId="{D214AEE5-0830-4FAE-BF76-367E1DE5BE71}" type="presOf" srcId="{23662F29-B2D4-4F81-8F5A-83296E18CBBE}" destId="{58C2308E-6286-45E0-A116-25D3AB28176F}" srcOrd="0" destOrd="0" presId="urn:microsoft.com/office/officeart/2005/8/layout/hList3"/>
    <dgm:cxn modelId="{587AAEED-6C01-407A-A59E-9E83702A03D7}" srcId="{4DFE9DE0-9869-4200-88DC-935BB741D242}" destId="{6470B0A4-92A8-4E15-B661-F8878CB2472A}" srcOrd="0" destOrd="0" parTransId="{9D63A03E-9865-4D10-981D-6B090F1595A0}" sibTransId="{9664DB18-2F50-47C5-B467-203095F7A0C3}"/>
    <dgm:cxn modelId="{D97A584A-51C0-4D48-A93C-DB252963397C}" srcId="{6470B0A4-92A8-4E15-B661-F8878CB2472A}" destId="{78EE7C28-904A-4D8F-88FD-2340C59FBB9E}" srcOrd="0" destOrd="0" parTransId="{45D3BFC1-0F30-4D16-9FD3-40A1D822EFD3}" sibTransId="{B4712569-3906-4968-BF7B-97902564028D}"/>
    <dgm:cxn modelId="{95277DE2-2238-4ABB-BFC6-D3E492AC923C}" type="presOf" srcId="{6470B0A4-92A8-4E15-B661-F8878CB2472A}" destId="{2887DD6C-63FB-4B64-98C4-47189D73BA5A}" srcOrd="0" destOrd="0" presId="urn:microsoft.com/office/officeart/2005/8/layout/hList3"/>
    <dgm:cxn modelId="{20F8A2C5-4190-4F83-90AF-4F5337511EE2}" srcId="{6470B0A4-92A8-4E15-B661-F8878CB2472A}" destId="{23662F29-B2D4-4F81-8F5A-83296E18CBBE}" srcOrd="2" destOrd="0" parTransId="{B8EEA040-B298-4573-B911-ADCF822350C8}" sibTransId="{9D707DF8-4CC5-4F12-909C-EE3C016AC316}"/>
    <dgm:cxn modelId="{EDB4D379-81D6-42FB-A335-84DD7AD7AC8A}" type="presOf" srcId="{4DFE9DE0-9869-4200-88DC-935BB741D242}" destId="{FC9F0339-81FE-47ED-A370-0EF96D5E9DBA}" srcOrd="0" destOrd="0" presId="urn:microsoft.com/office/officeart/2005/8/layout/hList3"/>
    <dgm:cxn modelId="{D4021E5C-E89B-490C-A543-14D2F0134F65}" type="presOf" srcId="{20D288CF-2E65-4ED6-87ED-15237E6C6868}" destId="{71EA72C3-F40B-4BF0-AB93-8B516EC8530B}" srcOrd="0" destOrd="0" presId="urn:microsoft.com/office/officeart/2005/8/layout/hList3"/>
    <dgm:cxn modelId="{E8FC6456-D400-45CD-9713-4CE19713D09E}" type="presOf" srcId="{78EE7C28-904A-4D8F-88FD-2340C59FBB9E}" destId="{BE80B2A2-A31C-4BF2-9258-D1E414F19BC8}" srcOrd="0" destOrd="0" presId="urn:microsoft.com/office/officeart/2005/8/layout/hList3"/>
    <dgm:cxn modelId="{06CB8CE9-85CA-42CF-BA70-084564778EE0}" srcId="{6470B0A4-92A8-4E15-B661-F8878CB2472A}" destId="{20D288CF-2E65-4ED6-87ED-15237E6C6868}" srcOrd="1" destOrd="0" parTransId="{61E5F7D3-D9F6-436D-89E3-5F468F5CCE6B}" sibTransId="{08EBE9AB-58A7-4202-B44B-56BF16AED245}"/>
    <dgm:cxn modelId="{5AEE81C3-CEDB-410F-81C0-2B87FFE81706}" type="presParOf" srcId="{FC9F0339-81FE-47ED-A370-0EF96D5E9DBA}" destId="{2887DD6C-63FB-4B64-98C4-47189D73BA5A}" srcOrd="0" destOrd="0" presId="urn:microsoft.com/office/officeart/2005/8/layout/hList3"/>
    <dgm:cxn modelId="{402FBC81-374F-4F72-9E54-8A077AE25773}" type="presParOf" srcId="{FC9F0339-81FE-47ED-A370-0EF96D5E9DBA}" destId="{EBCADAAC-ACB7-46E3-9B50-66DE1DE7ABDA}" srcOrd="1" destOrd="0" presId="urn:microsoft.com/office/officeart/2005/8/layout/hList3"/>
    <dgm:cxn modelId="{5DF76683-3E64-4AF3-9209-EBC0923B779D}" type="presParOf" srcId="{EBCADAAC-ACB7-46E3-9B50-66DE1DE7ABDA}" destId="{BE80B2A2-A31C-4BF2-9258-D1E414F19BC8}" srcOrd="0" destOrd="0" presId="urn:microsoft.com/office/officeart/2005/8/layout/hList3"/>
    <dgm:cxn modelId="{EF65387F-A86F-476F-AFDB-355EA96F52EB}" type="presParOf" srcId="{EBCADAAC-ACB7-46E3-9B50-66DE1DE7ABDA}" destId="{71EA72C3-F40B-4BF0-AB93-8B516EC8530B}" srcOrd="1" destOrd="0" presId="urn:microsoft.com/office/officeart/2005/8/layout/hList3"/>
    <dgm:cxn modelId="{CCE7636B-5749-4FA3-B474-7FBB2DC7126B}" type="presParOf" srcId="{EBCADAAC-ACB7-46E3-9B50-66DE1DE7ABDA}" destId="{58C2308E-6286-45E0-A116-25D3AB28176F}" srcOrd="2" destOrd="0" presId="urn:microsoft.com/office/officeart/2005/8/layout/hList3"/>
    <dgm:cxn modelId="{36FDC9D9-8EA4-4F0F-ADF2-3D0FBB523059}" type="presParOf" srcId="{FC9F0339-81FE-47ED-A370-0EF96D5E9DBA}" destId="{8D9AF35E-5DBC-4DE5-9C0F-88BCD202435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594624B-161A-4156-9B85-506530698CE1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5437DA-0072-4071-88CB-C02FD105871F}">
      <dgm:prSet phldrT="[Text]"/>
      <dgm:spPr/>
      <dgm:t>
        <a:bodyPr/>
        <a:lstStyle/>
        <a:p>
          <a:r>
            <a:rPr lang="en-US" dirty="0" smtClean="0"/>
            <a:t>DEVELOPING POSITIVE IMAGE</a:t>
          </a:r>
          <a:endParaRPr lang="en-US" dirty="0"/>
        </a:p>
      </dgm:t>
    </dgm:pt>
    <dgm:pt modelId="{720B8955-648E-476E-AA2E-6E957BC7760F}" type="parTrans" cxnId="{E7609D2B-9287-4F32-9DFC-BCC6E081909E}">
      <dgm:prSet/>
      <dgm:spPr/>
      <dgm:t>
        <a:bodyPr/>
        <a:lstStyle/>
        <a:p>
          <a:endParaRPr lang="en-US"/>
        </a:p>
      </dgm:t>
    </dgm:pt>
    <dgm:pt modelId="{2A88EC02-2725-4FDB-AA89-F89143751BAF}" type="sibTrans" cxnId="{E7609D2B-9287-4F32-9DFC-BCC6E081909E}">
      <dgm:prSet/>
      <dgm:spPr/>
      <dgm:t>
        <a:bodyPr/>
        <a:lstStyle/>
        <a:p>
          <a:endParaRPr lang="en-US"/>
        </a:p>
      </dgm:t>
    </dgm:pt>
    <dgm:pt modelId="{4DD3093E-4E04-4E2B-96F6-27F151106FD0}">
      <dgm:prSet phldrT="[Text]"/>
      <dgm:spPr/>
      <dgm:t>
        <a:bodyPr/>
        <a:lstStyle/>
        <a:p>
          <a:r>
            <a:rPr lang="en-US" dirty="0" smtClean="0"/>
            <a:t>BECOMING SELF MOTIVATING</a:t>
          </a:r>
          <a:endParaRPr lang="en-US" dirty="0"/>
        </a:p>
      </dgm:t>
    </dgm:pt>
    <dgm:pt modelId="{C606A3CA-7519-4CF9-A545-4EE2A6802D6F}" type="parTrans" cxnId="{97F2B9A8-C3B5-456C-9D73-E670A4CC2166}">
      <dgm:prSet/>
      <dgm:spPr/>
      <dgm:t>
        <a:bodyPr/>
        <a:lstStyle/>
        <a:p>
          <a:endParaRPr lang="en-US"/>
        </a:p>
      </dgm:t>
    </dgm:pt>
    <dgm:pt modelId="{B35D7504-5799-4690-A3C4-DE54AB975DCC}" type="sibTrans" cxnId="{97F2B9A8-C3B5-456C-9D73-E670A4CC2166}">
      <dgm:prSet/>
      <dgm:spPr/>
      <dgm:t>
        <a:bodyPr/>
        <a:lstStyle/>
        <a:p>
          <a:endParaRPr lang="en-US"/>
        </a:p>
      </dgm:t>
    </dgm:pt>
    <dgm:pt modelId="{8F7369A2-8337-49F4-A96B-AC2117AB4A44}">
      <dgm:prSet phldrT="[Text]" phldr="1"/>
      <dgm:spPr/>
      <dgm:t>
        <a:bodyPr/>
        <a:lstStyle/>
        <a:p>
          <a:endParaRPr lang="en-US" dirty="0"/>
        </a:p>
      </dgm:t>
    </dgm:pt>
    <dgm:pt modelId="{E4721472-389B-4385-82C6-E96F358247CC}" type="parTrans" cxnId="{DC687B3B-ED43-4856-BE76-899DA988078C}">
      <dgm:prSet/>
      <dgm:spPr/>
      <dgm:t>
        <a:bodyPr/>
        <a:lstStyle/>
        <a:p>
          <a:endParaRPr lang="en-US"/>
        </a:p>
      </dgm:t>
    </dgm:pt>
    <dgm:pt modelId="{5034D726-6687-4C1A-BA9B-04F666B2CF40}" type="sibTrans" cxnId="{DC687B3B-ED43-4856-BE76-899DA988078C}">
      <dgm:prSet/>
      <dgm:spPr/>
      <dgm:t>
        <a:bodyPr/>
        <a:lstStyle/>
        <a:p>
          <a:endParaRPr lang="en-US"/>
        </a:p>
      </dgm:t>
    </dgm:pt>
    <dgm:pt modelId="{BB13866B-04BF-4684-9666-D8A0074A4BEE}">
      <dgm:prSet phldrT="[Text]"/>
      <dgm:spPr/>
      <dgm:t>
        <a:bodyPr/>
        <a:lstStyle/>
        <a:p>
          <a:r>
            <a:rPr lang="en-US" dirty="0" smtClean="0"/>
            <a:t>E G</a:t>
          </a:r>
          <a:endParaRPr lang="en-US" dirty="0"/>
        </a:p>
      </dgm:t>
    </dgm:pt>
    <dgm:pt modelId="{14A7B1FD-2239-45F5-AB3F-2DB56E5852EF}" type="parTrans" cxnId="{351C5C44-95C8-41A8-9468-9FCF444ABE67}">
      <dgm:prSet/>
      <dgm:spPr/>
      <dgm:t>
        <a:bodyPr/>
        <a:lstStyle/>
        <a:p>
          <a:endParaRPr lang="en-US"/>
        </a:p>
      </dgm:t>
    </dgm:pt>
    <dgm:pt modelId="{282BDE4E-156C-49A7-880A-ECF8012DCB0B}" type="sibTrans" cxnId="{351C5C44-95C8-41A8-9468-9FCF444ABE67}">
      <dgm:prSet/>
      <dgm:spPr/>
      <dgm:t>
        <a:bodyPr/>
        <a:lstStyle/>
        <a:p>
          <a:endParaRPr lang="en-US"/>
        </a:p>
      </dgm:t>
    </dgm:pt>
    <dgm:pt modelId="{7E4A3934-A49F-49D2-A9FF-0877427A2A99}">
      <dgm:prSet phldrT="[Text]"/>
      <dgm:spPr/>
      <dgm:t>
        <a:bodyPr/>
        <a:lstStyle/>
        <a:p>
          <a:r>
            <a:rPr lang="en-US" dirty="0" smtClean="0"/>
            <a:t>STRUCTURED ACTIVITIES</a:t>
          </a:r>
          <a:endParaRPr lang="en-US" dirty="0"/>
        </a:p>
      </dgm:t>
    </dgm:pt>
    <dgm:pt modelId="{488DE404-4D29-41DC-ABEE-4C145ACD22EA}" type="parTrans" cxnId="{E0E010B2-C10F-4505-A7C4-B07BBA47B035}">
      <dgm:prSet/>
      <dgm:spPr/>
      <dgm:t>
        <a:bodyPr/>
        <a:lstStyle/>
        <a:p>
          <a:endParaRPr lang="en-US"/>
        </a:p>
      </dgm:t>
    </dgm:pt>
    <dgm:pt modelId="{9CBE91D2-EF81-4CFB-B180-CFF6C39EAC15}" type="sibTrans" cxnId="{E0E010B2-C10F-4505-A7C4-B07BBA47B035}">
      <dgm:prSet/>
      <dgm:spPr/>
      <dgm:t>
        <a:bodyPr/>
        <a:lstStyle/>
        <a:p>
          <a:endParaRPr lang="en-US"/>
        </a:p>
      </dgm:t>
    </dgm:pt>
    <dgm:pt modelId="{E76265FD-1718-448D-A0EB-970EC6D1B95A}">
      <dgm:prSet phldrT="[Text]"/>
      <dgm:spPr/>
      <dgm:t>
        <a:bodyPr/>
        <a:lstStyle/>
        <a:p>
          <a:r>
            <a:rPr lang="en-US" dirty="0" smtClean="0"/>
            <a:t> I E</a:t>
          </a:r>
          <a:endParaRPr lang="en-US" dirty="0"/>
        </a:p>
      </dgm:t>
    </dgm:pt>
    <dgm:pt modelId="{830052BE-2590-4F17-9543-0F38E7DA8F6A}" type="parTrans" cxnId="{904565CD-1530-43DD-944E-5773E6166BFB}">
      <dgm:prSet/>
      <dgm:spPr/>
      <dgm:t>
        <a:bodyPr/>
        <a:lstStyle/>
        <a:p>
          <a:endParaRPr lang="en-US"/>
        </a:p>
      </dgm:t>
    </dgm:pt>
    <dgm:pt modelId="{E1EBE8BB-2736-4A94-B2BF-F62AA9FA9173}" type="sibTrans" cxnId="{904565CD-1530-43DD-944E-5773E6166BFB}">
      <dgm:prSet/>
      <dgm:spPr/>
      <dgm:t>
        <a:bodyPr/>
        <a:lstStyle/>
        <a:p>
          <a:endParaRPr lang="en-US"/>
        </a:p>
      </dgm:t>
    </dgm:pt>
    <dgm:pt modelId="{48A3464E-EB6E-4AFD-B2A4-372016FA228F}">
      <dgm:prSet phldrT="[Text]"/>
      <dgm:spPr/>
      <dgm:t>
        <a:bodyPr/>
        <a:lstStyle/>
        <a:p>
          <a:r>
            <a:rPr lang="en-US" dirty="0" smtClean="0"/>
            <a:t>SPORTS,THE ARTS,</a:t>
          </a:r>
          <a:endParaRPr lang="en-US" dirty="0"/>
        </a:p>
      </dgm:t>
    </dgm:pt>
    <dgm:pt modelId="{2373BFF1-A9F7-4E91-9ADB-CEC0FE3E518B}" type="parTrans" cxnId="{8ADB14DA-A07B-4F24-8E04-2A79AAF3FB70}">
      <dgm:prSet/>
      <dgm:spPr/>
      <dgm:t>
        <a:bodyPr/>
        <a:lstStyle/>
        <a:p>
          <a:endParaRPr lang="en-US"/>
        </a:p>
      </dgm:t>
    </dgm:pt>
    <dgm:pt modelId="{78459E7E-3D60-481A-A8FE-7C9A7E509B26}" type="sibTrans" cxnId="{8ADB14DA-A07B-4F24-8E04-2A79AAF3FB70}">
      <dgm:prSet/>
      <dgm:spPr/>
      <dgm:t>
        <a:bodyPr/>
        <a:lstStyle/>
        <a:p>
          <a:endParaRPr lang="en-US"/>
        </a:p>
      </dgm:t>
    </dgm:pt>
    <dgm:pt modelId="{B1EB86E3-6AA7-416C-B732-CDA04BEA63F9}">
      <dgm:prSet phldrT="[Text]"/>
      <dgm:spPr/>
      <dgm:t>
        <a:bodyPr/>
        <a:lstStyle/>
        <a:p>
          <a:r>
            <a:rPr lang="en-US" dirty="0" smtClean="0"/>
            <a:t>PARTICIPATION IN ACTIVITIES</a:t>
          </a:r>
          <a:endParaRPr lang="en-US" dirty="0"/>
        </a:p>
      </dgm:t>
    </dgm:pt>
    <dgm:pt modelId="{6B77C2F0-B6D5-49F9-9134-6DF1148A1008}" type="parTrans" cxnId="{92A527BB-532B-46A3-B3CA-4C91A7EF35E4}">
      <dgm:prSet/>
      <dgm:spPr/>
      <dgm:t>
        <a:bodyPr/>
        <a:lstStyle/>
        <a:p>
          <a:endParaRPr lang="en-US"/>
        </a:p>
      </dgm:t>
    </dgm:pt>
    <dgm:pt modelId="{7B346718-8312-4BB2-9630-24FAFC666EFF}" type="sibTrans" cxnId="{92A527BB-532B-46A3-B3CA-4C91A7EF35E4}">
      <dgm:prSet/>
      <dgm:spPr/>
      <dgm:t>
        <a:bodyPr/>
        <a:lstStyle/>
        <a:p>
          <a:endParaRPr lang="en-US"/>
        </a:p>
      </dgm:t>
    </dgm:pt>
    <dgm:pt modelId="{9A34850E-CA19-412D-A74D-2586B939967B}">
      <dgm:prSet phldrT="[Text]"/>
      <dgm:spPr/>
      <dgm:t>
        <a:bodyPr/>
        <a:lstStyle/>
        <a:p>
          <a:r>
            <a:rPr lang="en-US" dirty="0" smtClean="0"/>
            <a:t>PARTICIPATION IN ORGANIZATIONS</a:t>
          </a:r>
          <a:endParaRPr lang="en-US" dirty="0"/>
        </a:p>
      </dgm:t>
    </dgm:pt>
    <dgm:pt modelId="{901F4033-DF4B-4A92-95C5-64934C5B3599}" type="parTrans" cxnId="{83A2BB86-4718-4291-80BA-F4DB019C99BF}">
      <dgm:prSet/>
      <dgm:spPr/>
      <dgm:t>
        <a:bodyPr/>
        <a:lstStyle/>
        <a:p>
          <a:endParaRPr lang="en-US"/>
        </a:p>
      </dgm:t>
    </dgm:pt>
    <dgm:pt modelId="{D93FCB5B-5D85-4C95-91E3-D09422247DEB}" type="sibTrans" cxnId="{83A2BB86-4718-4291-80BA-F4DB019C99BF}">
      <dgm:prSet/>
      <dgm:spPr/>
      <dgm:t>
        <a:bodyPr/>
        <a:lstStyle/>
        <a:p>
          <a:endParaRPr lang="en-US"/>
        </a:p>
      </dgm:t>
    </dgm:pt>
    <dgm:pt modelId="{64F7C9D0-5EC0-4FA7-956E-908C6FB67334}" type="pres">
      <dgm:prSet presAssocID="{3594624B-161A-4156-9B85-506530698CE1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04AEC9B-E44C-4D96-AEAF-2E958D72E64D}" type="pres">
      <dgm:prSet presAssocID="{4F5437DA-0072-4071-88CB-C02FD105871F}" presName="comp" presStyleCnt="0"/>
      <dgm:spPr/>
    </dgm:pt>
    <dgm:pt modelId="{0A922463-8B18-4D8B-BDE7-BCAFFFF725F7}" type="pres">
      <dgm:prSet presAssocID="{4F5437DA-0072-4071-88CB-C02FD105871F}" presName="box" presStyleLbl="node1" presStyleIdx="0" presStyleCnt="3"/>
      <dgm:spPr/>
      <dgm:t>
        <a:bodyPr/>
        <a:lstStyle/>
        <a:p>
          <a:endParaRPr lang="en-US"/>
        </a:p>
      </dgm:t>
    </dgm:pt>
    <dgm:pt modelId="{BB47C9B4-1133-41F3-A5E9-A9FA788EE7DC}" type="pres">
      <dgm:prSet presAssocID="{4F5437DA-0072-4071-88CB-C02FD105871F}" presName="img" presStyleLbl="fgImgPlace1" presStyleIdx="0" presStyleCnt="3"/>
      <dgm:spPr/>
    </dgm:pt>
    <dgm:pt modelId="{FDD89602-F9A6-4274-9D57-0590EA9F1905}" type="pres">
      <dgm:prSet presAssocID="{4F5437DA-0072-4071-88CB-C02FD105871F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B7AEF9-F016-4B92-9308-89EC0BFC2574}" type="pres">
      <dgm:prSet presAssocID="{2A88EC02-2725-4FDB-AA89-F89143751BAF}" presName="spacer" presStyleCnt="0"/>
      <dgm:spPr/>
    </dgm:pt>
    <dgm:pt modelId="{40309CBA-E3EE-43AE-B64E-89AAB197924B}" type="pres">
      <dgm:prSet presAssocID="{BB13866B-04BF-4684-9666-D8A0074A4BEE}" presName="comp" presStyleCnt="0"/>
      <dgm:spPr/>
    </dgm:pt>
    <dgm:pt modelId="{8A93130C-2D62-45D7-BA45-99B82A09DD4C}" type="pres">
      <dgm:prSet presAssocID="{BB13866B-04BF-4684-9666-D8A0074A4BEE}" presName="box" presStyleLbl="node1" presStyleIdx="1" presStyleCnt="3"/>
      <dgm:spPr/>
      <dgm:t>
        <a:bodyPr/>
        <a:lstStyle/>
        <a:p>
          <a:endParaRPr lang="en-US"/>
        </a:p>
      </dgm:t>
    </dgm:pt>
    <dgm:pt modelId="{5CE7FDC5-761B-42FE-878D-7E42FAF107FB}" type="pres">
      <dgm:prSet presAssocID="{BB13866B-04BF-4684-9666-D8A0074A4BEE}" presName="img" presStyleLbl="fgImgPlace1" presStyleIdx="1" presStyleCnt="3"/>
      <dgm:spPr/>
    </dgm:pt>
    <dgm:pt modelId="{332999C4-21C1-4563-98FD-C9DEBEB11F79}" type="pres">
      <dgm:prSet presAssocID="{BB13866B-04BF-4684-9666-D8A0074A4BEE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7C3328-E31B-4C2C-B67D-6383414D0843}" type="pres">
      <dgm:prSet presAssocID="{282BDE4E-156C-49A7-880A-ECF8012DCB0B}" presName="spacer" presStyleCnt="0"/>
      <dgm:spPr/>
    </dgm:pt>
    <dgm:pt modelId="{3ED62D62-8016-4BFE-8769-C05BE8B6B21D}" type="pres">
      <dgm:prSet presAssocID="{48A3464E-EB6E-4AFD-B2A4-372016FA228F}" presName="comp" presStyleCnt="0"/>
      <dgm:spPr/>
    </dgm:pt>
    <dgm:pt modelId="{79B31F47-737A-44F5-9899-A5691D68B201}" type="pres">
      <dgm:prSet presAssocID="{48A3464E-EB6E-4AFD-B2A4-372016FA228F}" presName="box" presStyleLbl="node1" presStyleIdx="2" presStyleCnt="3"/>
      <dgm:spPr/>
      <dgm:t>
        <a:bodyPr/>
        <a:lstStyle/>
        <a:p>
          <a:endParaRPr lang="en-US"/>
        </a:p>
      </dgm:t>
    </dgm:pt>
    <dgm:pt modelId="{D6F2C213-DD51-4111-8A96-F6A2927BB5AE}" type="pres">
      <dgm:prSet presAssocID="{48A3464E-EB6E-4AFD-B2A4-372016FA228F}" presName="img" presStyleLbl="fgImgPlace1" presStyleIdx="2" presStyleCnt="3"/>
      <dgm:spPr/>
    </dgm:pt>
    <dgm:pt modelId="{62028211-CCC9-435D-BC30-DBD249F540F8}" type="pres">
      <dgm:prSet presAssocID="{48A3464E-EB6E-4AFD-B2A4-372016FA228F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E010B2-C10F-4505-A7C4-B07BBA47B035}" srcId="{BB13866B-04BF-4684-9666-D8A0074A4BEE}" destId="{7E4A3934-A49F-49D2-A9FF-0877427A2A99}" srcOrd="0" destOrd="0" parTransId="{488DE404-4D29-41DC-ABEE-4C145ACD22EA}" sibTransId="{9CBE91D2-EF81-4CFB-B180-CFF6C39EAC15}"/>
    <dgm:cxn modelId="{8214E11B-8A27-4170-ADB9-720F25A8A42D}" type="presOf" srcId="{4F5437DA-0072-4071-88CB-C02FD105871F}" destId="{FDD89602-F9A6-4274-9D57-0590EA9F1905}" srcOrd="1" destOrd="0" presId="urn:microsoft.com/office/officeart/2005/8/layout/vList4"/>
    <dgm:cxn modelId="{351C5C44-95C8-41A8-9468-9FCF444ABE67}" srcId="{3594624B-161A-4156-9B85-506530698CE1}" destId="{BB13866B-04BF-4684-9666-D8A0074A4BEE}" srcOrd="1" destOrd="0" parTransId="{14A7B1FD-2239-45F5-AB3F-2DB56E5852EF}" sibTransId="{282BDE4E-156C-49A7-880A-ECF8012DCB0B}"/>
    <dgm:cxn modelId="{904565CD-1530-43DD-944E-5773E6166BFB}" srcId="{BB13866B-04BF-4684-9666-D8A0074A4BEE}" destId="{E76265FD-1718-448D-A0EB-970EC6D1B95A}" srcOrd="1" destOrd="0" parTransId="{830052BE-2590-4F17-9543-0F38E7DA8F6A}" sibTransId="{E1EBE8BB-2736-4A94-B2BF-F62AA9FA9173}"/>
    <dgm:cxn modelId="{83A2BB86-4718-4291-80BA-F4DB019C99BF}" srcId="{48A3464E-EB6E-4AFD-B2A4-372016FA228F}" destId="{9A34850E-CA19-412D-A74D-2586B939967B}" srcOrd="1" destOrd="0" parTransId="{901F4033-DF4B-4A92-95C5-64934C5B3599}" sibTransId="{D93FCB5B-5D85-4C95-91E3-D09422247DEB}"/>
    <dgm:cxn modelId="{89A0F383-960A-4DE7-9358-98E3E86AD46F}" type="presOf" srcId="{4DD3093E-4E04-4E2B-96F6-27F151106FD0}" destId="{FDD89602-F9A6-4274-9D57-0590EA9F1905}" srcOrd="1" destOrd="1" presId="urn:microsoft.com/office/officeart/2005/8/layout/vList4"/>
    <dgm:cxn modelId="{8ADB14DA-A07B-4F24-8E04-2A79AAF3FB70}" srcId="{3594624B-161A-4156-9B85-506530698CE1}" destId="{48A3464E-EB6E-4AFD-B2A4-372016FA228F}" srcOrd="2" destOrd="0" parTransId="{2373BFF1-A9F7-4E91-9ADB-CEC0FE3E518B}" sibTransId="{78459E7E-3D60-481A-A8FE-7C9A7E509B26}"/>
    <dgm:cxn modelId="{5EC6EDCA-9010-44A5-BC69-4168E1BA9612}" type="presOf" srcId="{E76265FD-1718-448D-A0EB-970EC6D1B95A}" destId="{332999C4-21C1-4563-98FD-C9DEBEB11F79}" srcOrd="1" destOrd="2" presId="urn:microsoft.com/office/officeart/2005/8/layout/vList4"/>
    <dgm:cxn modelId="{A2225D90-11F1-4787-90D3-62306A3D99E7}" type="presOf" srcId="{B1EB86E3-6AA7-416C-B732-CDA04BEA63F9}" destId="{79B31F47-737A-44F5-9899-A5691D68B201}" srcOrd="0" destOrd="1" presId="urn:microsoft.com/office/officeart/2005/8/layout/vList4"/>
    <dgm:cxn modelId="{3D0DD243-E4FC-481D-8EE2-C59B4B82F077}" type="presOf" srcId="{8F7369A2-8337-49F4-A96B-AC2117AB4A44}" destId="{FDD89602-F9A6-4274-9D57-0590EA9F1905}" srcOrd="1" destOrd="2" presId="urn:microsoft.com/office/officeart/2005/8/layout/vList4"/>
    <dgm:cxn modelId="{97F2B9A8-C3B5-456C-9D73-E670A4CC2166}" srcId="{4F5437DA-0072-4071-88CB-C02FD105871F}" destId="{4DD3093E-4E04-4E2B-96F6-27F151106FD0}" srcOrd="0" destOrd="0" parTransId="{C606A3CA-7519-4CF9-A545-4EE2A6802D6F}" sibTransId="{B35D7504-5799-4690-A3C4-DE54AB975DCC}"/>
    <dgm:cxn modelId="{7EA8936D-CF0D-43BB-B53A-9F559F5D8C24}" type="presOf" srcId="{9A34850E-CA19-412D-A74D-2586B939967B}" destId="{62028211-CCC9-435D-BC30-DBD249F540F8}" srcOrd="1" destOrd="2" presId="urn:microsoft.com/office/officeart/2005/8/layout/vList4"/>
    <dgm:cxn modelId="{D06810C2-8C03-40B8-A2FE-94811A37F56D}" type="presOf" srcId="{BB13866B-04BF-4684-9666-D8A0074A4BEE}" destId="{8A93130C-2D62-45D7-BA45-99B82A09DD4C}" srcOrd="0" destOrd="0" presId="urn:microsoft.com/office/officeart/2005/8/layout/vList4"/>
    <dgm:cxn modelId="{842D1E4D-DA20-416A-91D9-53C760288D59}" type="presOf" srcId="{4DD3093E-4E04-4E2B-96F6-27F151106FD0}" destId="{0A922463-8B18-4D8B-BDE7-BCAFFFF725F7}" srcOrd="0" destOrd="1" presId="urn:microsoft.com/office/officeart/2005/8/layout/vList4"/>
    <dgm:cxn modelId="{92A527BB-532B-46A3-B3CA-4C91A7EF35E4}" srcId="{48A3464E-EB6E-4AFD-B2A4-372016FA228F}" destId="{B1EB86E3-6AA7-416C-B732-CDA04BEA63F9}" srcOrd="0" destOrd="0" parTransId="{6B77C2F0-B6D5-49F9-9134-6DF1148A1008}" sibTransId="{7B346718-8312-4BB2-9630-24FAFC666EFF}"/>
    <dgm:cxn modelId="{352C2045-CE75-407D-8185-66FBE566343C}" type="presOf" srcId="{7E4A3934-A49F-49D2-A9FF-0877427A2A99}" destId="{332999C4-21C1-4563-98FD-C9DEBEB11F79}" srcOrd="1" destOrd="1" presId="urn:microsoft.com/office/officeart/2005/8/layout/vList4"/>
    <dgm:cxn modelId="{23DA0AEA-9737-4832-A414-622A304A9523}" type="presOf" srcId="{7E4A3934-A49F-49D2-A9FF-0877427A2A99}" destId="{8A93130C-2D62-45D7-BA45-99B82A09DD4C}" srcOrd="0" destOrd="1" presId="urn:microsoft.com/office/officeart/2005/8/layout/vList4"/>
    <dgm:cxn modelId="{61BCDFC4-5032-40B5-857B-060523BC9B01}" type="presOf" srcId="{48A3464E-EB6E-4AFD-B2A4-372016FA228F}" destId="{79B31F47-737A-44F5-9899-A5691D68B201}" srcOrd="0" destOrd="0" presId="urn:microsoft.com/office/officeart/2005/8/layout/vList4"/>
    <dgm:cxn modelId="{E7609D2B-9287-4F32-9DFC-BCC6E081909E}" srcId="{3594624B-161A-4156-9B85-506530698CE1}" destId="{4F5437DA-0072-4071-88CB-C02FD105871F}" srcOrd="0" destOrd="0" parTransId="{720B8955-648E-476E-AA2E-6E957BC7760F}" sibTransId="{2A88EC02-2725-4FDB-AA89-F89143751BAF}"/>
    <dgm:cxn modelId="{2796FD77-34F1-4A23-8C4A-C481A36EE648}" type="presOf" srcId="{48A3464E-EB6E-4AFD-B2A4-372016FA228F}" destId="{62028211-CCC9-435D-BC30-DBD249F540F8}" srcOrd="1" destOrd="0" presId="urn:microsoft.com/office/officeart/2005/8/layout/vList4"/>
    <dgm:cxn modelId="{A4E003E6-2293-46D7-B657-A912D9A4F753}" type="presOf" srcId="{B1EB86E3-6AA7-416C-B732-CDA04BEA63F9}" destId="{62028211-CCC9-435D-BC30-DBD249F540F8}" srcOrd="1" destOrd="1" presId="urn:microsoft.com/office/officeart/2005/8/layout/vList4"/>
    <dgm:cxn modelId="{2F2C0F8A-510E-4E62-A1E9-B4CF71A20EA1}" type="presOf" srcId="{8F7369A2-8337-49F4-A96B-AC2117AB4A44}" destId="{0A922463-8B18-4D8B-BDE7-BCAFFFF725F7}" srcOrd="0" destOrd="2" presId="urn:microsoft.com/office/officeart/2005/8/layout/vList4"/>
    <dgm:cxn modelId="{A629C38A-F0A9-4871-BD46-562AF12F0AC8}" type="presOf" srcId="{3594624B-161A-4156-9B85-506530698CE1}" destId="{64F7C9D0-5EC0-4FA7-956E-908C6FB67334}" srcOrd="0" destOrd="0" presId="urn:microsoft.com/office/officeart/2005/8/layout/vList4"/>
    <dgm:cxn modelId="{A1A7B0EA-4B68-4352-8D52-0C58D7D4B1AB}" type="presOf" srcId="{9A34850E-CA19-412D-A74D-2586B939967B}" destId="{79B31F47-737A-44F5-9899-A5691D68B201}" srcOrd="0" destOrd="2" presId="urn:microsoft.com/office/officeart/2005/8/layout/vList4"/>
    <dgm:cxn modelId="{9F47DCF3-0115-49AE-93CC-BC3549B88E1B}" type="presOf" srcId="{BB13866B-04BF-4684-9666-D8A0074A4BEE}" destId="{332999C4-21C1-4563-98FD-C9DEBEB11F79}" srcOrd="1" destOrd="0" presId="urn:microsoft.com/office/officeart/2005/8/layout/vList4"/>
    <dgm:cxn modelId="{A0C90B65-AFCB-4C03-B213-E0D6657D3480}" type="presOf" srcId="{E76265FD-1718-448D-A0EB-970EC6D1B95A}" destId="{8A93130C-2D62-45D7-BA45-99B82A09DD4C}" srcOrd="0" destOrd="2" presId="urn:microsoft.com/office/officeart/2005/8/layout/vList4"/>
    <dgm:cxn modelId="{DC687B3B-ED43-4856-BE76-899DA988078C}" srcId="{4F5437DA-0072-4071-88CB-C02FD105871F}" destId="{8F7369A2-8337-49F4-A96B-AC2117AB4A44}" srcOrd="1" destOrd="0" parTransId="{E4721472-389B-4385-82C6-E96F358247CC}" sibTransId="{5034D726-6687-4C1A-BA9B-04F666B2CF40}"/>
    <dgm:cxn modelId="{DA7D6911-7CA5-489B-8CFD-1BBF78CFC67B}" type="presOf" srcId="{4F5437DA-0072-4071-88CB-C02FD105871F}" destId="{0A922463-8B18-4D8B-BDE7-BCAFFFF725F7}" srcOrd="0" destOrd="0" presId="urn:microsoft.com/office/officeart/2005/8/layout/vList4"/>
    <dgm:cxn modelId="{43EE6D81-52FE-41A9-9CE5-6CF6E80A2F07}" type="presParOf" srcId="{64F7C9D0-5EC0-4FA7-956E-908C6FB67334}" destId="{504AEC9B-E44C-4D96-AEAF-2E958D72E64D}" srcOrd="0" destOrd="0" presId="urn:microsoft.com/office/officeart/2005/8/layout/vList4"/>
    <dgm:cxn modelId="{E01AC47D-1B8D-4CEF-AEB1-4FA548146AF5}" type="presParOf" srcId="{504AEC9B-E44C-4D96-AEAF-2E958D72E64D}" destId="{0A922463-8B18-4D8B-BDE7-BCAFFFF725F7}" srcOrd="0" destOrd="0" presId="urn:microsoft.com/office/officeart/2005/8/layout/vList4"/>
    <dgm:cxn modelId="{E1D72238-A015-4AF7-9EC0-77F1462F47CD}" type="presParOf" srcId="{504AEC9B-E44C-4D96-AEAF-2E958D72E64D}" destId="{BB47C9B4-1133-41F3-A5E9-A9FA788EE7DC}" srcOrd="1" destOrd="0" presId="urn:microsoft.com/office/officeart/2005/8/layout/vList4"/>
    <dgm:cxn modelId="{2D6C0B7A-D554-4B86-8440-0B21305CABA3}" type="presParOf" srcId="{504AEC9B-E44C-4D96-AEAF-2E958D72E64D}" destId="{FDD89602-F9A6-4274-9D57-0590EA9F1905}" srcOrd="2" destOrd="0" presId="urn:microsoft.com/office/officeart/2005/8/layout/vList4"/>
    <dgm:cxn modelId="{FC32B242-D5EB-4D87-BEC9-5108E4B94C85}" type="presParOf" srcId="{64F7C9D0-5EC0-4FA7-956E-908C6FB67334}" destId="{46B7AEF9-F016-4B92-9308-89EC0BFC2574}" srcOrd="1" destOrd="0" presId="urn:microsoft.com/office/officeart/2005/8/layout/vList4"/>
    <dgm:cxn modelId="{8EBC49A1-94BE-411F-B975-4F1A20A9CB33}" type="presParOf" srcId="{64F7C9D0-5EC0-4FA7-956E-908C6FB67334}" destId="{40309CBA-E3EE-43AE-B64E-89AAB197924B}" srcOrd="2" destOrd="0" presId="urn:microsoft.com/office/officeart/2005/8/layout/vList4"/>
    <dgm:cxn modelId="{B839200D-A1D3-4E11-B81C-0A62D84ADD29}" type="presParOf" srcId="{40309CBA-E3EE-43AE-B64E-89AAB197924B}" destId="{8A93130C-2D62-45D7-BA45-99B82A09DD4C}" srcOrd="0" destOrd="0" presId="urn:microsoft.com/office/officeart/2005/8/layout/vList4"/>
    <dgm:cxn modelId="{16F4C71A-F8E1-46C7-BC66-A98D5BB7944F}" type="presParOf" srcId="{40309CBA-E3EE-43AE-B64E-89AAB197924B}" destId="{5CE7FDC5-761B-42FE-878D-7E42FAF107FB}" srcOrd="1" destOrd="0" presId="urn:microsoft.com/office/officeart/2005/8/layout/vList4"/>
    <dgm:cxn modelId="{458C4329-48D2-450A-BEE0-FADBE9114BA8}" type="presParOf" srcId="{40309CBA-E3EE-43AE-B64E-89AAB197924B}" destId="{332999C4-21C1-4563-98FD-C9DEBEB11F79}" srcOrd="2" destOrd="0" presId="urn:microsoft.com/office/officeart/2005/8/layout/vList4"/>
    <dgm:cxn modelId="{89262C93-48F8-430B-AC92-333E232F2094}" type="presParOf" srcId="{64F7C9D0-5EC0-4FA7-956E-908C6FB67334}" destId="{487C3328-E31B-4C2C-B67D-6383414D0843}" srcOrd="3" destOrd="0" presId="urn:microsoft.com/office/officeart/2005/8/layout/vList4"/>
    <dgm:cxn modelId="{56091609-F854-4C2B-B712-4C32C51EC56A}" type="presParOf" srcId="{64F7C9D0-5EC0-4FA7-956E-908C6FB67334}" destId="{3ED62D62-8016-4BFE-8769-C05BE8B6B21D}" srcOrd="4" destOrd="0" presId="urn:microsoft.com/office/officeart/2005/8/layout/vList4"/>
    <dgm:cxn modelId="{7C425F7A-129A-488B-ACBE-3F50CFFEC4A3}" type="presParOf" srcId="{3ED62D62-8016-4BFE-8769-C05BE8B6B21D}" destId="{79B31F47-737A-44F5-9899-A5691D68B201}" srcOrd="0" destOrd="0" presId="urn:microsoft.com/office/officeart/2005/8/layout/vList4"/>
    <dgm:cxn modelId="{357DB397-2BF4-4A70-97B1-1B7623FF291F}" type="presParOf" srcId="{3ED62D62-8016-4BFE-8769-C05BE8B6B21D}" destId="{D6F2C213-DD51-4111-8A96-F6A2927BB5AE}" srcOrd="1" destOrd="0" presId="urn:microsoft.com/office/officeart/2005/8/layout/vList4"/>
    <dgm:cxn modelId="{83EF1C0E-8886-454E-AEFE-5B17CB6ED305}" type="presParOf" srcId="{3ED62D62-8016-4BFE-8769-C05BE8B6B21D}" destId="{62028211-CCC9-435D-BC30-DBD249F540F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DBE1F74-CB35-4F0D-9063-B73AD257DD2E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45B61D-A2D4-4A91-A9E6-217DD9C4A394}">
      <dgm:prSet phldrT="[Text]"/>
      <dgm:spPr/>
      <dgm:t>
        <a:bodyPr/>
        <a:lstStyle/>
        <a:p>
          <a:r>
            <a:rPr lang="en-US" dirty="0" smtClean="0"/>
            <a:t>PUBERTY-PERIOD OF RAPID SKELETAL AND SEXUAL MATURATION THAT OCCURS IN EARLY ADOLESCENCE.</a:t>
          </a:r>
          <a:endParaRPr lang="en-US" dirty="0"/>
        </a:p>
      </dgm:t>
    </dgm:pt>
    <dgm:pt modelId="{969E88F9-32F5-46E4-9456-2C9D459673CE}" type="parTrans" cxnId="{8D5AC5DE-D939-4C78-AE5D-7FE16185B717}">
      <dgm:prSet/>
      <dgm:spPr/>
      <dgm:t>
        <a:bodyPr/>
        <a:lstStyle/>
        <a:p>
          <a:endParaRPr lang="en-US"/>
        </a:p>
      </dgm:t>
    </dgm:pt>
    <dgm:pt modelId="{B9EEA1EC-C5E2-40B2-BC1B-E38A11BAB4C8}" type="sibTrans" cxnId="{8D5AC5DE-D939-4C78-AE5D-7FE16185B717}">
      <dgm:prSet/>
      <dgm:spPr/>
      <dgm:t>
        <a:bodyPr/>
        <a:lstStyle/>
        <a:p>
          <a:endParaRPr lang="en-US"/>
        </a:p>
      </dgm:t>
    </dgm:pt>
    <dgm:pt modelId="{DEF9262F-6BFD-46E3-B269-CF90BE9A1ABC}">
      <dgm:prSet phldrT="[Text]"/>
      <dgm:spPr/>
      <dgm:t>
        <a:bodyPr/>
        <a:lstStyle/>
        <a:p>
          <a:r>
            <a:rPr lang="en-US" dirty="0" smtClean="0"/>
            <a:t>GROWRH SPURT</a:t>
          </a:r>
          <a:endParaRPr lang="en-US" dirty="0"/>
        </a:p>
      </dgm:t>
    </dgm:pt>
    <dgm:pt modelId="{FD6EAB83-C533-43BF-A0AD-9BA7032D712B}" type="parTrans" cxnId="{A9485FE3-278D-4870-A6ED-760143BF2FAA}">
      <dgm:prSet/>
      <dgm:spPr/>
      <dgm:t>
        <a:bodyPr/>
        <a:lstStyle/>
        <a:p>
          <a:endParaRPr lang="en-US"/>
        </a:p>
      </dgm:t>
    </dgm:pt>
    <dgm:pt modelId="{9C9FE589-C780-4AB5-9173-EF4ABA921B7B}" type="sibTrans" cxnId="{A9485FE3-278D-4870-A6ED-760143BF2FAA}">
      <dgm:prSet/>
      <dgm:spPr/>
      <dgm:t>
        <a:bodyPr/>
        <a:lstStyle/>
        <a:p>
          <a:endParaRPr lang="en-US"/>
        </a:p>
      </dgm:t>
    </dgm:pt>
    <dgm:pt modelId="{A48D94A8-0CF9-48EF-B167-2996C7BA5D44}">
      <dgm:prSet phldrT="[Text]"/>
      <dgm:spPr/>
      <dgm:t>
        <a:bodyPr/>
        <a:lstStyle/>
        <a:p>
          <a:r>
            <a:rPr lang="en-US" dirty="0" smtClean="0"/>
            <a:t>STARTS @9YRS FOR GIRLS@ 11YRS FOR BOYS</a:t>
          </a:r>
          <a:endParaRPr lang="en-US" dirty="0"/>
        </a:p>
      </dgm:t>
    </dgm:pt>
    <dgm:pt modelId="{5C28D68B-6DB8-43ED-B70D-A56D15E74CFE}" type="parTrans" cxnId="{AE0680BC-8316-48A2-9485-00E6B539D8BC}">
      <dgm:prSet/>
      <dgm:spPr/>
      <dgm:t>
        <a:bodyPr/>
        <a:lstStyle/>
        <a:p>
          <a:endParaRPr lang="en-US"/>
        </a:p>
      </dgm:t>
    </dgm:pt>
    <dgm:pt modelId="{C09A8541-EA5B-4879-987B-7F5DA27DA88B}" type="sibTrans" cxnId="{AE0680BC-8316-48A2-9485-00E6B539D8BC}">
      <dgm:prSet/>
      <dgm:spPr/>
      <dgm:t>
        <a:bodyPr/>
        <a:lstStyle/>
        <a:p>
          <a:endParaRPr lang="en-US"/>
        </a:p>
      </dgm:t>
    </dgm:pt>
    <dgm:pt modelId="{333EB059-85C4-4532-AA76-8B4EB1C86087}">
      <dgm:prSet phldrT="[Text]"/>
      <dgm:spPr/>
      <dgm:t>
        <a:bodyPr/>
        <a:lstStyle/>
        <a:p>
          <a:r>
            <a:rPr lang="en-US" dirty="0" smtClean="0"/>
            <a:t>FACTORS AFFECTING PUBERTY</a:t>
          </a:r>
          <a:endParaRPr lang="en-US" dirty="0"/>
        </a:p>
      </dgm:t>
    </dgm:pt>
    <dgm:pt modelId="{0382FBAA-6B9B-49A5-A3CA-8AF1C015C892}" type="parTrans" cxnId="{7CB3575D-2A19-4027-A8AA-B86F9DCB942B}">
      <dgm:prSet/>
      <dgm:spPr/>
      <dgm:t>
        <a:bodyPr/>
        <a:lstStyle/>
        <a:p>
          <a:endParaRPr lang="en-US"/>
        </a:p>
      </dgm:t>
    </dgm:pt>
    <dgm:pt modelId="{6F25663D-6DD3-4B4C-8590-625D7ED8F489}" type="sibTrans" cxnId="{7CB3575D-2A19-4027-A8AA-B86F9DCB942B}">
      <dgm:prSet/>
      <dgm:spPr/>
      <dgm:t>
        <a:bodyPr/>
        <a:lstStyle/>
        <a:p>
          <a:endParaRPr lang="en-US"/>
        </a:p>
      </dgm:t>
    </dgm:pt>
    <dgm:pt modelId="{01772B07-D356-4F45-BD05-741C28B4EA86}">
      <dgm:prSet phldrT="[Text]"/>
      <dgm:spPr/>
      <dgm:t>
        <a:bodyPr/>
        <a:lstStyle/>
        <a:p>
          <a:r>
            <a:rPr lang="en-US" dirty="0" smtClean="0"/>
            <a:t>1.HOIRMONES</a:t>
          </a:r>
          <a:endParaRPr lang="en-US" dirty="0"/>
        </a:p>
      </dgm:t>
    </dgm:pt>
    <dgm:pt modelId="{B98828A8-5267-4B89-9272-8A7DA6DEAF82}" type="parTrans" cxnId="{E55DB5A3-5439-4675-928D-888D522C71E5}">
      <dgm:prSet/>
      <dgm:spPr/>
      <dgm:t>
        <a:bodyPr/>
        <a:lstStyle/>
        <a:p>
          <a:endParaRPr lang="en-US"/>
        </a:p>
      </dgm:t>
    </dgm:pt>
    <dgm:pt modelId="{52C0992D-C1B8-4E92-BAD3-95F39CB98C07}" type="sibTrans" cxnId="{E55DB5A3-5439-4675-928D-888D522C71E5}">
      <dgm:prSet/>
      <dgm:spPr/>
      <dgm:t>
        <a:bodyPr/>
        <a:lstStyle/>
        <a:p>
          <a:endParaRPr lang="en-US"/>
        </a:p>
      </dgm:t>
    </dgm:pt>
    <dgm:pt modelId="{F864BD17-15DE-4567-8E5B-A8D5F76A96CE}">
      <dgm:prSet phldrT="[Text]"/>
      <dgm:spPr/>
      <dgm:t>
        <a:bodyPr/>
        <a:lstStyle/>
        <a:p>
          <a:r>
            <a:rPr lang="en-US" dirty="0" smtClean="0"/>
            <a:t>2.SOCIO(STRESS</a:t>
          </a:r>
          <a:endParaRPr lang="en-US" dirty="0"/>
        </a:p>
      </dgm:t>
    </dgm:pt>
    <dgm:pt modelId="{638528C6-4D59-4975-8F32-70E9958E706F}" type="parTrans" cxnId="{0F9BC7FF-DADB-44EB-BEA6-631B5890F2D4}">
      <dgm:prSet/>
      <dgm:spPr/>
      <dgm:t>
        <a:bodyPr/>
        <a:lstStyle/>
        <a:p>
          <a:endParaRPr lang="en-US"/>
        </a:p>
      </dgm:t>
    </dgm:pt>
    <dgm:pt modelId="{A26210E2-5A9B-4598-825D-DD3B58C6D480}" type="sibTrans" cxnId="{0F9BC7FF-DADB-44EB-BEA6-631B5890F2D4}">
      <dgm:prSet/>
      <dgm:spPr/>
      <dgm:t>
        <a:bodyPr/>
        <a:lstStyle/>
        <a:p>
          <a:endParaRPr lang="en-US"/>
        </a:p>
      </dgm:t>
    </dgm:pt>
    <dgm:pt modelId="{F96ECE77-395B-4932-98D8-D75EFC329C85}">
      <dgm:prSet phldrT="[Text]"/>
      <dgm:spPr/>
      <dgm:t>
        <a:bodyPr/>
        <a:lstStyle/>
        <a:p>
          <a:r>
            <a:rPr lang="en-US" dirty="0" smtClean="0"/>
            <a:t>HORMONES</a:t>
          </a:r>
          <a:endParaRPr lang="en-US" dirty="0"/>
        </a:p>
      </dgm:t>
    </dgm:pt>
    <dgm:pt modelId="{4BDB8BFD-22F1-4A66-A7F2-51A16B478647}" type="parTrans" cxnId="{EC182576-4F90-4445-A7ED-85034031C061}">
      <dgm:prSet/>
      <dgm:spPr/>
      <dgm:t>
        <a:bodyPr/>
        <a:lstStyle/>
        <a:p>
          <a:endParaRPr lang="en-US"/>
        </a:p>
      </dgm:t>
    </dgm:pt>
    <dgm:pt modelId="{E0261A78-E77B-4265-9B56-028FF7FEBDEA}" type="sibTrans" cxnId="{EC182576-4F90-4445-A7ED-85034031C061}">
      <dgm:prSet/>
      <dgm:spPr/>
      <dgm:t>
        <a:bodyPr/>
        <a:lstStyle/>
        <a:p>
          <a:endParaRPr lang="en-US"/>
        </a:p>
      </dgm:t>
    </dgm:pt>
    <dgm:pt modelId="{36CCDD67-D7C9-4FF0-BC09-05EB8FA14245}">
      <dgm:prSet phldrT="[Text]"/>
      <dgm:spPr/>
      <dgm:t>
        <a:bodyPr/>
        <a:lstStyle/>
        <a:p>
          <a:r>
            <a:rPr lang="en-US" dirty="0" smtClean="0"/>
            <a:t>TESTOSTERONE FOR BOYS</a:t>
          </a:r>
          <a:endParaRPr lang="en-US" dirty="0"/>
        </a:p>
      </dgm:t>
    </dgm:pt>
    <dgm:pt modelId="{96759D52-2ADD-40BD-820C-2BEF36AAB632}" type="parTrans" cxnId="{4A114269-6643-4388-95D4-9A6585B758EA}">
      <dgm:prSet/>
      <dgm:spPr/>
      <dgm:t>
        <a:bodyPr/>
        <a:lstStyle/>
        <a:p>
          <a:endParaRPr lang="en-US"/>
        </a:p>
      </dgm:t>
    </dgm:pt>
    <dgm:pt modelId="{9E212CC5-5C51-4EBD-8CD5-863B33BF939F}" type="sibTrans" cxnId="{4A114269-6643-4388-95D4-9A6585B758EA}">
      <dgm:prSet/>
      <dgm:spPr/>
      <dgm:t>
        <a:bodyPr/>
        <a:lstStyle/>
        <a:p>
          <a:endParaRPr lang="en-US"/>
        </a:p>
      </dgm:t>
    </dgm:pt>
    <dgm:pt modelId="{65B09F9F-940A-46BB-8984-C6E726E136D8}">
      <dgm:prSet phldrT="[Text]"/>
      <dgm:spPr/>
      <dgm:t>
        <a:bodyPr/>
        <a:lstStyle/>
        <a:p>
          <a:r>
            <a:rPr lang="en-US" dirty="0" smtClean="0"/>
            <a:t>OSTROGENS FOR GIRLS</a:t>
          </a:r>
          <a:endParaRPr lang="en-US" dirty="0"/>
        </a:p>
      </dgm:t>
    </dgm:pt>
    <dgm:pt modelId="{38970CD7-051A-4CD3-A88A-4948BB0A2FBB}" type="parTrans" cxnId="{305F62FC-3F9D-46E4-A3BB-23BCD8ABE752}">
      <dgm:prSet/>
      <dgm:spPr/>
      <dgm:t>
        <a:bodyPr/>
        <a:lstStyle/>
        <a:p>
          <a:endParaRPr lang="en-US"/>
        </a:p>
      </dgm:t>
    </dgm:pt>
    <dgm:pt modelId="{CAA64C20-477C-4BD0-A61D-DEE50DB34CD4}" type="sibTrans" cxnId="{305F62FC-3F9D-46E4-A3BB-23BCD8ABE752}">
      <dgm:prSet/>
      <dgm:spPr/>
      <dgm:t>
        <a:bodyPr/>
        <a:lstStyle/>
        <a:p>
          <a:endParaRPr lang="en-US"/>
        </a:p>
      </dgm:t>
    </dgm:pt>
    <dgm:pt modelId="{AFDCF8F0-59D1-472C-99DC-A0A1D8A8D1AE}" type="pres">
      <dgm:prSet presAssocID="{0DBE1F74-CB35-4F0D-9063-B73AD257DD2E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B6FA414-523E-4703-BF80-0EE79989FC22}" type="pres">
      <dgm:prSet presAssocID="{0DBE1F74-CB35-4F0D-9063-B73AD257DD2E}" presName="outerBox" presStyleCnt="0"/>
      <dgm:spPr/>
    </dgm:pt>
    <dgm:pt modelId="{D02AA90B-3996-45D1-AB3D-B2143EF5B9F3}" type="pres">
      <dgm:prSet presAssocID="{0DBE1F74-CB35-4F0D-9063-B73AD257DD2E}" presName="outerBoxParent" presStyleLbl="node1" presStyleIdx="0" presStyleCnt="3"/>
      <dgm:spPr/>
      <dgm:t>
        <a:bodyPr/>
        <a:lstStyle/>
        <a:p>
          <a:endParaRPr lang="en-US"/>
        </a:p>
      </dgm:t>
    </dgm:pt>
    <dgm:pt modelId="{67F02F8B-CB44-4A2D-A7C7-A2C11B341892}" type="pres">
      <dgm:prSet presAssocID="{0DBE1F74-CB35-4F0D-9063-B73AD257DD2E}" presName="outerBoxChildren" presStyleCnt="0"/>
      <dgm:spPr/>
    </dgm:pt>
    <dgm:pt modelId="{2EE0756F-5316-4BDF-8BCB-F78BA1D84F74}" type="pres">
      <dgm:prSet presAssocID="{DEF9262F-6BFD-46E3-B269-CF90BE9A1ABC}" presName="oChild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FE574-A9AF-4F7B-B7FC-C607D42BBD40}" type="pres">
      <dgm:prSet presAssocID="{9C9FE589-C780-4AB5-9173-EF4ABA921B7B}" presName="outerSibTrans" presStyleCnt="0"/>
      <dgm:spPr/>
    </dgm:pt>
    <dgm:pt modelId="{B9FEFC88-880E-48A2-BF3E-2966B4A05FCB}" type="pres">
      <dgm:prSet presAssocID="{A48D94A8-0CF9-48EF-B167-2996C7BA5D44}" presName="oChild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90C0E5-201E-4CD3-B656-4C9841DC6DC7}" type="pres">
      <dgm:prSet presAssocID="{0DBE1F74-CB35-4F0D-9063-B73AD257DD2E}" presName="middleBox" presStyleCnt="0"/>
      <dgm:spPr/>
    </dgm:pt>
    <dgm:pt modelId="{A425F5F2-E533-41A4-9D61-222619B3F778}" type="pres">
      <dgm:prSet presAssocID="{0DBE1F74-CB35-4F0D-9063-B73AD257DD2E}" presName="middleBoxParent" presStyleLbl="node1" presStyleIdx="1" presStyleCnt="3"/>
      <dgm:spPr/>
      <dgm:t>
        <a:bodyPr/>
        <a:lstStyle/>
        <a:p>
          <a:endParaRPr lang="en-US"/>
        </a:p>
      </dgm:t>
    </dgm:pt>
    <dgm:pt modelId="{ACB3E977-3114-44EE-92FA-4F9FFC9FC3EC}" type="pres">
      <dgm:prSet presAssocID="{0DBE1F74-CB35-4F0D-9063-B73AD257DD2E}" presName="middleBoxChildren" presStyleCnt="0"/>
      <dgm:spPr/>
    </dgm:pt>
    <dgm:pt modelId="{15F3D5B3-3289-43ED-BD7F-114BCEFD62C1}" type="pres">
      <dgm:prSet presAssocID="{01772B07-D356-4F45-BD05-741C28B4EA86}" presName="mChild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79AF01-2660-4707-94AE-DED519AFF05F}" type="pres">
      <dgm:prSet presAssocID="{52C0992D-C1B8-4E92-BAD3-95F39CB98C07}" presName="middleSibTrans" presStyleCnt="0"/>
      <dgm:spPr/>
    </dgm:pt>
    <dgm:pt modelId="{8DDE2A04-7C5D-46DB-BE7F-20CF9BC3C12D}" type="pres">
      <dgm:prSet presAssocID="{F864BD17-15DE-4567-8E5B-A8D5F76A96CE}" presName="mChild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F89615-97AA-4F5C-84EE-AE3AC55E3207}" type="pres">
      <dgm:prSet presAssocID="{0DBE1F74-CB35-4F0D-9063-B73AD257DD2E}" presName="centerBox" presStyleCnt="0"/>
      <dgm:spPr/>
    </dgm:pt>
    <dgm:pt modelId="{9E402C60-0B84-408D-BF4C-CD6AB8045E66}" type="pres">
      <dgm:prSet presAssocID="{0DBE1F74-CB35-4F0D-9063-B73AD257DD2E}" presName="centerBoxParent" presStyleLbl="node1" presStyleIdx="2" presStyleCnt="3"/>
      <dgm:spPr/>
      <dgm:t>
        <a:bodyPr/>
        <a:lstStyle/>
        <a:p>
          <a:endParaRPr lang="en-US"/>
        </a:p>
      </dgm:t>
    </dgm:pt>
    <dgm:pt modelId="{E95D6368-4812-4646-8969-CFB7FA3C2237}" type="pres">
      <dgm:prSet presAssocID="{0DBE1F74-CB35-4F0D-9063-B73AD257DD2E}" presName="centerBoxChildren" presStyleCnt="0"/>
      <dgm:spPr/>
    </dgm:pt>
    <dgm:pt modelId="{EEBB9D41-3923-483A-950E-C1C721D5BB52}" type="pres">
      <dgm:prSet presAssocID="{36CCDD67-D7C9-4FF0-BC09-05EB8FA14245}" presName="cChild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A60A27-D092-46DA-AA0C-7428D22796A2}" type="pres">
      <dgm:prSet presAssocID="{9E212CC5-5C51-4EBD-8CD5-863B33BF939F}" presName="centerSibTrans" presStyleCnt="0"/>
      <dgm:spPr/>
    </dgm:pt>
    <dgm:pt modelId="{E0AE6675-6563-40E5-9484-5F9EEEF78B80}" type="pres">
      <dgm:prSet presAssocID="{65B09F9F-940A-46BB-8984-C6E726E136D8}" presName="cChild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5AC5DE-D939-4C78-AE5D-7FE16185B717}" srcId="{0DBE1F74-CB35-4F0D-9063-B73AD257DD2E}" destId="{BD45B61D-A2D4-4A91-A9E6-217DD9C4A394}" srcOrd="0" destOrd="0" parTransId="{969E88F9-32F5-46E4-9456-2C9D459673CE}" sibTransId="{B9EEA1EC-C5E2-40B2-BC1B-E38A11BAB4C8}"/>
    <dgm:cxn modelId="{4A114269-6643-4388-95D4-9A6585B758EA}" srcId="{F96ECE77-395B-4932-98D8-D75EFC329C85}" destId="{36CCDD67-D7C9-4FF0-BC09-05EB8FA14245}" srcOrd="0" destOrd="0" parTransId="{96759D52-2ADD-40BD-820C-2BEF36AAB632}" sibTransId="{9E212CC5-5C51-4EBD-8CD5-863B33BF939F}"/>
    <dgm:cxn modelId="{A3299836-8BC4-447D-A85D-E8FA3D6BA710}" type="presOf" srcId="{333EB059-85C4-4532-AA76-8B4EB1C86087}" destId="{A425F5F2-E533-41A4-9D61-222619B3F778}" srcOrd="0" destOrd="0" presId="urn:microsoft.com/office/officeart/2005/8/layout/target2"/>
    <dgm:cxn modelId="{FFF9203D-675D-4597-A19C-68709ED6CEBD}" type="presOf" srcId="{65B09F9F-940A-46BB-8984-C6E726E136D8}" destId="{E0AE6675-6563-40E5-9484-5F9EEEF78B80}" srcOrd="0" destOrd="0" presId="urn:microsoft.com/office/officeart/2005/8/layout/target2"/>
    <dgm:cxn modelId="{CE516C4C-728A-40B5-B0EE-16D4CAF5B082}" type="presOf" srcId="{F864BD17-15DE-4567-8E5B-A8D5F76A96CE}" destId="{8DDE2A04-7C5D-46DB-BE7F-20CF9BC3C12D}" srcOrd="0" destOrd="0" presId="urn:microsoft.com/office/officeart/2005/8/layout/target2"/>
    <dgm:cxn modelId="{A9485FE3-278D-4870-A6ED-760143BF2FAA}" srcId="{BD45B61D-A2D4-4A91-A9E6-217DD9C4A394}" destId="{DEF9262F-6BFD-46E3-B269-CF90BE9A1ABC}" srcOrd="0" destOrd="0" parTransId="{FD6EAB83-C533-43BF-A0AD-9BA7032D712B}" sibTransId="{9C9FE589-C780-4AB5-9173-EF4ABA921B7B}"/>
    <dgm:cxn modelId="{E55DB5A3-5439-4675-928D-888D522C71E5}" srcId="{333EB059-85C4-4532-AA76-8B4EB1C86087}" destId="{01772B07-D356-4F45-BD05-741C28B4EA86}" srcOrd="0" destOrd="0" parTransId="{B98828A8-5267-4B89-9272-8A7DA6DEAF82}" sibTransId="{52C0992D-C1B8-4E92-BAD3-95F39CB98C07}"/>
    <dgm:cxn modelId="{3EF1DB4F-2F59-4559-8FF6-6D6C1A7AF9F3}" type="presOf" srcId="{01772B07-D356-4F45-BD05-741C28B4EA86}" destId="{15F3D5B3-3289-43ED-BD7F-114BCEFD62C1}" srcOrd="0" destOrd="0" presId="urn:microsoft.com/office/officeart/2005/8/layout/target2"/>
    <dgm:cxn modelId="{AE0680BC-8316-48A2-9485-00E6B539D8BC}" srcId="{BD45B61D-A2D4-4A91-A9E6-217DD9C4A394}" destId="{A48D94A8-0CF9-48EF-B167-2996C7BA5D44}" srcOrd="1" destOrd="0" parTransId="{5C28D68B-6DB8-43ED-B70D-A56D15E74CFE}" sibTransId="{C09A8541-EA5B-4879-987B-7F5DA27DA88B}"/>
    <dgm:cxn modelId="{D11B5F4A-093A-469A-A461-C551D60A34BC}" type="presOf" srcId="{DEF9262F-6BFD-46E3-B269-CF90BE9A1ABC}" destId="{2EE0756F-5316-4BDF-8BCB-F78BA1D84F74}" srcOrd="0" destOrd="0" presId="urn:microsoft.com/office/officeart/2005/8/layout/target2"/>
    <dgm:cxn modelId="{7CB3575D-2A19-4027-A8AA-B86F9DCB942B}" srcId="{0DBE1F74-CB35-4F0D-9063-B73AD257DD2E}" destId="{333EB059-85C4-4532-AA76-8B4EB1C86087}" srcOrd="1" destOrd="0" parTransId="{0382FBAA-6B9B-49A5-A3CA-8AF1C015C892}" sibTransId="{6F25663D-6DD3-4B4C-8590-625D7ED8F489}"/>
    <dgm:cxn modelId="{305F62FC-3F9D-46E4-A3BB-23BCD8ABE752}" srcId="{F96ECE77-395B-4932-98D8-D75EFC329C85}" destId="{65B09F9F-940A-46BB-8984-C6E726E136D8}" srcOrd="1" destOrd="0" parTransId="{38970CD7-051A-4CD3-A88A-4948BB0A2FBB}" sibTransId="{CAA64C20-477C-4BD0-A61D-DEE50DB34CD4}"/>
    <dgm:cxn modelId="{EC182576-4F90-4445-A7ED-85034031C061}" srcId="{0DBE1F74-CB35-4F0D-9063-B73AD257DD2E}" destId="{F96ECE77-395B-4932-98D8-D75EFC329C85}" srcOrd="2" destOrd="0" parTransId="{4BDB8BFD-22F1-4A66-A7F2-51A16B478647}" sibTransId="{E0261A78-E77B-4265-9B56-028FF7FEBDEA}"/>
    <dgm:cxn modelId="{780A1370-53A4-447A-AEF8-C9018667CEC5}" type="presOf" srcId="{BD45B61D-A2D4-4A91-A9E6-217DD9C4A394}" destId="{D02AA90B-3996-45D1-AB3D-B2143EF5B9F3}" srcOrd="0" destOrd="0" presId="urn:microsoft.com/office/officeart/2005/8/layout/target2"/>
    <dgm:cxn modelId="{142CC752-7C35-4830-A9A1-4A50E64F8473}" type="presOf" srcId="{A48D94A8-0CF9-48EF-B167-2996C7BA5D44}" destId="{B9FEFC88-880E-48A2-BF3E-2966B4A05FCB}" srcOrd="0" destOrd="0" presId="urn:microsoft.com/office/officeart/2005/8/layout/target2"/>
    <dgm:cxn modelId="{0F9BC7FF-DADB-44EB-BEA6-631B5890F2D4}" srcId="{333EB059-85C4-4532-AA76-8B4EB1C86087}" destId="{F864BD17-15DE-4567-8E5B-A8D5F76A96CE}" srcOrd="1" destOrd="0" parTransId="{638528C6-4D59-4975-8F32-70E9958E706F}" sibTransId="{A26210E2-5A9B-4598-825D-DD3B58C6D480}"/>
    <dgm:cxn modelId="{BDD8B927-A15D-4CC0-A3C9-9CA4633AB732}" type="presOf" srcId="{0DBE1F74-CB35-4F0D-9063-B73AD257DD2E}" destId="{AFDCF8F0-59D1-472C-99DC-A0A1D8A8D1AE}" srcOrd="0" destOrd="0" presId="urn:microsoft.com/office/officeart/2005/8/layout/target2"/>
    <dgm:cxn modelId="{BB46495C-D4EB-4C75-9AA0-19365CF30DED}" type="presOf" srcId="{36CCDD67-D7C9-4FF0-BC09-05EB8FA14245}" destId="{EEBB9D41-3923-483A-950E-C1C721D5BB52}" srcOrd="0" destOrd="0" presId="urn:microsoft.com/office/officeart/2005/8/layout/target2"/>
    <dgm:cxn modelId="{0B01B9A8-4D7E-4083-BE67-DA4BA3254EFE}" type="presOf" srcId="{F96ECE77-395B-4932-98D8-D75EFC329C85}" destId="{9E402C60-0B84-408D-BF4C-CD6AB8045E66}" srcOrd="0" destOrd="0" presId="urn:microsoft.com/office/officeart/2005/8/layout/target2"/>
    <dgm:cxn modelId="{FC454CF2-29CA-42A5-9C45-3F9AF205C45A}" type="presParOf" srcId="{AFDCF8F0-59D1-472C-99DC-A0A1D8A8D1AE}" destId="{9B6FA414-523E-4703-BF80-0EE79989FC22}" srcOrd="0" destOrd="0" presId="urn:microsoft.com/office/officeart/2005/8/layout/target2"/>
    <dgm:cxn modelId="{F9953FC3-8AE7-48CB-9963-63EEE8190DD4}" type="presParOf" srcId="{9B6FA414-523E-4703-BF80-0EE79989FC22}" destId="{D02AA90B-3996-45D1-AB3D-B2143EF5B9F3}" srcOrd="0" destOrd="0" presId="urn:microsoft.com/office/officeart/2005/8/layout/target2"/>
    <dgm:cxn modelId="{B23F5313-65B7-4B6E-BD86-C03AC8C305EE}" type="presParOf" srcId="{9B6FA414-523E-4703-BF80-0EE79989FC22}" destId="{67F02F8B-CB44-4A2D-A7C7-A2C11B341892}" srcOrd="1" destOrd="0" presId="urn:microsoft.com/office/officeart/2005/8/layout/target2"/>
    <dgm:cxn modelId="{3AA8D45E-ED48-4B8B-A444-9449547AC81E}" type="presParOf" srcId="{67F02F8B-CB44-4A2D-A7C7-A2C11B341892}" destId="{2EE0756F-5316-4BDF-8BCB-F78BA1D84F74}" srcOrd="0" destOrd="0" presId="urn:microsoft.com/office/officeart/2005/8/layout/target2"/>
    <dgm:cxn modelId="{D334718B-CEB1-4BFF-A2DB-AE8EE227BD07}" type="presParOf" srcId="{67F02F8B-CB44-4A2D-A7C7-A2C11B341892}" destId="{28AFE574-A9AF-4F7B-B7FC-C607D42BBD40}" srcOrd="1" destOrd="0" presId="urn:microsoft.com/office/officeart/2005/8/layout/target2"/>
    <dgm:cxn modelId="{919C88C1-1E8B-4C0C-9CF0-18AE1474CA0C}" type="presParOf" srcId="{67F02F8B-CB44-4A2D-A7C7-A2C11B341892}" destId="{B9FEFC88-880E-48A2-BF3E-2966B4A05FCB}" srcOrd="2" destOrd="0" presId="urn:microsoft.com/office/officeart/2005/8/layout/target2"/>
    <dgm:cxn modelId="{9F5BA4AA-D5C4-46D8-AC5B-7A77CA246D64}" type="presParOf" srcId="{AFDCF8F0-59D1-472C-99DC-A0A1D8A8D1AE}" destId="{5B90C0E5-201E-4CD3-B656-4C9841DC6DC7}" srcOrd="1" destOrd="0" presId="urn:microsoft.com/office/officeart/2005/8/layout/target2"/>
    <dgm:cxn modelId="{FE2F950D-331F-4C96-A387-6D9B1ECD3FDF}" type="presParOf" srcId="{5B90C0E5-201E-4CD3-B656-4C9841DC6DC7}" destId="{A425F5F2-E533-41A4-9D61-222619B3F778}" srcOrd="0" destOrd="0" presId="urn:microsoft.com/office/officeart/2005/8/layout/target2"/>
    <dgm:cxn modelId="{899EDF2F-7D20-408F-B843-6EB5B484090A}" type="presParOf" srcId="{5B90C0E5-201E-4CD3-B656-4C9841DC6DC7}" destId="{ACB3E977-3114-44EE-92FA-4F9FFC9FC3EC}" srcOrd="1" destOrd="0" presId="urn:microsoft.com/office/officeart/2005/8/layout/target2"/>
    <dgm:cxn modelId="{69ABFB4C-E764-4CFE-AA36-944B620E11D0}" type="presParOf" srcId="{ACB3E977-3114-44EE-92FA-4F9FFC9FC3EC}" destId="{15F3D5B3-3289-43ED-BD7F-114BCEFD62C1}" srcOrd="0" destOrd="0" presId="urn:microsoft.com/office/officeart/2005/8/layout/target2"/>
    <dgm:cxn modelId="{7A2447CC-0F6E-415D-922F-E7BC7DD4B6B1}" type="presParOf" srcId="{ACB3E977-3114-44EE-92FA-4F9FFC9FC3EC}" destId="{1379AF01-2660-4707-94AE-DED519AFF05F}" srcOrd="1" destOrd="0" presId="urn:microsoft.com/office/officeart/2005/8/layout/target2"/>
    <dgm:cxn modelId="{9469D009-24B6-4BF1-AE6E-A8504CD255F8}" type="presParOf" srcId="{ACB3E977-3114-44EE-92FA-4F9FFC9FC3EC}" destId="{8DDE2A04-7C5D-46DB-BE7F-20CF9BC3C12D}" srcOrd="2" destOrd="0" presId="urn:microsoft.com/office/officeart/2005/8/layout/target2"/>
    <dgm:cxn modelId="{0A098493-B151-4A63-A8DD-9748A7984866}" type="presParOf" srcId="{AFDCF8F0-59D1-472C-99DC-A0A1D8A8D1AE}" destId="{BDF89615-97AA-4F5C-84EE-AE3AC55E3207}" srcOrd="2" destOrd="0" presId="urn:microsoft.com/office/officeart/2005/8/layout/target2"/>
    <dgm:cxn modelId="{23ADCB50-992B-49F1-B0B3-085D72F529B6}" type="presParOf" srcId="{BDF89615-97AA-4F5C-84EE-AE3AC55E3207}" destId="{9E402C60-0B84-408D-BF4C-CD6AB8045E66}" srcOrd="0" destOrd="0" presId="urn:microsoft.com/office/officeart/2005/8/layout/target2"/>
    <dgm:cxn modelId="{3C74384A-A946-45CE-BA70-8FA0A9DC8546}" type="presParOf" srcId="{BDF89615-97AA-4F5C-84EE-AE3AC55E3207}" destId="{E95D6368-4812-4646-8969-CFB7FA3C2237}" srcOrd="1" destOrd="0" presId="urn:microsoft.com/office/officeart/2005/8/layout/target2"/>
    <dgm:cxn modelId="{53DB4165-29EF-4B08-A46B-876F0612349C}" type="presParOf" srcId="{E95D6368-4812-4646-8969-CFB7FA3C2237}" destId="{EEBB9D41-3923-483A-950E-C1C721D5BB52}" srcOrd="0" destOrd="0" presId="urn:microsoft.com/office/officeart/2005/8/layout/target2"/>
    <dgm:cxn modelId="{6B126037-ADAA-4B39-9C30-ED81432D12D2}" type="presParOf" srcId="{E95D6368-4812-4646-8969-CFB7FA3C2237}" destId="{CFA60A27-D092-46DA-AA0C-7428D22796A2}" srcOrd="1" destOrd="0" presId="urn:microsoft.com/office/officeart/2005/8/layout/target2"/>
    <dgm:cxn modelId="{1FD50406-5EDB-4166-AF5D-460C5D4F7567}" type="presParOf" srcId="{E95D6368-4812-4646-8969-CFB7FA3C2237}" destId="{E0AE6675-6563-40E5-9484-5F9EEEF78B80}" srcOrd="2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C9E24F1-5E0B-43B3-9156-F62B9816D73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8DF4B6-8FAD-406C-BC10-2C504C1546C8}">
      <dgm:prSet phldrT="[Text]"/>
      <dgm:spPr/>
      <dgm:t>
        <a:bodyPr/>
        <a:lstStyle/>
        <a:p>
          <a:r>
            <a:rPr lang="en-US" dirty="0" smtClean="0"/>
            <a:t>1.PIAGETS THEORY</a:t>
          </a:r>
        </a:p>
        <a:p>
          <a:r>
            <a:rPr lang="en-US" dirty="0" smtClean="0"/>
            <a:t>4</a:t>
          </a:r>
          <a:r>
            <a:rPr lang="en-US" baseline="30000" dirty="0" smtClean="0"/>
            <a:t>TH</a:t>
          </a:r>
          <a:r>
            <a:rPr lang="en-US" dirty="0" smtClean="0"/>
            <a:t> STAGEFORMAL OPERATIONAL  THINKING</a:t>
          </a:r>
          <a:endParaRPr lang="en-US" dirty="0"/>
        </a:p>
      </dgm:t>
    </dgm:pt>
    <dgm:pt modelId="{910A2BB7-9361-4ACB-B557-21245888C0DC}" type="parTrans" cxnId="{149D75CA-6012-4D19-AB77-956977FB6340}">
      <dgm:prSet/>
      <dgm:spPr/>
      <dgm:t>
        <a:bodyPr/>
        <a:lstStyle/>
        <a:p>
          <a:endParaRPr lang="en-US"/>
        </a:p>
      </dgm:t>
    </dgm:pt>
    <dgm:pt modelId="{E3D0194A-E3CA-498F-9284-1A83A5D41138}" type="sibTrans" cxnId="{149D75CA-6012-4D19-AB77-956977FB6340}">
      <dgm:prSet/>
      <dgm:spPr/>
      <dgm:t>
        <a:bodyPr/>
        <a:lstStyle/>
        <a:p>
          <a:endParaRPr lang="en-US"/>
        </a:p>
      </dgm:t>
    </dgm:pt>
    <dgm:pt modelId="{B9CA9D20-D3E9-4323-B3B5-F43B754B3FB5}">
      <dgm:prSet phldrT="[Text]"/>
      <dgm:spPr/>
      <dgm:t>
        <a:bodyPr/>
        <a:lstStyle/>
        <a:p>
          <a:r>
            <a:rPr lang="en-US" dirty="0" smtClean="0"/>
            <a:t>2.ALDOLESENT EGOCENTRISM</a:t>
          </a:r>
          <a:endParaRPr lang="en-US" dirty="0"/>
        </a:p>
      </dgm:t>
    </dgm:pt>
    <dgm:pt modelId="{491E4509-DA3A-4695-98DA-73E827EAE65C}" type="parTrans" cxnId="{7F16DEEF-56CC-4825-8E81-2C4C48C729AA}">
      <dgm:prSet/>
      <dgm:spPr/>
      <dgm:t>
        <a:bodyPr/>
        <a:lstStyle/>
        <a:p>
          <a:endParaRPr lang="en-US"/>
        </a:p>
      </dgm:t>
    </dgm:pt>
    <dgm:pt modelId="{998830BE-4503-4FD8-AC7C-2DC73B738C02}" type="sibTrans" cxnId="{7F16DEEF-56CC-4825-8E81-2C4C48C729AA}">
      <dgm:prSet/>
      <dgm:spPr/>
      <dgm:t>
        <a:bodyPr/>
        <a:lstStyle/>
        <a:p>
          <a:endParaRPr lang="en-US"/>
        </a:p>
      </dgm:t>
    </dgm:pt>
    <dgm:pt modelId="{76CE5BB3-F6FF-4703-839E-DB11265D4DD4}">
      <dgm:prSet/>
      <dgm:spPr/>
      <dgm:t>
        <a:bodyPr/>
        <a:lstStyle/>
        <a:p>
          <a:r>
            <a:rPr lang="en-US" dirty="0" smtClean="0"/>
            <a:t>BELIEF THAT  OTHERS ARE PREOCCUPIED WITH THE ADOLESCENT  AS HE OR SHE IS. UNIQUE </a:t>
          </a:r>
          <a:endParaRPr lang="en-US" dirty="0"/>
        </a:p>
      </dgm:t>
    </dgm:pt>
    <dgm:pt modelId="{C5305158-C33C-4868-B4A3-297580825412}" type="parTrans" cxnId="{190E75EB-66A5-47DC-BD38-371812A2AE3F}">
      <dgm:prSet/>
      <dgm:spPr/>
      <dgm:t>
        <a:bodyPr/>
        <a:lstStyle/>
        <a:p>
          <a:endParaRPr lang="en-US"/>
        </a:p>
      </dgm:t>
    </dgm:pt>
    <dgm:pt modelId="{4BD63772-434B-45CA-9953-0AAD62915E5A}" type="sibTrans" cxnId="{190E75EB-66A5-47DC-BD38-371812A2AE3F}">
      <dgm:prSet/>
      <dgm:spPr/>
      <dgm:t>
        <a:bodyPr/>
        <a:lstStyle/>
        <a:p>
          <a:endParaRPr lang="en-US"/>
        </a:p>
      </dgm:t>
    </dgm:pt>
    <dgm:pt modelId="{1F970928-68B2-45CA-90B3-2532DE3DA3D9}">
      <dgm:prSet/>
      <dgm:spPr/>
      <dgm:t>
        <a:bodyPr/>
        <a:lstStyle/>
        <a:p>
          <a:r>
            <a:rPr lang="en-US" dirty="0" smtClean="0"/>
            <a:t>@11-15  YRS</a:t>
          </a:r>
        </a:p>
        <a:p>
          <a:r>
            <a:rPr lang="en-US" dirty="0" smtClean="0"/>
            <a:t>HYPOTHETICAL-DEDUCTIVE</a:t>
          </a:r>
        </a:p>
        <a:p>
          <a:r>
            <a:rPr lang="en-US" dirty="0" smtClean="0"/>
            <a:t>A=B  </a:t>
          </a:r>
          <a:r>
            <a:rPr lang="en-US" dirty="0" err="1" smtClean="0"/>
            <a:t>B</a:t>
          </a:r>
          <a:r>
            <a:rPr lang="en-US" dirty="0" smtClean="0"/>
            <a:t>=C THEREFORE A=C</a:t>
          </a:r>
        </a:p>
        <a:p>
          <a:r>
            <a:rPr lang="en-US" dirty="0" smtClean="0"/>
            <a:t>ABSTRACT,IDEALISTIC,LOGICAL THINKING,SPECULATION </a:t>
          </a:r>
          <a:endParaRPr lang="en-US" dirty="0"/>
        </a:p>
      </dgm:t>
    </dgm:pt>
    <dgm:pt modelId="{2743FEFF-646E-4D43-9446-0C9D4C4A6A7A}" type="parTrans" cxnId="{5A8AC530-4602-42EE-AB76-C5D33C5B6693}">
      <dgm:prSet/>
      <dgm:spPr/>
      <dgm:t>
        <a:bodyPr/>
        <a:lstStyle/>
        <a:p>
          <a:endParaRPr lang="en-US"/>
        </a:p>
      </dgm:t>
    </dgm:pt>
    <dgm:pt modelId="{16CD4A5C-2CE1-473D-818A-D3DDE864DEDD}" type="sibTrans" cxnId="{5A8AC530-4602-42EE-AB76-C5D33C5B6693}">
      <dgm:prSet/>
      <dgm:spPr/>
      <dgm:t>
        <a:bodyPr/>
        <a:lstStyle/>
        <a:p>
          <a:endParaRPr lang="en-US"/>
        </a:p>
      </dgm:t>
    </dgm:pt>
    <dgm:pt modelId="{01B812C3-A780-4E83-BA0A-05B567C8606D}" type="pres">
      <dgm:prSet presAssocID="{EC9E24F1-5E0B-43B3-9156-F62B9816D73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85D8F3F-2FE0-4E07-AB59-AEC09B4E9BDA}" type="pres">
      <dgm:prSet presAssocID="{9F8DF4B6-8FAD-406C-BC10-2C504C1546C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629E53-C966-42A5-8BAF-B1D625C6ACE2}" type="pres">
      <dgm:prSet presAssocID="{E3D0194A-E3CA-498F-9284-1A83A5D41138}" presName="sibTrans" presStyleCnt="0"/>
      <dgm:spPr/>
    </dgm:pt>
    <dgm:pt modelId="{49DFB672-35E6-4495-9BEB-8B53AE425E57}" type="pres">
      <dgm:prSet presAssocID="{B9CA9D20-D3E9-4323-B3B5-F43B754B3FB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ACC89C-E038-4157-8C89-D36A5674710A}" type="pres">
      <dgm:prSet presAssocID="{998830BE-4503-4FD8-AC7C-2DC73B738C02}" presName="sibTrans" presStyleCnt="0"/>
      <dgm:spPr/>
    </dgm:pt>
    <dgm:pt modelId="{621D9E7A-FD7F-4F6C-A98D-23F7DC283A8D}" type="pres">
      <dgm:prSet presAssocID="{1F970928-68B2-45CA-90B3-2532DE3DA3D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CF9FA3-A02B-4028-B6C3-26B891FD18F2}" type="pres">
      <dgm:prSet presAssocID="{16CD4A5C-2CE1-473D-818A-D3DDE864DEDD}" presName="sibTrans" presStyleCnt="0"/>
      <dgm:spPr/>
    </dgm:pt>
    <dgm:pt modelId="{9683777C-2ABC-403E-A3AD-2B80244585C8}" type="pres">
      <dgm:prSet presAssocID="{76CE5BB3-F6FF-4703-839E-DB11265D4DD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16DEEF-56CC-4825-8E81-2C4C48C729AA}" srcId="{EC9E24F1-5E0B-43B3-9156-F62B9816D738}" destId="{B9CA9D20-D3E9-4323-B3B5-F43B754B3FB5}" srcOrd="1" destOrd="0" parTransId="{491E4509-DA3A-4695-98DA-73E827EAE65C}" sibTransId="{998830BE-4503-4FD8-AC7C-2DC73B738C02}"/>
    <dgm:cxn modelId="{A25B9D8A-BCEA-4469-83FE-C694052CF16C}" type="presOf" srcId="{1F970928-68B2-45CA-90B3-2532DE3DA3D9}" destId="{621D9E7A-FD7F-4F6C-A98D-23F7DC283A8D}" srcOrd="0" destOrd="0" presId="urn:microsoft.com/office/officeart/2005/8/layout/default"/>
    <dgm:cxn modelId="{190E75EB-66A5-47DC-BD38-371812A2AE3F}" srcId="{EC9E24F1-5E0B-43B3-9156-F62B9816D738}" destId="{76CE5BB3-F6FF-4703-839E-DB11265D4DD4}" srcOrd="3" destOrd="0" parTransId="{C5305158-C33C-4868-B4A3-297580825412}" sibTransId="{4BD63772-434B-45CA-9953-0AAD62915E5A}"/>
    <dgm:cxn modelId="{07A54007-99D0-4106-8DCC-3D6997F7DA1F}" type="presOf" srcId="{EC9E24F1-5E0B-43B3-9156-F62B9816D738}" destId="{01B812C3-A780-4E83-BA0A-05B567C8606D}" srcOrd="0" destOrd="0" presId="urn:microsoft.com/office/officeart/2005/8/layout/default"/>
    <dgm:cxn modelId="{5A8AC530-4602-42EE-AB76-C5D33C5B6693}" srcId="{EC9E24F1-5E0B-43B3-9156-F62B9816D738}" destId="{1F970928-68B2-45CA-90B3-2532DE3DA3D9}" srcOrd="2" destOrd="0" parTransId="{2743FEFF-646E-4D43-9446-0C9D4C4A6A7A}" sibTransId="{16CD4A5C-2CE1-473D-818A-D3DDE864DEDD}"/>
    <dgm:cxn modelId="{32E718D7-0D8A-43BA-B433-510DE864DF18}" type="presOf" srcId="{B9CA9D20-D3E9-4323-B3B5-F43B754B3FB5}" destId="{49DFB672-35E6-4495-9BEB-8B53AE425E57}" srcOrd="0" destOrd="0" presId="urn:microsoft.com/office/officeart/2005/8/layout/default"/>
    <dgm:cxn modelId="{8E5310AC-06B3-4424-896B-FA734B7823D9}" type="presOf" srcId="{76CE5BB3-F6FF-4703-839E-DB11265D4DD4}" destId="{9683777C-2ABC-403E-A3AD-2B80244585C8}" srcOrd="0" destOrd="0" presId="urn:microsoft.com/office/officeart/2005/8/layout/default"/>
    <dgm:cxn modelId="{92B0B0AE-3B71-4BB9-97A8-7891D38E0C40}" type="presOf" srcId="{9F8DF4B6-8FAD-406C-BC10-2C504C1546C8}" destId="{C85D8F3F-2FE0-4E07-AB59-AEC09B4E9BDA}" srcOrd="0" destOrd="0" presId="urn:microsoft.com/office/officeart/2005/8/layout/default"/>
    <dgm:cxn modelId="{149D75CA-6012-4D19-AB77-956977FB6340}" srcId="{EC9E24F1-5E0B-43B3-9156-F62B9816D738}" destId="{9F8DF4B6-8FAD-406C-BC10-2C504C1546C8}" srcOrd="0" destOrd="0" parTransId="{910A2BB7-9361-4ACB-B557-21245888C0DC}" sibTransId="{E3D0194A-E3CA-498F-9284-1A83A5D41138}"/>
    <dgm:cxn modelId="{2184B595-E200-422F-8AAC-8841F62401FA}" type="presParOf" srcId="{01B812C3-A780-4E83-BA0A-05B567C8606D}" destId="{C85D8F3F-2FE0-4E07-AB59-AEC09B4E9BDA}" srcOrd="0" destOrd="0" presId="urn:microsoft.com/office/officeart/2005/8/layout/default"/>
    <dgm:cxn modelId="{C4F2A98B-E0C7-456F-8B32-E637DBF408CE}" type="presParOf" srcId="{01B812C3-A780-4E83-BA0A-05B567C8606D}" destId="{87629E53-C966-42A5-8BAF-B1D625C6ACE2}" srcOrd="1" destOrd="0" presId="urn:microsoft.com/office/officeart/2005/8/layout/default"/>
    <dgm:cxn modelId="{8EDF9E44-A83A-4A3F-B4EE-5380042B5359}" type="presParOf" srcId="{01B812C3-A780-4E83-BA0A-05B567C8606D}" destId="{49DFB672-35E6-4495-9BEB-8B53AE425E57}" srcOrd="2" destOrd="0" presId="urn:microsoft.com/office/officeart/2005/8/layout/default"/>
    <dgm:cxn modelId="{DF597116-CD2A-4293-8AF2-5400BD28A50D}" type="presParOf" srcId="{01B812C3-A780-4E83-BA0A-05B567C8606D}" destId="{21ACC89C-E038-4157-8C89-D36A5674710A}" srcOrd="3" destOrd="0" presId="urn:microsoft.com/office/officeart/2005/8/layout/default"/>
    <dgm:cxn modelId="{E273F94B-570B-4002-AED3-7B394FBF338C}" type="presParOf" srcId="{01B812C3-A780-4E83-BA0A-05B567C8606D}" destId="{621D9E7A-FD7F-4F6C-A98D-23F7DC283A8D}" srcOrd="4" destOrd="0" presId="urn:microsoft.com/office/officeart/2005/8/layout/default"/>
    <dgm:cxn modelId="{41F9418F-F22C-4F6F-B6DC-2A85B56834ED}" type="presParOf" srcId="{01B812C3-A780-4E83-BA0A-05B567C8606D}" destId="{41CF9FA3-A02B-4028-B6C3-26B891FD18F2}" srcOrd="5" destOrd="0" presId="urn:microsoft.com/office/officeart/2005/8/layout/default"/>
    <dgm:cxn modelId="{276064BC-946F-481D-8350-A9C8B1522EEE}" type="presParOf" srcId="{01B812C3-A780-4E83-BA0A-05B567C8606D}" destId="{9683777C-2ABC-403E-A3AD-2B80244585C8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D1DDD4-7251-4B14-B63D-07BD55A906FD}">
      <dsp:nvSpPr>
        <dsp:cNvPr id="0" name=""/>
        <dsp:cNvSpPr/>
      </dsp:nvSpPr>
      <dsp:spPr>
        <a:xfrm>
          <a:off x="0" y="0"/>
          <a:ext cx="8229600" cy="135778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200" kern="1200" dirty="0" smtClean="0"/>
            <a:t>ADOLESCENCE</a:t>
          </a:r>
          <a:endParaRPr lang="en-US" sz="6200" kern="1200" dirty="0"/>
        </a:p>
      </dsp:txBody>
      <dsp:txXfrm>
        <a:off x="0" y="0"/>
        <a:ext cx="8229600" cy="1357788"/>
      </dsp:txXfrm>
    </dsp:sp>
    <dsp:sp modelId="{5AA72B46-C277-45AE-9401-52DBF355A417}">
      <dsp:nvSpPr>
        <dsp:cNvPr id="0" name=""/>
        <dsp:cNvSpPr/>
      </dsp:nvSpPr>
      <dsp:spPr>
        <a:xfrm>
          <a:off x="0" y="1357788"/>
          <a:ext cx="2057399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POSITIVE PSYCHOLOGY</a:t>
          </a:r>
          <a:endParaRPr lang="en-US" sz="3200" kern="1200" dirty="0"/>
        </a:p>
      </dsp:txBody>
      <dsp:txXfrm>
        <a:off x="0" y="1357788"/>
        <a:ext cx="2057399" cy="2851356"/>
      </dsp:txXfrm>
    </dsp:sp>
    <dsp:sp modelId="{F3E84E79-B0CE-4B04-80C9-C1C73936FF2F}">
      <dsp:nvSpPr>
        <dsp:cNvPr id="0" name=""/>
        <dsp:cNvSpPr/>
      </dsp:nvSpPr>
      <dsp:spPr>
        <a:xfrm>
          <a:off x="2057400" y="1357788"/>
          <a:ext cx="2057399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PHYSCIAL DEVLOPMENT</a:t>
          </a:r>
          <a:endParaRPr lang="en-US" sz="3600" kern="1200" dirty="0"/>
        </a:p>
      </dsp:txBody>
      <dsp:txXfrm>
        <a:off x="2057400" y="1357788"/>
        <a:ext cx="2057399" cy="2851356"/>
      </dsp:txXfrm>
    </dsp:sp>
    <dsp:sp modelId="{C16CA84B-06FE-488F-AFDF-3EC54259603B}">
      <dsp:nvSpPr>
        <dsp:cNvPr id="0" name=""/>
        <dsp:cNvSpPr/>
      </dsp:nvSpPr>
      <dsp:spPr>
        <a:xfrm>
          <a:off x="4114800" y="1357788"/>
          <a:ext cx="2057399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COGNITIVE </a:t>
          </a:r>
          <a:r>
            <a:rPr lang="en-US" sz="3200" kern="1200" dirty="0" smtClean="0"/>
            <a:t>DEVELOPMENT</a:t>
          </a:r>
          <a:endParaRPr lang="en-US" sz="2400" kern="1200" dirty="0" smtClean="0"/>
        </a:p>
      </dsp:txBody>
      <dsp:txXfrm>
        <a:off x="4114800" y="1357788"/>
        <a:ext cx="2057399" cy="2851356"/>
      </dsp:txXfrm>
    </dsp:sp>
    <dsp:sp modelId="{E4536B97-44E6-4A9B-9B6F-46957F6215CF}">
      <dsp:nvSpPr>
        <dsp:cNvPr id="0" name=""/>
        <dsp:cNvSpPr/>
      </dsp:nvSpPr>
      <dsp:spPr>
        <a:xfrm>
          <a:off x="6172199" y="1357788"/>
          <a:ext cx="2057399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SOCIO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EMOTINAL</a:t>
          </a:r>
          <a:endParaRPr lang="en-US" sz="4000" kern="1200" dirty="0"/>
        </a:p>
      </dsp:txBody>
      <dsp:txXfrm>
        <a:off x="6172199" y="1357788"/>
        <a:ext cx="2057399" cy="2851356"/>
      </dsp:txXfrm>
    </dsp:sp>
    <dsp:sp modelId="{A25E635C-3DDA-4482-A3CF-0578F671B4B8}">
      <dsp:nvSpPr>
        <dsp:cNvPr id="0" name=""/>
        <dsp:cNvSpPr/>
      </dsp:nvSpPr>
      <dsp:spPr>
        <a:xfrm>
          <a:off x="0" y="4209145"/>
          <a:ext cx="8229600" cy="31681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3658D2-2E48-4BC7-9485-18E9FEFB680D}">
      <dsp:nvSpPr>
        <dsp:cNvPr id="0" name=""/>
        <dsp:cNvSpPr/>
      </dsp:nvSpPr>
      <dsp:spPr>
        <a:xfrm>
          <a:off x="0" y="3406931"/>
          <a:ext cx="8229600" cy="11182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ENDS@ 18 TO 21 YRS </a:t>
          </a:r>
          <a:endParaRPr lang="en-US" sz="3200" kern="1200" dirty="0"/>
        </a:p>
      </dsp:txBody>
      <dsp:txXfrm>
        <a:off x="0" y="3406931"/>
        <a:ext cx="8229600" cy="603844"/>
      </dsp:txXfrm>
    </dsp:sp>
    <dsp:sp modelId="{196B7ABF-F72E-41CB-9940-B3EE9D47A4D0}">
      <dsp:nvSpPr>
        <dsp:cNvPr id="0" name=""/>
        <dsp:cNvSpPr/>
      </dsp:nvSpPr>
      <dsp:spPr>
        <a:xfrm>
          <a:off x="0" y="3988412"/>
          <a:ext cx="4114799" cy="51438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39370" rIns="220472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/>
        </a:p>
      </dsp:txBody>
      <dsp:txXfrm>
        <a:off x="0" y="3988412"/>
        <a:ext cx="4114799" cy="514386"/>
      </dsp:txXfrm>
    </dsp:sp>
    <dsp:sp modelId="{4992AA2D-1FF6-4732-8093-C7A8C21897C5}">
      <dsp:nvSpPr>
        <dsp:cNvPr id="0" name=""/>
        <dsp:cNvSpPr/>
      </dsp:nvSpPr>
      <dsp:spPr>
        <a:xfrm>
          <a:off x="4114800" y="3988412"/>
          <a:ext cx="4114799" cy="51438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39370" rIns="220472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/>
        </a:p>
      </dsp:txBody>
      <dsp:txXfrm>
        <a:off x="4114800" y="3988412"/>
        <a:ext cx="4114799" cy="514386"/>
      </dsp:txXfrm>
    </dsp:sp>
    <dsp:sp modelId="{9D5B4BE1-0381-41C4-9819-A962FC7A0F78}">
      <dsp:nvSpPr>
        <dsp:cNvPr id="0" name=""/>
        <dsp:cNvSpPr/>
      </dsp:nvSpPr>
      <dsp:spPr>
        <a:xfrm rot="10800000">
          <a:off x="0" y="1703865"/>
          <a:ext cx="8229600" cy="171983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STARTS @ 10-12 YEARS (PUBERTY)</a:t>
          </a:r>
          <a:endParaRPr lang="en-US" sz="2100" kern="1200" dirty="0"/>
        </a:p>
      </dsp:txBody>
      <dsp:txXfrm>
        <a:off x="0" y="1703865"/>
        <a:ext cx="8229600" cy="603663"/>
      </dsp:txXfrm>
    </dsp:sp>
    <dsp:sp modelId="{9C29060E-5816-4011-88F6-5D7694ECABC1}">
      <dsp:nvSpPr>
        <dsp:cNvPr id="0" name=""/>
        <dsp:cNvSpPr/>
      </dsp:nvSpPr>
      <dsp:spPr>
        <a:xfrm>
          <a:off x="0" y="2307529"/>
          <a:ext cx="4114799" cy="51423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AFFECTED BY MANY FACTORS</a:t>
          </a:r>
          <a:endParaRPr lang="en-US" sz="2400" kern="1200" dirty="0"/>
        </a:p>
      </dsp:txBody>
      <dsp:txXfrm>
        <a:off x="0" y="2307529"/>
        <a:ext cx="4114799" cy="514231"/>
      </dsp:txXfrm>
    </dsp:sp>
    <dsp:sp modelId="{850A85A3-C04A-421F-B9CE-5014B4D29E44}">
      <dsp:nvSpPr>
        <dsp:cNvPr id="0" name=""/>
        <dsp:cNvSpPr/>
      </dsp:nvSpPr>
      <dsp:spPr>
        <a:xfrm>
          <a:off x="4114800" y="2307529"/>
          <a:ext cx="4114799" cy="51423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EHTNIC,CULTURAL,HISTORICAL,GENDER,SOICIOECONMIC.</a:t>
          </a:r>
          <a:endParaRPr lang="en-US" sz="2400" kern="1200" dirty="0"/>
        </a:p>
      </dsp:txBody>
      <dsp:txXfrm>
        <a:off x="4114800" y="2307529"/>
        <a:ext cx="4114799" cy="514231"/>
      </dsp:txXfrm>
    </dsp:sp>
    <dsp:sp modelId="{7E5C1971-DAEB-480A-957D-81DE5FE1EDEC}">
      <dsp:nvSpPr>
        <dsp:cNvPr id="0" name=""/>
        <dsp:cNvSpPr/>
      </dsp:nvSpPr>
      <dsp:spPr>
        <a:xfrm rot="10800000">
          <a:off x="0" y="799"/>
          <a:ext cx="8229600" cy="171983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DEFINATION</a:t>
          </a:r>
          <a:endParaRPr lang="en-US" sz="4800" kern="1200" dirty="0"/>
        </a:p>
      </dsp:txBody>
      <dsp:txXfrm>
        <a:off x="0" y="799"/>
        <a:ext cx="8229600" cy="603663"/>
      </dsp:txXfrm>
    </dsp:sp>
    <dsp:sp modelId="{209D8914-A825-4FF7-B240-DAF15272F3C0}">
      <dsp:nvSpPr>
        <dsp:cNvPr id="0" name=""/>
        <dsp:cNvSpPr/>
      </dsp:nvSpPr>
      <dsp:spPr>
        <a:xfrm>
          <a:off x="0" y="604463"/>
          <a:ext cx="4114799" cy="51423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45720" rIns="256032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TRANSITION FROM</a:t>
          </a:r>
          <a:r>
            <a:rPr lang="en-US" sz="1300" kern="1200" dirty="0" smtClean="0"/>
            <a:t> </a:t>
          </a:r>
          <a:endParaRPr lang="en-US" sz="1300" kern="1200" dirty="0"/>
        </a:p>
      </dsp:txBody>
      <dsp:txXfrm>
        <a:off x="0" y="604463"/>
        <a:ext cx="4114799" cy="514231"/>
      </dsp:txXfrm>
    </dsp:sp>
    <dsp:sp modelId="{BE7F4098-2FA6-4774-A3CC-9E40A5350B2E}">
      <dsp:nvSpPr>
        <dsp:cNvPr id="0" name=""/>
        <dsp:cNvSpPr/>
      </dsp:nvSpPr>
      <dsp:spPr>
        <a:xfrm>
          <a:off x="4114800" y="604463"/>
          <a:ext cx="4114799" cy="51423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CHILDHOOD TO ADULTHOOD</a:t>
          </a:r>
          <a:endParaRPr lang="en-US" sz="2400" kern="1200" dirty="0"/>
        </a:p>
      </dsp:txBody>
      <dsp:txXfrm>
        <a:off x="4114800" y="604463"/>
        <a:ext cx="4114799" cy="51423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4165B3E-6FC2-45AA-8996-CA9F9B4B1ACF}">
      <dsp:nvSpPr>
        <dsp:cNvPr id="0" name=""/>
        <dsp:cNvSpPr/>
      </dsp:nvSpPr>
      <dsp:spPr>
        <a:xfrm>
          <a:off x="1208019" y="2152"/>
          <a:ext cx="2583805" cy="12919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(PUBERTY)</a:t>
          </a:r>
          <a:endParaRPr lang="en-US" sz="4200" kern="1200" dirty="0"/>
        </a:p>
      </dsp:txBody>
      <dsp:txXfrm>
        <a:off x="1208019" y="2152"/>
        <a:ext cx="2583805" cy="1291902"/>
      </dsp:txXfrm>
    </dsp:sp>
    <dsp:sp modelId="{D285B8B5-806A-4E40-AFB5-32774A094301}">
      <dsp:nvSpPr>
        <dsp:cNvPr id="0" name=""/>
        <dsp:cNvSpPr/>
      </dsp:nvSpPr>
      <dsp:spPr>
        <a:xfrm>
          <a:off x="1466399" y="1294054"/>
          <a:ext cx="258380" cy="968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926"/>
              </a:lnTo>
              <a:lnTo>
                <a:pt x="258380" y="9689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F6AAAC-4D11-4EE6-B88E-80E9A887C670}">
      <dsp:nvSpPr>
        <dsp:cNvPr id="0" name=""/>
        <dsp:cNvSpPr/>
      </dsp:nvSpPr>
      <dsp:spPr>
        <a:xfrm>
          <a:off x="1724780" y="1617030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DEFINATION</a:t>
          </a:r>
          <a:endParaRPr lang="en-US" sz="1600" kern="1200" dirty="0"/>
        </a:p>
      </dsp:txBody>
      <dsp:txXfrm>
        <a:off x="1724780" y="1617030"/>
        <a:ext cx="2067044" cy="1291902"/>
      </dsp:txXfrm>
    </dsp:sp>
    <dsp:sp modelId="{AC4C8BCF-A801-4F62-992C-5584758C6AD9}">
      <dsp:nvSpPr>
        <dsp:cNvPr id="0" name=""/>
        <dsp:cNvSpPr/>
      </dsp:nvSpPr>
      <dsp:spPr>
        <a:xfrm>
          <a:off x="1466399" y="1294054"/>
          <a:ext cx="258380" cy="2583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805"/>
              </a:lnTo>
              <a:lnTo>
                <a:pt x="258380" y="25838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2CDE00-2A3C-408F-8B91-59186C1BFBAE}">
      <dsp:nvSpPr>
        <dsp:cNvPr id="0" name=""/>
        <dsp:cNvSpPr/>
      </dsp:nvSpPr>
      <dsp:spPr>
        <a:xfrm>
          <a:off x="1724780" y="3231908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 PERIOD OF RAPID SKELETAL AND SEXUAL MATURATION TTHAT OCCURS MAINLY IN EARLY ADOLESENCE</a:t>
          </a:r>
          <a:endParaRPr lang="en-US" sz="1600" kern="1200" dirty="0"/>
        </a:p>
      </dsp:txBody>
      <dsp:txXfrm>
        <a:off x="1724780" y="3231908"/>
        <a:ext cx="2067044" cy="1291902"/>
      </dsp:txXfrm>
    </dsp:sp>
    <dsp:sp modelId="{19561D90-9023-44B6-8014-6AEF9837BB9F}">
      <dsp:nvSpPr>
        <dsp:cNvPr id="0" name=""/>
        <dsp:cNvSpPr/>
      </dsp:nvSpPr>
      <dsp:spPr>
        <a:xfrm>
          <a:off x="4437775" y="2152"/>
          <a:ext cx="2583805" cy="12919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PUBERTY</a:t>
          </a:r>
          <a:endParaRPr lang="en-US" sz="4200" kern="1200" dirty="0"/>
        </a:p>
      </dsp:txBody>
      <dsp:txXfrm>
        <a:off x="4437775" y="2152"/>
        <a:ext cx="2583805" cy="1291902"/>
      </dsp:txXfrm>
    </dsp:sp>
    <dsp:sp modelId="{11A55003-38BB-449B-A614-94067E41EF25}">
      <dsp:nvSpPr>
        <dsp:cNvPr id="0" name=""/>
        <dsp:cNvSpPr/>
      </dsp:nvSpPr>
      <dsp:spPr>
        <a:xfrm>
          <a:off x="4696156" y="1294054"/>
          <a:ext cx="258380" cy="968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926"/>
              </a:lnTo>
              <a:lnTo>
                <a:pt x="258380" y="9689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FA8A4C-EB0C-4BEF-87CB-19F226A97933}">
      <dsp:nvSpPr>
        <dsp:cNvPr id="0" name=""/>
        <dsp:cNvSpPr/>
      </dsp:nvSpPr>
      <dsp:spPr>
        <a:xfrm>
          <a:off x="4954536" y="1617030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 SETS IN 2 YEARS  EARLIER IN GIRLS</a:t>
          </a:r>
          <a:endParaRPr lang="en-US" sz="1600" kern="1200" dirty="0"/>
        </a:p>
      </dsp:txBody>
      <dsp:txXfrm>
        <a:off x="4954536" y="1617030"/>
        <a:ext cx="2067044" cy="1291902"/>
      </dsp:txXfrm>
    </dsp:sp>
    <dsp:sp modelId="{D5D3B898-E9CB-4B67-A849-3C75DC9D54A0}">
      <dsp:nvSpPr>
        <dsp:cNvPr id="0" name=""/>
        <dsp:cNvSpPr/>
      </dsp:nvSpPr>
      <dsp:spPr>
        <a:xfrm>
          <a:off x="4696156" y="1294054"/>
          <a:ext cx="258380" cy="2583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805"/>
              </a:lnTo>
              <a:lnTo>
                <a:pt x="258380" y="25838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293311-6100-4474-818B-1918100DA6D0}">
      <dsp:nvSpPr>
        <dsp:cNvPr id="0" name=""/>
        <dsp:cNvSpPr/>
      </dsp:nvSpPr>
      <dsp:spPr>
        <a:xfrm>
          <a:off x="4954536" y="3231908"/>
          <a:ext cx="2067044" cy="129190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SEXUAL MATURATION</a:t>
          </a:r>
          <a:endParaRPr lang="en-US" sz="1600" kern="1200" dirty="0"/>
        </a:p>
      </dsp:txBody>
      <dsp:txXfrm>
        <a:off x="4954536" y="3231908"/>
        <a:ext cx="2067044" cy="129190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FA7EEF-E739-4208-A933-A546614E9BEB}">
      <dsp:nvSpPr>
        <dsp:cNvPr id="0" name=""/>
        <dsp:cNvSpPr/>
      </dsp:nvSpPr>
      <dsp:spPr>
        <a:xfrm>
          <a:off x="1727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i="1" kern="1200" dirty="0" smtClean="0">
              <a:solidFill>
                <a:srgbClr val="FF0000"/>
              </a:solidFill>
            </a:rPr>
            <a:t>ADOLECENCE</a:t>
          </a:r>
          <a:r>
            <a:rPr lang="en-US" sz="4000" kern="1200" dirty="0" smtClean="0"/>
            <a:t> IS NOT</a:t>
          </a:r>
          <a:r>
            <a:rPr lang="en-US" sz="2800" kern="1200" dirty="0" smtClean="0"/>
            <a:t> A TIME OF</a:t>
          </a:r>
        </a:p>
      </dsp:txBody>
      <dsp:txXfrm>
        <a:off x="1727" y="1810385"/>
        <a:ext cx="2688282" cy="1810385"/>
      </dsp:txXfrm>
    </dsp:sp>
    <dsp:sp modelId="{40AA6282-C9A2-4E1E-AC0A-89A38C000CDA}">
      <dsp:nvSpPr>
        <dsp:cNvPr id="0" name=""/>
        <dsp:cNvSpPr/>
      </dsp:nvSpPr>
      <dsp:spPr>
        <a:xfrm>
          <a:off x="592296" y="271557"/>
          <a:ext cx="1507145" cy="150714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036B36-5C8E-4E35-BDC8-E331607C7DED}">
      <dsp:nvSpPr>
        <dsp:cNvPr id="0" name=""/>
        <dsp:cNvSpPr/>
      </dsp:nvSpPr>
      <dsp:spPr>
        <a:xfrm>
          <a:off x="2770658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1.REBELLION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2.CRISIS,</a:t>
          </a:r>
          <a:endParaRPr lang="en-US" sz="3600" kern="1200" dirty="0"/>
        </a:p>
      </dsp:txBody>
      <dsp:txXfrm>
        <a:off x="2770658" y="1810385"/>
        <a:ext cx="2688282" cy="1810385"/>
      </dsp:txXfrm>
    </dsp:sp>
    <dsp:sp modelId="{409E0E99-01D5-4683-A3D7-ED756023E787}">
      <dsp:nvSpPr>
        <dsp:cNvPr id="0" name=""/>
        <dsp:cNvSpPr/>
      </dsp:nvSpPr>
      <dsp:spPr>
        <a:xfrm>
          <a:off x="3361227" y="271557"/>
          <a:ext cx="1507145" cy="150714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138908-17D3-4427-9D0C-A034267F3784}">
      <dsp:nvSpPr>
        <dsp:cNvPr id="0" name=""/>
        <dsp:cNvSpPr/>
      </dsp:nvSpPr>
      <dsp:spPr>
        <a:xfrm>
          <a:off x="5539589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3.PATHOLOY,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4.DEVIANCE TO AUTHORITY.</a:t>
          </a:r>
          <a:endParaRPr lang="en-US" sz="3200" kern="1200" dirty="0"/>
        </a:p>
      </dsp:txBody>
      <dsp:txXfrm>
        <a:off x="5539589" y="1810385"/>
        <a:ext cx="2688282" cy="1810385"/>
      </dsp:txXfrm>
    </dsp:sp>
    <dsp:sp modelId="{71DF223A-AD4F-477E-8C05-DDC70278AA40}">
      <dsp:nvSpPr>
        <dsp:cNvPr id="0" name=""/>
        <dsp:cNvSpPr/>
      </dsp:nvSpPr>
      <dsp:spPr>
        <a:xfrm>
          <a:off x="6130158" y="271557"/>
          <a:ext cx="1507145" cy="150714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086C96-FD92-4C30-9693-DCFCDC2AB20B}">
      <dsp:nvSpPr>
        <dsp:cNvPr id="0" name=""/>
        <dsp:cNvSpPr/>
      </dsp:nvSpPr>
      <dsp:spPr>
        <a:xfrm>
          <a:off x="329183" y="3620770"/>
          <a:ext cx="7571232" cy="67889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B31411-474D-453D-B234-584AFF7ADA89}">
      <dsp:nvSpPr>
        <dsp:cNvPr id="0" name=""/>
        <dsp:cNvSpPr/>
      </dsp:nvSpPr>
      <dsp:spPr>
        <a:xfrm>
          <a:off x="1727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ADOLESENCE IS A TIME</a:t>
          </a:r>
          <a:endParaRPr lang="en-US" sz="3200" kern="1200" dirty="0"/>
        </a:p>
      </dsp:txBody>
      <dsp:txXfrm>
        <a:off x="1727" y="1810385"/>
        <a:ext cx="2688282" cy="1810385"/>
      </dsp:txXfrm>
    </dsp:sp>
    <dsp:sp modelId="{830C20B4-DBD3-41CD-8439-7FE25D51314F}">
      <dsp:nvSpPr>
        <dsp:cNvPr id="0" name=""/>
        <dsp:cNvSpPr/>
      </dsp:nvSpPr>
      <dsp:spPr>
        <a:xfrm>
          <a:off x="592296" y="271557"/>
          <a:ext cx="1507145" cy="150714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8680EF-F7CD-4BF1-B6E4-B6ADC500BE2F}">
      <dsp:nvSpPr>
        <dsp:cNvPr id="0" name=""/>
        <dsp:cNvSpPr/>
      </dsp:nvSpPr>
      <dsp:spPr>
        <a:xfrm>
          <a:off x="2770658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1.EVALUATION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 2.OF DECISION MAKING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OF  IDENTITY SEARCH</a:t>
          </a:r>
          <a:endParaRPr lang="en-US" sz="2400" kern="1200" dirty="0"/>
        </a:p>
      </dsp:txBody>
      <dsp:txXfrm>
        <a:off x="2770658" y="1810385"/>
        <a:ext cx="2688282" cy="1810385"/>
      </dsp:txXfrm>
    </dsp:sp>
    <dsp:sp modelId="{DA03C59D-7FBB-4AFC-AB8E-AC42ACC00156}">
      <dsp:nvSpPr>
        <dsp:cNvPr id="0" name=""/>
        <dsp:cNvSpPr/>
      </dsp:nvSpPr>
      <dsp:spPr>
        <a:xfrm>
          <a:off x="3361227" y="271557"/>
          <a:ext cx="1507145" cy="150714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D3AF6A-1492-41DF-9A39-09FD638AB7CE}">
      <dsp:nvSpPr>
        <dsp:cNvPr id="0" name=""/>
        <dsp:cNvSpPr/>
      </dsp:nvSpPr>
      <dsp:spPr>
        <a:xfrm>
          <a:off x="5539589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3.COMMITMET,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4.OURAGEOUS BEHAVIOR</a:t>
          </a:r>
          <a:endParaRPr lang="en-US" sz="2800" kern="1200" dirty="0"/>
        </a:p>
      </dsp:txBody>
      <dsp:txXfrm>
        <a:off x="5539589" y="1810385"/>
        <a:ext cx="2688282" cy="1810385"/>
      </dsp:txXfrm>
    </dsp:sp>
    <dsp:sp modelId="{2593BF05-0751-4C9C-8B58-FFD868B52861}">
      <dsp:nvSpPr>
        <dsp:cNvPr id="0" name=""/>
        <dsp:cNvSpPr/>
      </dsp:nvSpPr>
      <dsp:spPr>
        <a:xfrm>
          <a:off x="6130158" y="271557"/>
          <a:ext cx="1507145" cy="150714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A7DFD7-6DD2-4AE5-8800-44A6362D5C1E}">
      <dsp:nvSpPr>
        <dsp:cNvPr id="0" name=""/>
        <dsp:cNvSpPr/>
      </dsp:nvSpPr>
      <dsp:spPr>
        <a:xfrm>
          <a:off x="329183" y="3620770"/>
          <a:ext cx="7571232" cy="67889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87DD6C-63FB-4B64-98C4-47189D73BA5A}">
      <dsp:nvSpPr>
        <dsp:cNvPr id="0" name=""/>
        <dsp:cNvSpPr/>
      </dsp:nvSpPr>
      <dsp:spPr>
        <a:xfrm>
          <a:off x="0" y="0"/>
          <a:ext cx="8229600" cy="135778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COMPETENT ADOLESENT DEPENDS ON</a:t>
          </a:r>
          <a:endParaRPr lang="en-US" sz="3900" kern="1200" dirty="0"/>
        </a:p>
      </dsp:txBody>
      <dsp:txXfrm>
        <a:off x="0" y="0"/>
        <a:ext cx="8229600" cy="1357788"/>
      </dsp:txXfrm>
    </dsp:sp>
    <dsp:sp modelId="{BE80B2A2-A31C-4BF2-9258-D1E414F19BC8}">
      <dsp:nvSpPr>
        <dsp:cNvPr id="0" name=""/>
        <dsp:cNvSpPr/>
      </dsp:nvSpPr>
      <dsp:spPr>
        <a:xfrm>
          <a:off x="4018" y="1357788"/>
          <a:ext cx="2740521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LEGIMATE OPPORTUNITIES FOR GROWTH</a:t>
          </a:r>
          <a:endParaRPr lang="en-US" sz="2200" kern="1200" dirty="0"/>
        </a:p>
      </dsp:txBody>
      <dsp:txXfrm>
        <a:off x="4018" y="1357788"/>
        <a:ext cx="2740521" cy="2851356"/>
      </dsp:txXfrm>
    </dsp:sp>
    <dsp:sp modelId="{71EA72C3-F40B-4BF0-AB93-8B516EC8530B}">
      <dsp:nvSpPr>
        <dsp:cNvPr id="0" name=""/>
        <dsp:cNvSpPr/>
      </dsp:nvSpPr>
      <dsp:spPr>
        <a:xfrm>
          <a:off x="2744539" y="1357788"/>
          <a:ext cx="2740521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EG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QUALITY EDUCATION,PARENTAL ,COMMUNITY SUPPORT</a:t>
          </a:r>
          <a:endParaRPr lang="en-US" sz="2200" kern="1200" dirty="0"/>
        </a:p>
      </dsp:txBody>
      <dsp:txXfrm>
        <a:off x="2744539" y="1357788"/>
        <a:ext cx="2740521" cy="2851356"/>
      </dsp:txXfrm>
    </dsp:sp>
    <dsp:sp modelId="{58C2308E-6286-45E0-A116-25D3AB28176F}">
      <dsp:nvSpPr>
        <dsp:cNvPr id="0" name=""/>
        <dsp:cNvSpPr/>
      </dsp:nvSpPr>
      <dsp:spPr>
        <a:xfrm>
          <a:off x="5485060" y="1357788"/>
          <a:ext cx="2740521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EG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 ACCESSS TO GOOD JOBS</a:t>
          </a:r>
          <a:endParaRPr lang="en-US" sz="2200" kern="1200" dirty="0"/>
        </a:p>
      </dsp:txBody>
      <dsp:txXfrm>
        <a:off x="5485060" y="1357788"/>
        <a:ext cx="2740521" cy="2851356"/>
      </dsp:txXfrm>
    </dsp:sp>
    <dsp:sp modelId="{8D9AF35E-5DBC-4DE5-9C0F-88BCD2024353}">
      <dsp:nvSpPr>
        <dsp:cNvPr id="0" name=""/>
        <dsp:cNvSpPr/>
      </dsp:nvSpPr>
      <dsp:spPr>
        <a:xfrm>
          <a:off x="0" y="4209145"/>
          <a:ext cx="8229600" cy="31681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922463-8B18-4D8B-BDE7-BCAFFFF725F7}">
      <dsp:nvSpPr>
        <dsp:cNvPr id="0" name=""/>
        <dsp:cNvSpPr/>
      </dsp:nvSpPr>
      <dsp:spPr>
        <a:xfrm>
          <a:off x="0" y="0"/>
          <a:ext cx="8229600" cy="141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DEVELOPING POSITIVE IMAGE</a:t>
          </a:r>
          <a:endParaRPr lang="en-US" sz="27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BECOMING SELF MOTIVATING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 dirty="0"/>
        </a:p>
      </dsp:txBody>
      <dsp:txXfrm>
        <a:off x="1787356" y="0"/>
        <a:ext cx="6442243" cy="1414363"/>
      </dsp:txXfrm>
    </dsp:sp>
    <dsp:sp modelId="{BB47C9B4-1133-41F3-A5E9-A9FA788EE7DC}">
      <dsp:nvSpPr>
        <dsp:cNvPr id="0" name=""/>
        <dsp:cNvSpPr/>
      </dsp:nvSpPr>
      <dsp:spPr>
        <a:xfrm>
          <a:off x="141436" y="141436"/>
          <a:ext cx="1645920" cy="113149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93130C-2D62-45D7-BA45-99B82A09DD4C}">
      <dsp:nvSpPr>
        <dsp:cNvPr id="0" name=""/>
        <dsp:cNvSpPr/>
      </dsp:nvSpPr>
      <dsp:spPr>
        <a:xfrm>
          <a:off x="0" y="1555799"/>
          <a:ext cx="8229600" cy="141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 G</a:t>
          </a:r>
          <a:endParaRPr lang="en-US" sz="27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STRUCTURED ACTIVITIES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 I E</a:t>
          </a:r>
          <a:endParaRPr lang="en-US" sz="2100" kern="1200" dirty="0"/>
        </a:p>
      </dsp:txBody>
      <dsp:txXfrm>
        <a:off x="1787356" y="1555799"/>
        <a:ext cx="6442243" cy="1414363"/>
      </dsp:txXfrm>
    </dsp:sp>
    <dsp:sp modelId="{5CE7FDC5-761B-42FE-878D-7E42FAF107FB}">
      <dsp:nvSpPr>
        <dsp:cNvPr id="0" name=""/>
        <dsp:cNvSpPr/>
      </dsp:nvSpPr>
      <dsp:spPr>
        <a:xfrm>
          <a:off x="141436" y="1697236"/>
          <a:ext cx="1645920" cy="113149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B31F47-737A-44F5-9899-A5691D68B201}">
      <dsp:nvSpPr>
        <dsp:cNvPr id="0" name=""/>
        <dsp:cNvSpPr/>
      </dsp:nvSpPr>
      <dsp:spPr>
        <a:xfrm>
          <a:off x="0" y="3111599"/>
          <a:ext cx="8229600" cy="141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SPORTS,THE ARTS,</a:t>
          </a:r>
          <a:endParaRPr lang="en-US" sz="27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PARTICIPATION IN ACTIVITIES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PARTICIPATION IN ORGANIZATIONS</a:t>
          </a:r>
          <a:endParaRPr lang="en-US" sz="2100" kern="1200" dirty="0"/>
        </a:p>
      </dsp:txBody>
      <dsp:txXfrm>
        <a:off x="1787356" y="3111599"/>
        <a:ext cx="6442243" cy="1414363"/>
      </dsp:txXfrm>
    </dsp:sp>
    <dsp:sp modelId="{D6F2C213-DD51-4111-8A96-F6A2927BB5AE}">
      <dsp:nvSpPr>
        <dsp:cNvPr id="0" name=""/>
        <dsp:cNvSpPr/>
      </dsp:nvSpPr>
      <dsp:spPr>
        <a:xfrm>
          <a:off x="141436" y="3253035"/>
          <a:ext cx="1645920" cy="113149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2AA90B-3996-45D1-AB3D-B2143EF5B9F3}">
      <dsp:nvSpPr>
        <dsp:cNvPr id="0" name=""/>
        <dsp:cNvSpPr/>
      </dsp:nvSpPr>
      <dsp:spPr>
        <a:xfrm>
          <a:off x="0" y="0"/>
          <a:ext cx="8229600" cy="4525963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351265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PUBERTY-PERIOD OF RAPID SKELETAL AND SEXUAL MATURATION THAT OCCURS IN EARLY ADOLESCENCE.</a:t>
          </a:r>
          <a:endParaRPr lang="en-US" sz="2400" kern="1200" dirty="0"/>
        </a:p>
      </dsp:txBody>
      <dsp:txXfrm>
        <a:off x="0" y="0"/>
        <a:ext cx="8229600" cy="4525963"/>
      </dsp:txXfrm>
    </dsp:sp>
    <dsp:sp modelId="{2EE0756F-5316-4BDF-8BCB-F78BA1D84F74}">
      <dsp:nvSpPr>
        <dsp:cNvPr id="0" name=""/>
        <dsp:cNvSpPr/>
      </dsp:nvSpPr>
      <dsp:spPr>
        <a:xfrm>
          <a:off x="205740" y="1131490"/>
          <a:ext cx="1234440" cy="1553147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GROWRH SPURT</a:t>
          </a:r>
          <a:endParaRPr lang="en-US" sz="1300" kern="1200" dirty="0"/>
        </a:p>
      </dsp:txBody>
      <dsp:txXfrm>
        <a:off x="205740" y="1131490"/>
        <a:ext cx="1234440" cy="1553147"/>
      </dsp:txXfrm>
    </dsp:sp>
    <dsp:sp modelId="{B9FEFC88-880E-48A2-BF3E-2966B4A05FCB}">
      <dsp:nvSpPr>
        <dsp:cNvPr id="0" name=""/>
        <dsp:cNvSpPr/>
      </dsp:nvSpPr>
      <dsp:spPr>
        <a:xfrm>
          <a:off x="205740" y="2745155"/>
          <a:ext cx="1234440" cy="1553147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STARTS @9YRS FOR GIRLS@ 11YRS FOR BOYS</a:t>
          </a:r>
          <a:endParaRPr lang="en-US" sz="1300" kern="1200" dirty="0"/>
        </a:p>
      </dsp:txBody>
      <dsp:txXfrm>
        <a:off x="205740" y="2745155"/>
        <a:ext cx="1234440" cy="1553147"/>
      </dsp:txXfrm>
    </dsp:sp>
    <dsp:sp modelId="{A425F5F2-E533-41A4-9D61-222619B3F778}">
      <dsp:nvSpPr>
        <dsp:cNvPr id="0" name=""/>
        <dsp:cNvSpPr/>
      </dsp:nvSpPr>
      <dsp:spPr>
        <a:xfrm>
          <a:off x="1645920" y="1131490"/>
          <a:ext cx="6377940" cy="3168174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2011791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FACTORS AFFECTING PUBERTY</a:t>
          </a:r>
          <a:endParaRPr lang="en-US" sz="2400" kern="1200" dirty="0"/>
        </a:p>
      </dsp:txBody>
      <dsp:txXfrm>
        <a:off x="1645920" y="1131490"/>
        <a:ext cx="6377940" cy="3168174"/>
      </dsp:txXfrm>
    </dsp:sp>
    <dsp:sp modelId="{15F3D5B3-3289-43ED-BD7F-114BCEFD62C1}">
      <dsp:nvSpPr>
        <dsp:cNvPr id="0" name=""/>
        <dsp:cNvSpPr/>
      </dsp:nvSpPr>
      <dsp:spPr>
        <a:xfrm>
          <a:off x="1805368" y="2240351"/>
          <a:ext cx="1275588" cy="880606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1.HOIRMONES</a:t>
          </a:r>
          <a:endParaRPr lang="en-US" sz="1300" kern="1200" dirty="0"/>
        </a:p>
      </dsp:txBody>
      <dsp:txXfrm>
        <a:off x="1805368" y="2240351"/>
        <a:ext cx="1275588" cy="880606"/>
      </dsp:txXfrm>
    </dsp:sp>
    <dsp:sp modelId="{8DDE2A04-7C5D-46DB-BE7F-20CF9BC3C12D}">
      <dsp:nvSpPr>
        <dsp:cNvPr id="0" name=""/>
        <dsp:cNvSpPr/>
      </dsp:nvSpPr>
      <dsp:spPr>
        <a:xfrm>
          <a:off x="1805368" y="3180631"/>
          <a:ext cx="1275588" cy="880606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2.SOCIO(STRESS</a:t>
          </a:r>
          <a:endParaRPr lang="en-US" sz="1300" kern="1200" dirty="0"/>
        </a:p>
      </dsp:txBody>
      <dsp:txXfrm>
        <a:off x="1805368" y="3180631"/>
        <a:ext cx="1275588" cy="880606"/>
      </dsp:txXfrm>
    </dsp:sp>
    <dsp:sp modelId="{9E402C60-0B84-408D-BF4C-CD6AB8045E66}">
      <dsp:nvSpPr>
        <dsp:cNvPr id="0" name=""/>
        <dsp:cNvSpPr/>
      </dsp:nvSpPr>
      <dsp:spPr>
        <a:xfrm>
          <a:off x="3250692" y="2262981"/>
          <a:ext cx="4567428" cy="1810385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1021862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HORMONES</a:t>
          </a:r>
          <a:endParaRPr lang="en-US" sz="2400" kern="1200" dirty="0"/>
        </a:p>
      </dsp:txBody>
      <dsp:txXfrm>
        <a:off x="3250692" y="2262981"/>
        <a:ext cx="4567428" cy="1810385"/>
      </dsp:txXfrm>
    </dsp:sp>
    <dsp:sp modelId="{EEBB9D41-3923-483A-950E-C1C721D5BB52}">
      <dsp:nvSpPr>
        <dsp:cNvPr id="0" name=""/>
        <dsp:cNvSpPr/>
      </dsp:nvSpPr>
      <dsp:spPr>
        <a:xfrm>
          <a:off x="3364877" y="3077654"/>
          <a:ext cx="2137748" cy="81467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TESTOSTERONE FOR BOYS</a:t>
          </a:r>
          <a:endParaRPr lang="en-US" sz="1300" kern="1200" dirty="0"/>
        </a:p>
      </dsp:txBody>
      <dsp:txXfrm>
        <a:off x="3364877" y="3077654"/>
        <a:ext cx="2137748" cy="814673"/>
      </dsp:txXfrm>
    </dsp:sp>
    <dsp:sp modelId="{E0AE6675-6563-40E5-9484-5F9EEEF78B80}">
      <dsp:nvSpPr>
        <dsp:cNvPr id="0" name=""/>
        <dsp:cNvSpPr/>
      </dsp:nvSpPr>
      <dsp:spPr>
        <a:xfrm>
          <a:off x="5563443" y="3077654"/>
          <a:ext cx="2137748" cy="81467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OSTROGENS FOR GIRLS</a:t>
          </a:r>
          <a:endParaRPr lang="en-US" sz="1300" kern="1200" dirty="0"/>
        </a:p>
      </dsp:txBody>
      <dsp:txXfrm>
        <a:off x="5563443" y="3077654"/>
        <a:ext cx="2137748" cy="814673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5D8F3F-2FE0-4E07-AB59-AEC09B4E9BDA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1.PIAGETS THEORY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4</a:t>
          </a:r>
          <a:r>
            <a:rPr lang="en-US" sz="2100" kern="1200" baseline="30000" dirty="0" smtClean="0"/>
            <a:t>TH</a:t>
          </a:r>
          <a:r>
            <a:rPr lang="en-US" sz="2100" kern="1200" dirty="0" smtClean="0"/>
            <a:t> STAGEFORMAL OPERATIONAL  THINKING</a:t>
          </a:r>
          <a:endParaRPr lang="en-US" sz="2100" kern="1200" dirty="0"/>
        </a:p>
      </dsp:txBody>
      <dsp:txXfrm>
        <a:off x="460905" y="1047"/>
        <a:ext cx="3479899" cy="2087939"/>
      </dsp:txXfrm>
    </dsp:sp>
    <dsp:sp modelId="{49DFB672-35E6-4495-9BEB-8B53AE425E57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2.ALDOLESENT EGOCENTRISM</a:t>
          </a:r>
          <a:endParaRPr lang="en-US" sz="2100" kern="1200" dirty="0"/>
        </a:p>
      </dsp:txBody>
      <dsp:txXfrm>
        <a:off x="4288794" y="1047"/>
        <a:ext cx="3479899" cy="2087939"/>
      </dsp:txXfrm>
    </dsp:sp>
    <dsp:sp modelId="{621D9E7A-FD7F-4F6C-A98D-23F7DC283A8D}">
      <dsp:nvSpPr>
        <dsp:cNvPr id="0" name=""/>
        <dsp:cNvSpPr/>
      </dsp:nvSpPr>
      <dsp:spPr>
        <a:xfrm>
          <a:off x="460905" y="2436976"/>
          <a:ext cx="3479899" cy="2087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@11-15  YRS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HYPOTHETICAL-DEDUCTIVE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A=B  </a:t>
          </a:r>
          <a:r>
            <a:rPr lang="en-US" sz="2100" kern="1200" dirty="0" err="1" smtClean="0"/>
            <a:t>B</a:t>
          </a:r>
          <a:r>
            <a:rPr lang="en-US" sz="2100" kern="1200" dirty="0" smtClean="0"/>
            <a:t>=C THEREFORE A=C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ABSTRACT,IDEALISTIC,LOGICAL THINKING,SPECULATION </a:t>
          </a:r>
          <a:endParaRPr lang="en-US" sz="2100" kern="1200" dirty="0"/>
        </a:p>
      </dsp:txBody>
      <dsp:txXfrm>
        <a:off x="460905" y="2436976"/>
        <a:ext cx="3479899" cy="2087939"/>
      </dsp:txXfrm>
    </dsp:sp>
    <dsp:sp modelId="{9683777C-2ABC-403E-A3AD-2B80244585C8}">
      <dsp:nvSpPr>
        <dsp:cNvPr id="0" name=""/>
        <dsp:cNvSpPr/>
      </dsp:nvSpPr>
      <dsp:spPr>
        <a:xfrm>
          <a:off x="4288794" y="2436976"/>
          <a:ext cx="3479899" cy="2087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BELIEF THAT  OTHERS ARE PREOCCUPIED WITH THE ADOLESCENT  AS HE OR SHE IS. UNIQUE </a:t>
          </a:r>
          <a:endParaRPr lang="en-US" sz="2100" kern="1200" dirty="0"/>
        </a:p>
      </dsp:txBody>
      <dsp:txXfrm>
        <a:off x="4288794" y="2436976"/>
        <a:ext cx="3479899" cy="20879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5810-C096-4A9B-ACDC-1C68EFE86D1F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816B-6474-4008-BC3A-C68B0743F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5810-C096-4A9B-ACDC-1C68EFE86D1F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816B-6474-4008-BC3A-C68B0743F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5810-C096-4A9B-ACDC-1C68EFE86D1F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816B-6474-4008-BC3A-C68B0743F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5810-C096-4A9B-ACDC-1C68EFE86D1F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816B-6474-4008-BC3A-C68B0743F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5810-C096-4A9B-ACDC-1C68EFE86D1F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816B-6474-4008-BC3A-C68B0743F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5810-C096-4A9B-ACDC-1C68EFE86D1F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816B-6474-4008-BC3A-C68B0743F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5810-C096-4A9B-ACDC-1C68EFE86D1F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816B-6474-4008-BC3A-C68B0743F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5810-C096-4A9B-ACDC-1C68EFE86D1F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816B-6474-4008-BC3A-C68B0743F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5810-C096-4A9B-ACDC-1C68EFE86D1F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816B-6474-4008-BC3A-C68B0743F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5810-C096-4A9B-ACDC-1C68EFE86D1F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816B-6474-4008-BC3A-C68B0743F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5810-C096-4A9B-ACDC-1C68EFE86D1F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816B-6474-4008-BC3A-C68B0743F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15810-C096-4A9B-ACDC-1C68EFE86D1F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C816B-6474-4008-BC3A-C68B0743F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HUMAN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ADOLESENCE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PHYSICAL DEVELOPMENT IN ALDOLESCENCE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COGNITIVE DEVELPOMENT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STATUS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 ON OCCUPATION AND IDEOLOGY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IDENTITY</a:t>
                      </a:r>
                      <a:r>
                        <a:rPr lang="en-US" baseline="0" dirty="0" smtClean="0"/>
                        <a:t> DIFFUSION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IDENTIITY FORCLOSURE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IDENTITY MORATORIUM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IDENTITY ACHIEVEMENT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EXPLORATION 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(INVESTIGATING)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ABSENT</a:t>
                      </a:r>
                      <a:r>
                        <a:rPr lang="en-US" baseline="0" dirty="0" smtClean="0"/>
                        <a:t>  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IN EARLY ALDOLESENCE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ABSENT </a:t>
                      </a:r>
                    </a:p>
                    <a:p>
                      <a:r>
                        <a:rPr lang="en-US" dirty="0" smtClean="0"/>
                        <a:t>E.G WANTING TO BE A DOCTOR</a:t>
                      </a:r>
                      <a:r>
                        <a:rPr lang="en-US" baseline="0" dirty="0" smtClean="0"/>
                        <a:t> BECAUSE YOUR PARENTS WANT YOU TO BE 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(MOST</a:t>
                      </a:r>
                      <a:r>
                        <a:rPr lang="en-US" baseline="0" dirty="0" smtClean="0"/>
                        <a:t> COLLEGE ARE HERE, MANY OPTIONS BUT NO COMMITMENT YES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IN</a:t>
                      </a:r>
                      <a:r>
                        <a:rPr lang="en-US" baseline="0" dirty="0" smtClean="0"/>
                        <a:t> LATE ALDOLESENCE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COMMITMENT(MAKING DECISION)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PRESENT(COMMITING BEFORE INVESTIGATINGALL</a:t>
                      </a:r>
                      <a:r>
                        <a:rPr lang="en-US" baseline="0" dirty="0" smtClean="0"/>
                        <a:t> OPTIONS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POSITIVE IDENTITY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50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BE WARE THAT YOUR IDENTITY IS COMPLEX AND WILL TAKE A LONG TIME TO DEVELOP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2.MAKE THE MOST OF YOUR COLLLEGE YEARS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3.EXAMINE IF YOUR IDENTITY IS YOUR OWN OR YOUR PARTNERS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EXPECT YOUR</a:t>
                      </a:r>
                      <a:r>
                        <a:rPr lang="en-US" sz="2000" baseline="0" dirty="0" smtClean="0"/>
                        <a:t> IDENTITY TO CHANGE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IDENTITY</a:t>
                      </a:r>
                      <a:r>
                        <a:rPr lang="en-US" sz="2000" baseline="0" dirty="0" smtClean="0"/>
                        <a:t> IS ACHIEVED IN BITS PIECES OVER YOUR LIFETIME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COLLEGE ENCOURAGES EXPLORATION,EXPOSURE TO IDEAS AND VALUES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FORCLUSURE BEFORE ENOUGH EXPLORATION,DO YOU WANT TO A DOCTOR BECAUSE YOUR PARENTS WANTS YOU TO BE.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YOUR WORLD WILL CHANGE AND YOU WILL CHANGE.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ADULT DEVELOPMENT AND AGING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PHYSICAL </a:t>
                      </a:r>
                    </a:p>
                    <a:p>
                      <a:endParaRPr lang="en-US" sz="4400" dirty="0" smtClean="0"/>
                    </a:p>
                    <a:p>
                      <a:r>
                        <a:rPr lang="en-US" sz="4400" dirty="0" smtClean="0"/>
                        <a:t>DEVELOPMENT 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COGNITIVE </a:t>
                      </a:r>
                    </a:p>
                    <a:p>
                      <a:endParaRPr lang="en-US" sz="4400" smtClean="0"/>
                    </a:p>
                    <a:p>
                      <a:r>
                        <a:rPr lang="en-US" sz="4400" smtClean="0"/>
                        <a:t>DEVELOPMENT 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SOCIO</a:t>
                      </a:r>
                    </a:p>
                    <a:p>
                      <a:r>
                        <a:rPr lang="en-US" sz="4400" dirty="0" smtClean="0"/>
                        <a:t>EMOTIONAL DEVELOPMENT 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POSITIVE PSYCHOLOGY AND</a:t>
                      </a:r>
                      <a:r>
                        <a:rPr lang="en-US" sz="4400" baseline="0" dirty="0" smtClean="0"/>
                        <a:t> AGING</a:t>
                      </a:r>
                      <a:endParaRPr lang="en-US" sz="4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LESSON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HUMAN DEVELOPMENT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HUMAN </a:t>
            </a:r>
            <a:r>
              <a:rPr lang="en-US" smtClean="0"/>
              <a:t>DEVELOPMENT LESSON 3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ADOLESENCE</a:t>
            </a:r>
            <a:endParaRPr lang="en-US" sz="6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PSYCHOLOGY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PSYCHOLOGY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3818427" y="1905000"/>
            <a:ext cx="1507145" cy="1507145"/>
          </a:xfrm>
          <a:prstGeom prst="ellipse">
            <a:avLst/>
          </a:prstGeom>
          <a:blipFill rotWithShape="0">
            <a:blip r:embed="rId7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PSYCHOLOGY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PSYCHOLOGY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POSITIVE PSYCHOLOGY EMPAHAZIES</a:t>
            </a:r>
          </a:p>
          <a:p>
            <a:pPr algn="just"/>
            <a:r>
              <a:rPr lang="en-US" dirty="0" smtClean="0"/>
              <a:t>THAT THE ADOLESCENT IS NOT  CHARACTERIZED BY THE STEREOTYPED ABNORMAL AND DEVIANT BEHAVIOUR</a:t>
            </a:r>
          </a:p>
          <a:p>
            <a:pPr algn="just"/>
            <a:r>
              <a:rPr lang="en-US" dirty="0" smtClean="0"/>
              <a:t>ALL THE BEHAVIOURS ARE NORMAL FOR THAT DEVELOPMENTAL STAGE. BEING RADICAL,UNNERVING, DIFFERENT TO ADULTS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429</Words>
  <Application>Microsoft Office PowerPoint</Application>
  <PresentationFormat>On-screen Show (4:3)</PresentationFormat>
  <Paragraphs>123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HUMAN DEVELOPMENT</vt:lpstr>
      <vt:lpstr>HUMAN DEVELOPMENT LESSON 3</vt:lpstr>
      <vt:lpstr>ADOLESENCE</vt:lpstr>
      <vt:lpstr> </vt:lpstr>
      <vt:lpstr>POSITIVE PSYCHOLOGY</vt:lpstr>
      <vt:lpstr>POSITIVE PSYCHOLOGY</vt:lpstr>
      <vt:lpstr>POSITIVE PSYCHOLOGY</vt:lpstr>
      <vt:lpstr>POSITIVE PSYCHOLOGY</vt:lpstr>
      <vt:lpstr>SUMMARY</vt:lpstr>
      <vt:lpstr>PHYSICAL DEVELOPMENT IN ALDOLESCENCE</vt:lpstr>
      <vt:lpstr>COGNITIVE DEVELPOMENT</vt:lpstr>
      <vt:lpstr>IDENTITY STATUS</vt:lpstr>
      <vt:lpstr>DEVELOPING POSITIVE IDENTITY</vt:lpstr>
      <vt:lpstr>ADULT DEVELOPMENT AND AGING </vt:lpstr>
      <vt:lpstr>LESSON 4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DEVELOPMENT</dc:title>
  <dc:creator>Your User Name</dc:creator>
  <cp:lastModifiedBy>Your User Name</cp:lastModifiedBy>
  <cp:revision>19</cp:revision>
  <dcterms:created xsi:type="dcterms:W3CDTF">2012-09-30T13:46:45Z</dcterms:created>
  <dcterms:modified xsi:type="dcterms:W3CDTF">2012-10-01T05:03:26Z</dcterms:modified>
</cp:coreProperties>
</file>