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8" r:id="rId5"/>
    <p:sldId id="267" r:id="rId6"/>
    <p:sldId id="266" r:id="rId7"/>
    <p:sldId id="259" r:id="rId8"/>
    <p:sldId id="260" r:id="rId9"/>
    <p:sldId id="261" r:id="rId10"/>
    <p:sldId id="263" r:id="rId11"/>
    <p:sldId id="262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C63ED-10E1-4B86-A079-99B54072AA23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4735-CB8F-452A-8BCF-1373E4B9E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C63ED-10E1-4B86-A079-99B54072AA23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4735-CB8F-452A-8BCF-1373E4B9E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C63ED-10E1-4B86-A079-99B54072AA23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4735-CB8F-452A-8BCF-1373E4B9E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C63ED-10E1-4B86-A079-99B54072AA23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4735-CB8F-452A-8BCF-1373E4B9E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C63ED-10E1-4B86-A079-99B54072AA23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4735-CB8F-452A-8BCF-1373E4B9E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C63ED-10E1-4B86-A079-99B54072AA23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4735-CB8F-452A-8BCF-1373E4B9E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C63ED-10E1-4B86-A079-99B54072AA23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4735-CB8F-452A-8BCF-1373E4B9E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C63ED-10E1-4B86-A079-99B54072AA23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4735-CB8F-452A-8BCF-1373E4B9E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C63ED-10E1-4B86-A079-99B54072AA23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4735-CB8F-452A-8BCF-1373E4B9E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C63ED-10E1-4B86-A079-99B54072AA23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4735-CB8F-452A-8BCF-1373E4B9E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C63ED-10E1-4B86-A079-99B54072AA23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24735-CB8F-452A-8BCF-1373E4B9E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C63ED-10E1-4B86-A079-99B54072AA23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24735-CB8F-452A-8BCF-1373E4B9E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HUMAN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ADULTS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CONTEXTS OF SOCIOEMOTIONAL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JOB AND THEN CAREER</a:t>
            </a:r>
          </a:p>
          <a:p>
            <a:r>
              <a:rPr lang="en-US" dirty="0" smtClean="0"/>
              <a:t>MARRIAGE/COMITMENT</a:t>
            </a:r>
          </a:p>
          <a:p>
            <a:r>
              <a:rPr lang="en-US" dirty="0" smtClean="0"/>
              <a:t>PERSONAL IDENTITY</a:t>
            </a:r>
          </a:p>
          <a:p>
            <a:r>
              <a:rPr lang="en-US" dirty="0" smtClean="0"/>
              <a:t>MIDDLE LIFE CONCIOUSNESS/CRISIS-</a:t>
            </a:r>
          </a:p>
          <a:p>
            <a:r>
              <a:rPr lang="en-US" dirty="0" smtClean="0"/>
              <a:t>BEING ACTIVE-SOCIO NETWORKS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CONTEXTS OF SED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2O=30S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1.JOB AND THEN CAREER</a:t>
            </a:r>
          </a:p>
          <a:p>
            <a:r>
              <a:rPr lang="en-US" dirty="0" smtClean="0"/>
              <a:t> BY 40S MIDDLE LIFE- REEXAMINE THE ACCOMPLIHMENTS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30S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2.MARRIAGE/COMITMENT</a:t>
            </a:r>
          </a:p>
          <a:p>
            <a:r>
              <a:rPr lang="en-US" dirty="0" smtClean="0"/>
              <a:t>WHAT  MAKES MARRIAGE WORK(BY GOTTMAN 1994)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NUTURING FONDNESS AND ADMIRATION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TURNING TOWARDS EACH OTHER AS FRIENDS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GIVING UP SOME POWERS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SOLVING CONFLICTS TOGETHERS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CONTEXTS OF SOCIOEMOTIONAL DEVELOPMENT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MIDDLE AGE-40-65 YRS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u="sng" dirty="0" smtClean="0"/>
              <a:t>3.PERSONAL IDENTITY        </a:t>
            </a:r>
          </a:p>
          <a:p>
            <a:endParaRPr lang="en-US" dirty="0" smtClean="0"/>
          </a:p>
          <a:p>
            <a:r>
              <a:rPr lang="en-US" dirty="0" smtClean="0"/>
              <a:t>WHAT LIFE IS ALL ABOUT</a:t>
            </a:r>
          </a:p>
          <a:p>
            <a:r>
              <a:rPr lang="en-US" dirty="0" smtClean="0"/>
              <a:t>ROLE IN HELPING NEXT GENERATION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LATE ADULTHOOD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BEING ACTIVE-SOCIO NETWORKS</a:t>
            </a:r>
          </a:p>
          <a:p>
            <a:r>
              <a:rPr lang="en-US" dirty="0" smtClean="0"/>
              <a:t>MORE SATISFIED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POSITIVE PSYCHOLOGY AND 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SUCCESFUL AGING</a:t>
            </a:r>
          </a:p>
          <a:p>
            <a:r>
              <a:rPr lang="en-US" smtClean="0"/>
              <a:t>GOOD LIFESTYLES-EXERCISES</a:t>
            </a:r>
            <a:endParaRPr lang="en-US" dirty="0" smtClean="0"/>
          </a:p>
          <a:p>
            <a:r>
              <a:rPr lang="en-US" dirty="0" smtClean="0"/>
              <a:t>STABLE MARRIAGES</a:t>
            </a:r>
          </a:p>
          <a:p>
            <a:r>
              <a:rPr lang="en-US" dirty="0" smtClean="0"/>
              <a:t>GOOD COPING SKILLS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HUMAN DEVELOPMENT LESSON 4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86000" y="2148681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PEAK DEVELOPMENT=20S </a:t>
            </a:r>
          </a:p>
          <a:p>
            <a:r>
              <a:rPr lang="en-US" dirty="0" smtClean="0"/>
              <a:t>MAXIMUM PHYSICAL </a:t>
            </a:r>
            <a:r>
              <a:rPr lang="en-US" dirty="0" smtClean="0"/>
              <a:t>HEALTH=30S-</a:t>
            </a:r>
            <a:endParaRPr lang="en-US" dirty="0" smtClean="0"/>
          </a:p>
          <a:p>
            <a:r>
              <a:rPr lang="en-US" dirty="0" smtClean="0"/>
              <a:t>40-50 YRS DETERIORATION</a:t>
            </a:r>
          </a:p>
          <a:p>
            <a:pPr>
              <a:buNone/>
            </a:pPr>
            <a:r>
              <a:rPr lang="en-US" dirty="0" smtClean="0"/>
              <a:t>AGING </a:t>
            </a:r>
            <a:endParaRPr lang="en-US" dirty="0" smtClean="0"/>
          </a:p>
          <a:p>
            <a:r>
              <a:rPr lang="en-US" dirty="0" smtClean="0"/>
              <a:t>PIGMENTATION,</a:t>
            </a:r>
          </a:p>
          <a:p>
            <a:r>
              <a:rPr lang="en-US" dirty="0" smtClean="0"/>
              <a:t>WRINKLES,</a:t>
            </a:r>
          </a:p>
          <a:p>
            <a:r>
              <a:rPr lang="en-US" dirty="0" smtClean="0"/>
              <a:t>LOOSE </a:t>
            </a:r>
            <a:r>
              <a:rPr lang="en-US" dirty="0" smtClean="0"/>
              <a:t>HEIGHT I/2IN PER DECADE</a:t>
            </a:r>
            <a:r>
              <a:rPr lang="en-US" dirty="0" smtClean="0"/>
              <a:t>, OSTEOPOROSIS,</a:t>
            </a:r>
            <a:endParaRPr lang="en-US" dirty="0" smtClean="0"/>
          </a:p>
          <a:p>
            <a:r>
              <a:rPr lang="en-US" dirty="0" smtClean="0"/>
              <a:t>20%BODY </a:t>
            </a:r>
            <a:r>
              <a:rPr lang="en-US" dirty="0" smtClean="0"/>
              <a:t>WT IS FAT</a:t>
            </a:r>
            <a:r>
              <a:rPr lang="en-US" dirty="0" smtClean="0"/>
              <a:t>,(10% IN ALDOLESCENT)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DEVELOMENT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AGING WORSENED BY BAD LIFESTYLES-</a:t>
            </a:r>
          </a:p>
          <a:p>
            <a:r>
              <a:rPr lang="en-US" dirty="0" smtClean="0"/>
              <a:t>SMOKING,</a:t>
            </a:r>
          </a:p>
          <a:p>
            <a:r>
              <a:rPr lang="en-US" dirty="0" smtClean="0"/>
              <a:t>ALCOHOL,</a:t>
            </a:r>
          </a:p>
          <a:p>
            <a:r>
              <a:rPr lang="en-US" dirty="0" smtClean="0"/>
              <a:t>DRUGS </a:t>
            </a:r>
            <a:endParaRPr lang="en-US" dirty="0" smtClean="0"/>
          </a:p>
          <a:p>
            <a:r>
              <a:rPr lang="en-US" dirty="0" smtClean="0"/>
              <a:t>DIET</a:t>
            </a:r>
          </a:p>
          <a:p>
            <a:r>
              <a:rPr lang="en-US" dirty="0" smtClean="0"/>
              <a:t>LACK OF EXERCISE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CHRONIC DISEASES IN LATE ADULTHOOD-</a:t>
            </a:r>
          </a:p>
          <a:p>
            <a:r>
              <a:rPr lang="en-US" dirty="0" smtClean="0"/>
              <a:t>ARTHRITIS, </a:t>
            </a:r>
          </a:p>
          <a:p>
            <a:r>
              <a:rPr lang="en-US" dirty="0" smtClean="0"/>
              <a:t>HYPERTENSION,</a:t>
            </a:r>
          </a:p>
          <a:p>
            <a:r>
              <a:rPr lang="en-US" dirty="0" smtClean="0"/>
              <a:t> </a:t>
            </a:r>
            <a:r>
              <a:rPr lang="en-US" dirty="0" smtClean="0"/>
              <a:t>ALHZEIMERS </a:t>
            </a:r>
            <a:r>
              <a:rPr lang="en-US" dirty="0" smtClean="0"/>
              <a:t>DEMENTIA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IN &gt;65YRS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LACK OF ACETYL-CHOLINE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NEUROTRANSMITTER</a:t>
            </a:r>
          </a:p>
          <a:p>
            <a:pPr marL="571500" indent="-571500">
              <a:buNone/>
            </a:pPr>
            <a:r>
              <a:rPr lang="en-US" dirty="0" smtClean="0"/>
              <a:t>DENDRITES GROW UP </a:t>
            </a:r>
            <a:r>
              <a:rPr lang="en-US" dirty="0" smtClean="0"/>
              <a:t>90S IN MAJORITY  </a:t>
            </a:r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PHYSCICAL DEVELOPMENT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 TESTESTRONES</a:t>
            </a:r>
          </a:p>
          <a:p>
            <a:r>
              <a:rPr lang="en-US" dirty="0" smtClean="0"/>
              <a:t>EQUIVALENT OF MENOPAUSE</a:t>
            </a:r>
          </a:p>
          <a:p>
            <a:r>
              <a:rPr lang="en-US" dirty="0" smtClean="0"/>
              <a:t>HOWEVER FERTILITY CONTINUES IN MALES IN LATE ADULTHOOD</a:t>
            </a:r>
          </a:p>
          <a:p>
            <a:r>
              <a:rPr lang="en-US" dirty="0" smtClean="0"/>
              <a:t>HAIR CHANGES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SPARCITY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COLOUR-GREYING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FEMALES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IN 50S</a:t>
            </a:r>
          </a:p>
          <a:p>
            <a:r>
              <a:rPr lang="en-US" dirty="0" smtClean="0"/>
              <a:t>LOW OESTROGENS</a:t>
            </a:r>
          </a:p>
          <a:p>
            <a:r>
              <a:rPr lang="en-US" dirty="0" smtClean="0"/>
              <a:t>FERTILITY </a:t>
            </a:r>
            <a:r>
              <a:rPr lang="en-US" dirty="0" smtClean="0"/>
              <a:t>DIMINSHES</a:t>
            </a:r>
          </a:p>
          <a:p>
            <a:pPr>
              <a:buNone/>
            </a:pPr>
            <a:r>
              <a:rPr lang="en-US" dirty="0" smtClean="0"/>
              <a:t> =MENOPAUSE </a:t>
            </a:r>
          </a:p>
          <a:p>
            <a:r>
              <a:rPr lang="en-US" dirty="0" smtClean="0"/>
              <a:t>HAIR CHANGES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SPARCITY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COLOUR-GREYING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PIAGETS OPERATIONAL STAGE IS ATTAINED IN LATE ALDOLESENCE LOGICAL THOUGHT IS APLIED IN ADULTHOOD</a:t>
            </a:r>
          </a:p>
          <a:p>
            <a:r>
              <a:rPr lang="en-US" dirty="0" smtClean="0"/>
              <a:t>ADULTS THINK IN MORE REFLECTIVE WAYS ADOLESENCE THINKING IS ABSOLUTE THIS WAY OR THAT WAY.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INTELLIGENCE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FLUID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ONES ABILTY TO REASON  ABSTRACTLY</a:t>
            </a:r>
          </a:p>
          <a:p>
            <a:r>
              <a:rPr lang="en-US" dirty="0" smtClean="0"/>
              <a:t>MAXIMAUM IN MIDDLE ADULTHOOD AND DECLINES THEREAFTER.</a:t>
            </a:r>
          </a:p>
          <a:p>
            <a:r>
              <a:rPr lang="en-US" dirty="0" smtClean="0"/>
              <a:t>SPEED TO PROCESS INFORMATION IS MAXIMUM IS MAXIMUM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CRYSTALLIZED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INDIVIDUALS ACCUMALATED INFORMATION AND VERBAL SKILLS</a:t>
            </a:r>
          </a:p>
          <a:p>
            <a:endParaRPr lang="en-US" dirty="0" smtClean="0"/>
          </a:p>
          <a:p>
            <a:r>
              <a:rPr lang="en-US" dirty="0" smtClean="0"/>
              <a:t>INCREASES IN MIDDLE AND INTO LATE ADULTHOOD</a:t>
            </a:r>
          </a:p>
          <a:p>
            <a:r>
              <a:rPr lang="en-US" dirty="0" smtClean="0"/>
              <a:t>WISDOM=EXPERT KNOWLEDGE ABOUT THE PRACTICAL ASPECTS OF LIFE</a:t>
            </a:r>
          </a:p>
          <a:p>
            <a:r>
              <a:rPr lang="en-US" dirty="0" smtClean="0"/>
              <a:t>SPEED TO PROCESS INFORMATION DECLINES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SOCIOEMOTIONAL DEVELOPMENT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575050" y="273050"/>
          <a:ext cx="5111751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3917"/>
                <a:gridCol w="1703917"/>
                <a:gridCol w="17039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INTIMACY VS ISOLATION;EARLY ADULTHOOD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GENERATIVITY VS STAGANATION;MIDDLE ADULHOOD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INTERGRITY VS DESPAIR LATE ADULTHOOD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HEALTHY RELATIONSHIPS</a:t>
                      </a:r>
                    </a:p>
                    <a:p>
                      <a:r>
                        <a:rPr lang="en-US" sz="2000" dirty="0" smtClean="0"/>
                        <a:t>INTIMATE CLOSE RELATIONSHIP WITH A PARTNER= ACHIEVMENT OF INTIMACY</a:t>
                      </a:r>
                    </a:p>
                    <a:p>
                      <a:r>
                        <a:rPr lang="en-US" sz="2000" dirty="0" smtClean="0"/>
                        <a:t>IF NOT  ONE BECOMES SOCIALLY</a:t>
                      </a:r>
                      <a:r>
                        <a:rPr lang="en-US" sz="2000" baseline="0" dirty="0" smtClean="0"/>
                        <a:t> ISOLATED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GENERATIVITY=ASSIT AND GUIDE THE YOUNG TO LEAD USEFUL LIVES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STAGNATION=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FEELING OF HAVING DONE NOTHING</a:t>
                      </a:r>
                      <a:r>
                        <a:rPr lang="en-US" baseline="0" dirty="0" smtClean="0"/>
                        <a:t> TO HELP NEXT GENERATION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INTERGRITY IS ACHIEVED IF ONE HAS ACCOMPLISHED,HAS NEGOTIATED ALL STAGES WELL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DESPAIR=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NEGATIVE ACCOMPLISHMENT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4400" dirty="0" smtClean="0"/>
              <a:t>INVOLVE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WORK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LOVE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CAREER</a:t>
            </a:r>
          </a:p>
          <a:p>
            <a:pPr>
              <a:buFont typeface="Arial" pitchFamily="34" charset="0"/>
              <a:buChar char="•"/>
            </a:pPr>
            <a:r>
              <a:rPr lang="en-US" sz="4400" dirty="0" smtClean="0"/>
              <a:t>INTMACY</a:t>
            </a:r>
            <a:endParaRPr lang="en-US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374</Words>
  <Application>Microsoft Office PowerPoint</Application>
  <PresentationFormat>On-screen Show (4:3)</PresentationFormat>
  <Paragraphs>111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HUMAN DEVELOPMENT</vt:lpstr>
      <vt:lpstr>HUMAN DEVELOPMENT LESSON 4</vt:lpstr>
      <vt:lpstr>PHYSICAL DEVELOPMENT</vt:lpstr>
      <vt:lpstr>HUMAN DEVELOMENT</vt:lpstr>
      <vt:lpstr>HUMAN DEVELOPMENT</vt:lpstr>
      <vt:lpstr>PHYSCICAL DEVELOPMENT  </vt:lpstr>
      <vt:lpstr>COGNITIVE DEVELOPMENT</vt:lpstr>
      <vt:lpstr>INTELLIGENCE</vt:lpstr>
      <vt:lpstr>SOCIOEMOTIONAL DEVELOPMENT</vt:lpstr>
      <vt:lpstr>CONTEXTS OF SOCIOEMOTIONAL DEVELOPMENT</vt:lpstr>
      <vt:lpstr>CONTEXTS OF SED</vt:lpstr>
      <vt:lpstr>CONTEXTS OF SOCIOEMOTIONAL DEVELOPMENT</vt:lpstr>
      <vt:lpstr>POSITIVE PSYCHOLOGY AND AGING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DEVELOPMENT</dc:title>
  <dc:creator>Your User Name</dc:creator>
  <cp:lastModifiedBy>Your User Name</cp:lastModifiedBy>
  <cp:revision>12</cp:revision>
  <dcterms:created xsi:type="dcterms:W3CDTF">2012-10-01T16:48:04Z</dcterms:created>
  <dcterms:modified xsi:type="dcterms:W3CDTF">2012-10-02T06:39:02Z</dcterms:modified>
</cp:coreProperties>
</file>