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8" r:id="rId3"/>
    <p:sldId id="263" r:id="rId4"/>
    <p:sldId id="264" r:id="rId5"/>
    <p:sldId id="261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3" r:id="rId16"/>
    <p:sldId id="275" r:id="rId17"/>
    <p:sldId id="276" r:id="rId18"/>
    <p:sldId id="279" r:id="rId19"/>
    <p:sldId id="285" r:id="rId20"/>
    <p:sldId id="277" r:id="rId21"/>
    <p:sldId id="280" r:id="rId22"/>
    <p:sldId id="281" r:id="rId23"/>
    <p:sldId id="282" r:id="rId24"/>
    <p:sldId id="283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wmf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wmf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E06C2-41D6-4BBD-851A-00D99742C0F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1A96C42-B0D1-4013-9010-C2FB8884CCDD}">
      <dgm:prSet phldrT="[Text]"/>
      <dgm:spPr/>
      <dgm:t>
        <a:bodyPr/>
        <a:lstStyle/>
        <a:p>
          <a:endParaRPr lang="en-US" dirty="0"/>
        </a:p>
      </dgm:t>
    </dgm:pt>
    <dgm:pt modelId="{40A9DEF6-091F-4BD8-8C6F-89766635508D}" type="parTrans" cxnId="{31AF3E8F-FABC-4036-B9D9-219AC1DA9EF9}">
      <dgm:prSet/>
      <dgm:spPr/>
    </dgm:pt>
    <dgm:pt modelId="{B7B07B6E-2C9D-483E-AD2D-FBE533C5E2FA}" type="sibTrans" cxnId="{31AF3E8F-FABC-4036-B9D9-219AC1DA9EF9}">
      <dgm:prSet/>
      <dgm:spPr/>
    </dgm:pt>
    <dgm:pt modelId="{3394730A-26F7-4D7E-9142-5AA20FC984EB}">
      <dgm:prSet phldrT="[Text]"/>
      <dgm:spPr/>
      <dgm:t>
        <a:bodyPr/>
        <a:lstStyle/>
        <a:p>
          <a:endParaRPr lang="en-US" dirty="0"/>
        </a:p>
      </dgm:t>
    </dgm:pt>
    <dgm:pt modelId="{B22A0829-4C1C-4EC1-BA4C-F2924E4219D0}" type="parTrans" cxnId="{D1FDE691-0C88-414A-B04B-9887B7D9A2B0}">
      <dgm:prSet/>
      <dgm:spPr/>
    </dgm:pt>
    <dgm:pt modelId="{E277012B-9A1D-407C-B602-7104069416AF}" type="sibTrans" cxnId="{D1FDE691-0C88-414A-B04B-9887B7D9A2B0}">
      <dgm:prSet/>
      <dgm:spPr/>
    </dgm:pt>
    <dgm:pt modelId="{71CEB2B7-FE29-4951-A82E-39F8DF2D7A71}">
      <dgm:prSet/>
      <dgm:spPr/>
      <dgm:t>
        <a:bodyPr/>
        <a:lstStyle/>
        <a:p>
          <a:r>
            <a:rPr lang="en-US" dirty="0" smtClean="0"/>
            <a:t>WHAI IS DEVELOPMENT</a:t>
          </a:r>
          <a:endParaRPr lang="en-US" dirty="0"/>
        </a:p>
      </dgm:t>
    </dgm:pt>
    <dgm:pt modelId="{D4AA95E7-8E4C-4C5C-8FA3-B5047E0E09CD}" type="parTrans" cxnId="{770EFB4A-0DBA-4323-80F5-ABEE1A8EA8A4}">
      <dgm:prSet/>
      <dgm:spPr/>
    </dgm:pt>
    <dgm:pt modelId="{7A6B3F56-9C5F-4A5A-A167-58476115F8F2}" type="sibTrans" cxnId="{770EFB4A-0DBA-4323-80F5-ABEE1A8EA8A4}">
      <dgm:prSet/>
      <dgm:spPr/>
    </dgm:pt>
    <dgm:pt modelId="{384A7287-8073-4981-9308-0C105DF52B87}">
      <dgm:prSet phldrT="[Text]"/>
      <dgm:spPr/>
      <dgm:t>
        <a:bodyPr/>
        <a:lstStyle/>
        <a:p>
          <a:endParaRPr lang="en-US" dirty="0"/>
        </a:p>
      </dgm:t>
    </dgm:pt>
    <dgm:pt modelId="{19F87A48-82CB-4DAF-A9AF-A9A9E7A26AC7}" type="sibTrans" cxnId="{BA56169F-275C-4860-A03A-8F58FFA002D4}">
      <dgm:prSet/>
      <dgm:spPr/>
    </dgm:pt>
    <dgm:pt modelId="{2575581A-EC2C-4F22-97BB-F222A763EF7F}" type="parTrans" cxnId="{BA56169F-275C-4860-A03A-8F58FFA002D4}">
      <dgm:prSet/>
      <dgm:spPr/>
    </dgm:pt>
    <dgm:pt modelId="{F0DE52A0-F377-4E7D-A155-03A574178BB3}">
      <dgm:prSet/>
      <dgm:spPr/>
      <dgm:t>
        <a:bodyPr/>
        <a:lstStyle/>
        <a:p>
          <a:r>
            <a:rPr lang="en-US" smtClean="0"/>
            <a:t>DO EARLY EXPERINCES RULE US FOR LIFE</a:t>
          </a:r>
          <a:endParaRPr lang="en-US"/>
        </a:p>
      </dgm:t>
    </dgm:pt>
    <dgm:pt modelId="{A249A162-1523-4837-B3EF-C9C5D83C67F0}" type="parTrans" cxnId="{6B9ADC9C-186C-449A-A18A-B4B6231BAEE0}">
      <dgm:prSet/>
      <dgm:spPr/>
    </dgm:pt>
    <dgm:pt modelId="{D1BF48C1-48AA-4719-B80A-54353E996B02}" type="sibTrans" cxnId="{6B9ADC9C-186C-449A-A18A-B4B6231BAEE0}">
      <dgm:prSet/>
      <dgm:spPr/>
    </dgm:pt>
    <dgm:pt modelId="{25B65FD8-E114-483D-9FFC-415AB2903887}">
      <dgm:prSet/>
      <dgm:spPr/>
      <dgm:t>
        <a:bodyPr/>
        <a:lstStyle/>
        <a:p>
          <a:r>
            <a:rPr lang="en-US" smtClean="0"/>
            <a:t>HOW DO NATURE AND </a:t>
          </a:r>
          <a:endParaRPr lang="en-US"/>
        </a:p>
      </dgm:t>
    </dgm:pt>
    <dgm:pt modelId="{8D4795BF-D569-4E52-9910-CF3E6DC082BD}" type="parTrans" cxnId="{5FC015EE-51EB-480F-B020-C38FF30454F8}">
      <dgm:prSet/>
      <dgm:spPr/>
    </dgm:pt>
    <dgm:pt modelId="{871AE41B-5E50-453B-AAFE-A27E80BB84AF}" type="sibTrans" cxnId="{5FC015EE-51EB-480F-B020-C38FF30454F8}">
      <dgm:prSet/>
      <dgm:spPr/>
    </dgm:pt>
    <dgm:pt modelId="{986A07A9-C0F9-4996-B687-89F03441B3AB}">
      <dgm:prSet/>
      <dgm:spPr/>
      <dgm:t>
        <a:bodyPr/>
        <a:lstStyle/>
        <a:p>
          <a:r>
            <a:rPr lang="en-US" smtClean="0"/>
            <a:t>NATURE INFLUENCE DEVELOPMENT</a:t>
          </a:r>
          <a:endParaRPr lang="en-US" dirty="0"/>
        </a:p>
      </dgm:t>
    </dgm:pt>
    <dgm:pt modelId="{E10A3750-53AC-46A9-85B2-74EF6FA6A1BE}" type="parTrans" cxnId="{6A6B65D9-2264-4DA6-9715-18DA5EF53882}">
      <dgm:prSet/>
      <dgm:spPr/>
      <dgm:t>
        <a:bodyPr/>
        <a:lstStyle/>
        <a:p>
          <a:endParaRPr lang="en-US"/>
        </a:p>
      </dgm:t>
    </dgm:pt>
    <dgm:pt modelId="{776961CD-68DB-4147-BE19-C736FDA1C33B}" type="sibTrans" cxnId="{6A6B65D9-2264-4DA6-9715-18DA5EF53882}">
      <dgm:prSet/>
      <dgm:spPr/>
      <dgm:t>
        <a:bodyPr/>
        <a:lstStyle/>
        <a:p>
          <a:endParaRPr lang="en-US"/>
        </a:p>
      </dgm:t>
    </dgm:pt>
    <dgm:pt modelId="{4B251431-8B3E-449A-B4AD-042F0BDDCA17}" type="pres">
      <dgm:prSet presAssocID="{068E06C2-41D6-4BBD-851A-00D99742C0FE}" presName="diagram" presStyleCnt="0">
        <dgm:presLayoutVars>
          <dgm:dir/>
          <dgm:animLvl val="lvl"/>
          <dgm:resizeHandles val="exact"/>
        </dgm:presLayoutVars>
      </dgm:prSet>
      <dgm:spPr/>
    </dgm:pt>
    <dgm:pt modelId="{A80BDB1F-E60D-4C31-8244-12B5F8474302}" type="pres">
      <dgm:prSet presAssocID="{384A7287-8073-4981-9308-0C105DF52B87}" presName="compNode" presStyleCnt="0"/>
      <dgm:spPr/>
    </dgm:pt>
    <dgm:pt modelId="{4A917269-5265-4954-9905-92EC83B4B3E5}" type="pres">
      <dgm:prSet presAssocID="{384A7287-8073-4981-9308-0C105DF52B8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41D48-F2EB-4301-AD5B-2A222829E0E0}" type="pres">
      <dgm:prSet presAssocID="{384A7287-8073-4981-9308-0C105DF52B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94BE-B225-4832-9CBD-F1D94584FBD7}" type="pres">
      <dgm:prSet presAssocID="{384A7287-8073-4981-9308-0C105DF52B87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310E5EB1-02B6-487D-999D-A57202233157}" type="pres">
      <dgm:prSet presAssocID="{384A7287-8073-4981-9308-0C105DF52B87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DBC32B-10A1-4643-8270-AC013E785814}" type="pres">
      <dgm:prSet presAssocID="{19F87A48-82CB-4DAF-A9AF-A9A9E7A26AC7}" presName="sibTrans" presStyleLbl="sibTrans2D1" presStyleIdx="0" presStyleCnt="0"/>
      <dgm:spPr/>
    </dgm:pt>
    <dgm:pt modelId="{F577EEB9-6010-469F-B688-E26C60493375}" type="pres">
      <dgm:prSet presAssocID="{F1A96C42-B0D1-4013-9010-C2FB8884CCDD}" presName="compNode" presStyleCnt="0"/>
      <dgm:spPr/>
    </dgm:pt>
    <dgm:pt modelId="{B8D5F9D8-17BB-4838-8B00-D674F9C04CBE}" type="pres">
      <dgm:prSet presAssocID="{F1A96C42-B0D1-4013-9010-C2FB8884CCD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E86F0-9BA8-4086-9578-D1A9B7E21AFE}" type="pres">
      <dgm:prSet presAssocID="{F1A96C42-B0D1-4013-9010-C2FB8884CC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81EB3-3EC5-445D-8F8C-F6B05E23B640}" type="pres">
      <dgm:prSet presAssocID="{F1A96C42-B0D1-4013-9010-C2FB8884CCDD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4901BB2-80D0-4D73-B913-F9218D742F53}" type="pres">
      <dgm:prSet presAssocID="{F1A96C42-B0D1-4013-9010-C2FB8884CCD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BB457E-E21B-4C89-998D-0D7FF61ECC13}" type="pres">
      <dgm:prSet presAssocID="{B7B07B6E-2C9D-483E-AD2D-FBE533C5E2FA}" presName="sibTrans" presStyleLbl="sibTrans2D1" presStyleIdx="0" presStyleCnt="0"/>
      <dgm:spPr/>
    </dgm:pt>
    <dgm:pt modelId="{539AB1B9-0060-4659-BCF5-1D95A22737CE}" type="pres">
      <dgm:prSet presAssocID="{3394730A-26F7-4D7E-9142-5AA20FC984EB}" presName="compNode" presStyleCnt="0"/>
      <dgm:spPr/>
    </dgm:pt>
    <dgm:pt modelId="{A152D004-129A-431F-BDAD-56EFD54279F1}" type="pres">
      <dgm:prSet presAssocID="{3394730A-26F7-4D7E-9142-5AA20FC984E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0DAA8-E96D-4633-8AEA-52A7CDFC838E}" type="pres">
      <dgm:prSet presAssocID="{3394730A-26F7-4D7E-9142-5AA20FC984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F1894-74F0-42E9-A0DC-18C2C34D8923}" type="pres">
      <dgm:prSet presAssocID="{3394730A-26F7-4D7E-9142-5AA20FC984E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B322075B-E21D-44BD-9E73-BA54D5670D0F}" type="pres">
      <dgm:prSet presAssocID="{3394730A-26F7-4D7E-9142-5AA20FC984EB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193765E-A1D9-45E2-B432-5B8EEB88EB7C}" type="presOf" srcId="{25B65FD8-E114-483D-9FFC-415AB2903887}" destId="{A152D004-129A-431F-BDAD-56EFD54279F1}" srcOrd="0" destOrd="0" presId="urn:microsoft.com/office/officeart/2005/8/layout/bList2"/>
    <dgm:cxn modelId="{0CA886C9-9D2B-468E-945E-5CE98709CAF0}" type="presOf" srcId="{384A7287-8073-4981-9308-0C105DF52B87}" destId="{CE941D48-F2EB-4301-AD5B-2A222829E0E0}" srcOrd="0" destOrd="0" presId="urn:microsoft.com/office/officeart/2005/8/layout/bList2"/>
    <dgm:cxn modelId="{EA6241F3-E6D5-4FDC-9A10-02481E1009A1}" type="presOf" srcId="{F1A96C42-B0D1-4013-9010-C2FB8884CCDD}" destId="{6A6E86F0-9BA8-4086-9578-D1A9B7E21AFE}" srcOrd="0" destOrd="0" presId="urn:microsoft.com/office/officeart/2005/8/layout/bList2"/>
    <dgm:cxn modelId="{A9DBA8D0-986F-4BF8-B87F-80F573CDB4D0}" type="presOf" srcId="{3394730A-26F7-4D7E-9142-5AA20FC984EB}" destId="{01F0DAA8-E96D-4633-8AEA-52A7CDFC838E}" srcOrd="0" destOrd="0" presId="urn:microsoft.com/office/officeart/2005/8/layout/bList2"/>
    <dgm:cxn modelId="{F07D831C-DC7E-4CA3-902C-27E7D858D6AB}" type="presOf" srcId="{F1A96C42-B0D1-4013-9010-C2FB8884CCDD}" destId="{34981EB3-3EC5-445D-8F8C-F6B05E23B640}" srcOrd="1" destOrd="0" presId="urn:microsoft.com/office/officeart/2005/8/layout/bList2"/>
    <dgm:cxn modelId="{00668A99-F095-43FE-A299-F309B049081A}" type="presOf" srcId="{19F87A48-82CB-4DAF-A9AF-A9A9E7A26AC7}" destId="{A1DBC32B-10A1-4643-8270-AC013E785814}" srcOrd="0" destOrd="0" presId="urn:microsoft.com/office/officeart/2005/8/layout/bList2"/>
    <dgm:cxn modelId="{ED91E03B-3D52-42FE-A451-27B60AD5DBE5}" type="presOf" srcId="{384A7287-8073-4981-9308-0C105DF52B87}" destId="{C24094BE-B225-4832-9CBD-F1D94584FBD7}" srcOrd="1" destOrd="0" presId="urn:microsoft.com/office/officeart/2005/8/layout/bList2"/>
    <dgm:cxn modelId="{D1FDE691-0C88-414A-B04B-9887B7D9A2B0}" srcId="{068E06C2-41D6-4BBD-851A-00D99742C0FE}" destId="{3394730A-26F7-4D7E-9142-5AA20FC984EB}" srcOrd="2" destOrd="0" parTransId="{B22A0829-4C1C-4EC1-BA4C-F2924E4219D0}" sibTransId="{E277012B-9A1D-407C-B602-7104069416AF}"/>
    <dgm:cxn modelId="{6A6B65D9-2264-4DA6-9715-18DA5EF53882}" srcId="{3394730A-26F7-4D7E-9142-5AA20FC984EB}" destId="{986A07A9-C0F9-4996-B687-89F03441B3AB}" srcOrd="1" destOrd="0" parTransId="{E10A3750-53AC-46A9-85B2-74EF6FA6A1BE}" sibTransId="{776961CD-68DB-4147-BE19-C736FDA1C33B}"/>
    <dgm:cxn modelId="{5FC015EE-51EB-480F-B020-C38FF30454F8}" srcId="{3394730A-26F7-4D7E-9142-5AA20FC984EB}" destId="{25B65FD8-E114-483D-9FFC-415AB2903887}" srcOrd="0" destOrd="0" parTransId="{8D4795BF-D569-4E52-9910-CF3E6DC082BD}" sibTransId="{871AE41B-5E50-453B-AAFE-A27E80BB84AF}"/>
    <dgm:cxn modelId="{DDD75C86-BC4E-4E36-976F-91C6A96D3525}" type="presOf" srcId="{F0DE52A0-F377-4E7D-A155-03A574178BB3}" destId="{B8D5F9D8-17BB-4838-8B00-D674F9C04CBE}" srcOrd="0" destOrd="0" presId="urn:microsoft.com/office/officeart/2005/8/layout/bList2"/>
    <dgm:cxn modelId="{6BD48226-024B-4D53-B9A8-4F112129B641}" type="presOf" srcId="{3394730A-26F7-4D7E-9142-5AA20FC984EB}" destId="{5CCF1894-74F0-42E9-A0DC-18C2C34D8923}" srcOrd="1" destOrd="0" presId="urn:microsoft.com/office/officeart/2005/8/layout/bList2"/>
    <dgm:cxn modelId="{31AF3E8F-FABC-4036-B9D9-219AC1DA9EF9}" srcId="{068E06C2-41D6-4BBD-851A-00D99742C0FE}" destId="{F1A96C42-B0D1-4013-9010-C2FB8884CCDD}" srcOrd="1" destOrd="0" parTransId="{40A9DEF6-091F-4BD8-8C6F-89766635508D}" sibTransId="{B7B07B6E-2C9D-483E-AD2D-FBE533C5E2FA}"/>
    <dgm:cxn modelId="{BA56169F-275C-4860-A03A-8F58FFA002D4}" srcId="{068E06C2-41D6-4BBD-851A-00D99742C0FE}" destId="{384A7287-8073-4981-9308-0C105DF52B87}" srcOrd="0" destOrd="0" parTransId="{2575581A-EC2C-4F22-97BB-F222A763EF7F}" sibTransId="{19F87A48-82CB-4DAF-A9AF-A9A9E7A26AC7}"/>
    <dgm:cxn modelId="{770EFB4A-0DBA-4323-80F5-ABEE1A8EA8A4}" srcId="{384A7287-8073-4981-9308-0C105DF52B87}" destId="{71CEB2B7-FE29-4951-A82E-39F8DF2D7A71}" srcOrd="0" destOrd="0" parTransId="{D4AA95E7-8E4C-4C5C-8FA3-B5047E0E09CD}" sibTransId="{7A6B3F56-9C5F-4A5A-A167-58476115F8F2}"/>
    <dgm:cxn modelId="{B0963B9C-91B0-4E16-9D60-35A15E84A2D3}" type="presOf" srcId="{068E06C2-41D6-4BBD-851A-00D99742C0FE}" destId="{4B251431-8B3E-449A-B4AD-042F0BDDCA17}" srcOrd="0" destOrd="0" presId="urn:microsoft.com/office/officeart/2005/8/layout/bList2"/>
    <dgm:cxn modelId="{D31AD555-A683-4A68-AB37-F6133AC8194D}" type="presOf" srcId="{986A07A9-C0F9-4996-B687-89F03441B3AB}" destId="{A152D004-129A-431F-BDAD-56EFD54279F1}" srcOrd="0" destOrd="1" presId="urn:microsoft.com/office/officeart/2005/8/layout/bList2"/>
    <dgm:cxn modelId="{98A12549-DA03-4060-9A7E-5D25F7E74820}" type="presOf" srcId="{B7B07B6E-2C9D-483E-AD2D-FBE533C5E2FA}" destId="{B7BB457E-E21B-4C89-998D-0D7FF61ECC13}" srcOrd="0" destOrd="0" presId="urn:microsoft.com/office/officeart/2005/8/layout/bList2"/>
    <dgm:cxn modelId="{6B9ADC9C-186C-449A-A18A-B4B6231BAEE0}" srcId="{F1A96C42-B0D1-4013-9010-C2FB8884CCDD}" destId="{F0DE52A0-F377-4E7D-A155-03A574178BB3}" srcOrd="0" destOrd="0" parTransId="{A249A162-1523-4837-B3EF-C9C5D83C67F0}" sibTransId="{D1BF48C1-48AA-4719-B80A-54353E996B02}"/>
    <dgm:cxn modelId="{49DD75C7-DFED-43DC-89CF-2E9014CF58B2}" type="presOf" srcId="{71CEB2B7-FE29-4951-A82E-39F8DF2D7A71}" destId="{4A917269-5265-4954-9905-92EC83B4B3E5}" srcOrd="0" destOrd="0" presId="urn:microsoft.com/office/officeart/2005/8/layout/bList2"/>
    <dgm:cxn modelId="{EC6F8005-1509-4315-B061-2475327180D8}" type="presParOf" srcId="{4B251431-8B3E-449A-B4AD-042F0BDDCA17}" destId="{A80BDB1F-E60D-4C31-8244-12B5F8474302}" srcOrd="0" destOrd="0" presId="urn:microsoft.com/office/officeart/2005/8/layout/bList2"/>
    <dgm:cxn modelId="{3F528AE3-7F26-4DF9-9AE9-B549FD4711B5}" type="presParOf" srcId="{A80BDB1F-E60D-4C31-8244-12B5F8474302}" destId="{4A917269-5265-4954-9905-92EC83B4B3E5}" srcOrd="0" destOrd="0" presId="urn:microsoft.com/office/officeart/2005/8/layout/bList2"/>
    <dgm:cxn modelId="{B7AFF118-9660-40E7-B14A-6C4F0761D187}" type="presParOf" srcId="{A80BDB1F-E60D-4C31-8244-12B5F8474302}" destId="{CE941D48-F2EB-4301-AD5B-2A222829E0E0}" srcOrd="1" destOrd="0" presId="urn:microsoft.com/office/officeart/2005/8/layout/bList2"/>
    <dgm:cxn modelId="{0EA2C2EC-2802-4E22-8438-2C77E76D32AC}" type="presParOf" srcId="{A80BDB1F-E60D-4C31-8244-12B5F8474302}" destId="{C24094BE-B225-4832-9CBD-F1D94584FBD7}" srcOrd="2" destOrd="0" presId="urn:microsoft.com/office/officeart/2005/8/layout/bList2"/>
    <dgm:cxn modelId="{1B023FE2-B823-4E4B-896C-B9D699225474}" type="presParOf" srcId="{A80BDB1F-E60D-4C31-8244-12B5F8474302}" destId="{310E5EB1-02B6-487D-999D-A57202233157}" srcOrd="3" destOrd="0" presId="urn:microsoft.com/office/officeart/2005/8/layout/bList2"/>
    <dgm:cxn modelId="{3BB80BCD-6BE5-4985-B844-E0F2C0B1835F}" type="presParOf" srcId="{4B251431-8B3E-449A-B4AD-042F0BDDCA17}" destId="{A1DBC32B-10A1-4643-8270-AC013E785814}" srcOrd="1" destOrd="0" presId="urn:microsoft.com/office/officeart/2005/8/layout/bList2"/>
    <dgm:cxn modelId="{F5DC4D76-E617-4556-834E-7794EB6FD99D}" type="presParOf" srcId="{4B251431-8B3E-449A-B4AD-042F0BDDCA17}" destId="{F577EEB9-6010-469F-B688-E26C60493375}" srcOrd="2" destOrd="0" presId="urn:microsoft.com/office/officeart/2005/8/layout/bList2"/>
    <dgm:cxn modelId="{146A7DD1-7B81-45F9-9811-72F5E6290C1E}" type="presParOf" srcId="{F577EEB9-6010-469F-B688-E26C60493375}" destId="{B8D5F9D8-17BB-4838-8B00-D674F9C04CBE}" srcOrd="0" destOrd="0" presId="urn:microsoft.com/office/officeart/2005/8/layout/bList2"/>
    <dgm:cxn modelId="{4C2E4F29-50AF-4F79-8511-9E888DE471A6}" type="presParOf" srcId="{F577EEB9-6010-469F-B688-E26C60493375}" destId="{6A6E86F0-9BA8-4086-9578-D1A9B7E21AFE}" srcOrd="1" destOrd="0" presId="urn:microsoft.com/office/officeart/2005/8/layout/bList2"/>
    <dgm:cxn modelId="{CA7C7923-1A16-440A-996A-C5D104E52C00}" type="presParOf" srcId="{F577EEB9-6010-469F-B688-E26C60493375}" destId="{34981EB3-3EC5-445D-8F8C-F6B05E23B640}" srcOrd="2" destOrd="0" presId="urn:microsoft.com/office/officeart/2005/8/layout/bList2"/>
    <dgm:cxn modelId="{A8FAA4F2-91EA-4DF6-9DEE-91CECFD924BB}" type="presParOf" srcId="{F577EEB9-6010-469F-B688-E26C60493375}" destId="{14901BB2-80D0-4D73-B913-F9218D742F53}" srcOrd="3" destOrd="0" presId="urn:microsoft.com/office/officeart/2005/8/layout/bList2"/>
    <dgm:cxn modelId="{FF17893F-5666-47F2-9F92-29454616EF2F}" type="presParOf" srcId="{4B251431-8B3E-449A-B4AD-042F0BDDCA17}" destId="{B7BB457E-E21B-4C89-998D-0D7FF61ECC13}" srcOrd="3" destOrd="0" presId="urn:microsoft.com/office/officeart/2005/8/layout/bList2"/>
    <dgm:cxn modelId="{DBEEF3F9-0EC5-45D0-9B5F-0319929D76B3}" type="presParOf" srcId="{4B251431-8B3E-449A-B4AD-042F0BDDCA17}" destId="{539AB1B9-0060-4659-BCF5-1D95A22737CE}" srcOrd="4" destOrd="0" presId="urn:microsoft.com/office/officeart/2005/8/layout/bList2"/>
    <dgm:cxn modelId="{77614C50-C920-4C77-B73C-31116C9C19F6}" type="presParOf" srcId="{539AB1B9-0060-4659-BCF5-1D95A22737CE}" destId="{A152D004-129A-431F-BDAD-56EFD54279F1}" srcOrd="0" destOrd="0" presId="urn:microsoft.com/office/officeart/2005/8/layout/bList2"/>
    <dgm:cxn modelId="{835B260B-06A0-4BCC-ACB5-AAA1836E1556}" type="presParOf" srcId="{539AB1B9-0060-4659-BCF5-1D95A22737CE}" destId="{01F0DAA8-E96D-4633-8AEA-52A7CDFC838E}" srcOrd="1" destOrd="0" presId="urn:microsoft.com/office/officeart/2005/8/layout/bList2"/>
    <dgm:cxn modelId="{018F40FE-F79F-4EF1-A873-D904289F2220}" type="presParOf" srcId="{539AB1B9-0060-4659-BCF5-1D95A22737CE}" destId="{5CCF1894-74F0-42E9-A0DC-18C2C34D8923}" srcOrd="2" destOrd="0" presId="urn:microsoft.com/office/officeart/2005/8/layout/bList2"/>
    <dgm:cxn modelId="{5E236318-B705-42EB-9096-32807D514B77}" type="presParOf" srcId="{539AB1B9-0060-4659-BCF5-1D95A22737CE}" destId="{B322075B-E21D-44BD-9E73-BA54D5670D0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98EED4-F627-47A5-A7B3-27BF784282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8F46D6-B37F-4A8B-A03F-53CD60B8F22F}">
      <dgm:prSet phldrT="[Text]"/>
      <dgm:spPr/>
      <dgm:t>
        <a:bodyPr/>
        <a:lstStyle/>
        <a:p>
          <a:r>
            <a:rPr lang="en-US" dirty="0" smtClean="0"/>
            <a:t>1.ERIKSONS  THEORY</a:t>
          </a:r>
          <a:endParaRPr lang="en-US" dirty="0"/>
        </a:p>
      </dgm:t>
    </dgm:pt>
    <dgm:pt modelId="{BA0DC31A-ADAD-4564-968C-27183C0B961C}" type="parTrans" cxnId="{B97FAAD6-A44A-46F9-A6E5-DE34896ABC7A}">
      <dgm:prSet/>
      <dgm:spPr/>
      <dgm:t>
        <a:bodyPr/>
        <a:lstStyle/>
        <a:p>
          <a:endParaRPr lang="en-US"/>
        </a:p>
      </dgm:t>
    </dgm:pt>
    <dgm:pt modelId="{B8F2A3F0-BD49-44E0-8E9A-CE5BC3231870}" type="sibTrans" cxnId="{B97FAAD6-A44A-46F9-A6E5-DE34896ABC7A}">
      <dgm:prSet/>
      <dgm:spPr/>
      <dgm:t>
        <a:bodyPr/>
        <a:lstStyle/>
        <a:p>
          <a:endParaRPr lang="en-US"/>
        </a:p>
      </dgm:t>
    </dgm:pt>
    <dgm:pt modelId="{3A25DDE5-C324-489C-8C84-642EC99C59E9}">
      <dgm:prSet phldrT="[Text]"/>
      <dgm:spPr/>
      <dgm:t>
        <a:bodyPr/>
        <a:lstStyle/>
        <a:p>
          <a:r>
            <a:rPr lang="en-US" dirty="0" smtClean="0"/>
            <a:t>2.ATTACHMENT IN INFANCY</a:t>
          </a:r>
          <a:endParaRPr lang="en-US" dirty="0"/>
        </a:p>
      </dgm:t>
    </dgm:pt>
    <dgm:pt modelId="{5B602D5E-50BF-4A88-9947-D62FE788B98F}" type="parTrans" cxnId="{64BB69A3-41DD-41DE-93AF-86CC59C98F3E}">
      <dgm:prSet/>
      <dgm:spPr/>
      <dgm:t>
        <a:bodyPr/>
        <a:lstStyle/>
        <a:p>
          <a:endParaRPr lang="en-US"/>
        </a:p>
      </dgm:t>
    </dgm:pt>
    <dgm:pt modelId="{C90A19E2-705B-4E9F-98E0-F2AB1EBCD1A7}" type="sibTrans" cxnId="{64BB69A3-41DD-41DE-93AF-86CC59C98F3E}">
      <dgm:prSet/>
      <dgm:spPr/>
      <dgm:t>
        <a:bodyPr/>
        <a:lstStyle/>
        <a:p>
          <a:endParaRPr lang="en-US"/>
        </a:p>
      </dgm:t>
    </dgm:pt>
    <dgm:pt modelId="{DD969AD2-1BE6-4C14-93F1-EFD0E9EEAE24}">
      <dgm:prSet phldrT="[Text]"/>
      <dgm:spPr/>
      <dgm:t>
        <a:bodyPr/>
        <a:lstStyle/>
        <a:p>
          <a:r>
            <a:rPr lang="en-US" dirty="0" smtClean="0"/>
            <a:t>4.TEMPERAMENT</a:t>
          </a:r>
          <a:endParaRPr lang="en-US" dirty="0"/>
        </a:p>
      </dgm:t>
    </dgm:pt>
    <dgm:pt modelId="{28DD86DA-DCB3-4ED7-AC08-A5EC6E6D10FD}" type="parTrans" cxnId="{479DF8A1-E80D-4037-AA15-4CDD63371E45}">
      <dgm:prSet/>
      <dgm:spPr/>
      <dgm:t>
        <a:bodyPr/>
        <a:lstStyle/>
        <a:p>
          <a:endParaRPr lang="en-US"/>
        </a:p>
      </dgm:t>
    </dgm:pt>
    <dgm:pt modelId="{8C5D69B8-C020-4F17-8C04-9F66BF9901E3}" type="sibTrans" cxnId="{479DF8A1-E80D-4037-AA15-4CDD63371E45}">
      <dgm:prSet/>
      <dgm:spPr/>
      <dgm:t>
        <a:bodyPr/>
        <a:lstStyle/>
        <a:p>
          <a:endParaRPr lang="en-US"/>
        </a:p>
      </dgm:t>
    </dgm:pt>
    <dgm:pt modelId="{F3748119-F55A-4FEC-9AD3-03C379792FE5}">
      <dgm:prSet phldrT="[Text]"/>
      <dgm:spPr/>
      <dgm:t>
        <a:bodyPr/>
        <a:lstStyle/>
        <a:p>
          <a:r>
            <a:rPr lang="en-US" dirty="0" smtClean="0"/>
            <a:t>5.PARENTING</a:t>
          </a:r>
          <a:endParaRPr lang="en-US" dirty="0"/>
        </a:p>
      </dgm:t>
    </dgm:pt>
    <dgm:pt modelId="{49ADE889-B393-4B2F-9BED-31E5F6795461}" type="parTrans" cxnId="{E0DB7719-B6DE-453A-A132-862AEB1E1CD0}">
      <dgm:prSet/>
      <dgm:spPr/>
      <dgm:t>
        <a:bodyPr/>
        <a:lstStyle/>
        <a:p>
          <a:endParaRPr lang="en-US"/>
        </a:p>
      </dgm:t>
    </dgm:pt>
    <dgm:pt modelId="{424A8137-1C29-4799-BF34-6DE3BE9095BD}" type="sibTrans" cxnId="{E0DB7719-B6DE-453A-A132-862AEB1E1CD0}">
      <dgm:prSet/>
      <dgm:spPr/>
      <dgm:t>
        <a:bodyPr/>
        <a:lstStyle/>
        <a:p>
          <a:endParaRPr lang="en-US"/>
        </a:p>
      </dgm:t>
    </dgm:pt>
    <dgm:pt modelId="{27462DE9-CB72-4A9C-B938-D0BFBC1E7CDD}">
      <dgm:prSet phldrT="[Text]"/>
      <dgm:spPr/>
      <dgm:t>
        <a:bodyPr/>
        <a:lstStyle/>
        <a:p>
          <a:r>
            <a:rPr lang="en-US" dirty="0" smtClean="0"/>
            <a:t>6.THE WIDER SOCIALWORLD</a:t>
          </a:r>
          <a:endParaRPr lang="en-US" dirty="0"/>
        </a:p>
      </dgm:t>
    </dgm:pt>
    <dgm:pt modelId="{65F3C017-3EE8-42E1-A086-AF2F623849C9}" type="parTrans" cxnId="{D44AB129-E4A2-4B5E-804D-7F51C7B21C67}">
      <dgm:prSet/>
      <dgm:spPr/>
      <dgm:t>
        <a:bodyPr/>
        <a:lstStyle/>
        <a:p>
          <a:endParaRPr lang="en-US"/>
        </a:p>
      </dgm:t>
    </dgm:pt>
    <dgm:pt modelId="{F961C93C-E39E-478F-92E6-0B388EA4B6F4}" type="sibTrans" cxnId="{D44AB129-E4A2-4B5E-804D-7F51C7B21C67}">
      <dgm:prSet/>
      <dgm:spPr/>
      <dgm:t>
        <a:bodyPr/>
        <a:lstStyle/>
        <a:p>
          <a:endParaRPr lang="en-US"/>
        </a:p>
      </dgm:t>
    </dgm:pt>
    <dgm:pt modelId="{A34CC086-F7C7-4E46-B074-36D4DBC88DAC}">
      <dgm:prSet/>
      <dgm:spPr/>
      <dgm:t>
        <a:bodyPr/>
        <a:lstStyle/>
        <a:p>
          <a:r>
            <a:rPr lang="en-US" dirty="0" smtClean="0"/>
            <a:t>7.GENDER DEVELOPMENT</a:t>
          </a:r>
        </a:p>
        <a:p>
          <a:endParaRPr lang="en-US" dirty="0"/>
        </a:p>
      </dgm:t>
    </dgm:pt>
    <dgm:pt modelId="{39D35FB2-2439-4E52-B724-0EE098AE5BC8}" type="parTrans" cxnId="{7F845D6A-C8F6-48B8-A19B-78815783EAE4}">
      <dgm:prSet/>
      <dgm:spPr/>
      <dgm:t>
        <a:bodyPr/>
        <a:lstStyle/>
        <a:p>
          <a:endParaRPr lang="en-US"/>
        </a:p>
      </dgm:t>
    </dgm:pt>
    <dgm:pt modelId="{B55EA94A-ABB0-4B83-97BB-62EAC81EA085}" type="sibTrans" cxnId="{7F845D6A-C8F6-48B8-A19B-78815783EAE4}">
      <dgm:prSet/>
      <dgm:spPr/>
      <dgm:t>
        <a:bodyPr/>
        <a:lstStyle/>
        <a:p>
          <a:endParaRPr lang="en-US"/>
        </a:p>
      </dgm:t>
    </dgm:pt>
    <dgm:pt modelId="{7BC85C5C-1D84-499F-A785-A0B992938AD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71CB3AD-96EE-462C-BE52-2A49DC26A2E0}" type="sibTrans" cxnId="{6E054E09-680F-4521-BCC3-B9EE45628962}">
      <dgm:prSet/>
      <dgm:spPr/>
      <dgm:t>
        <a:bodyPr/>
        <a:lstStyle/>
        <a:p>
          <a:endParaRPr lang="en-US"/>
        </a:p>
      </dgm:t>
    </dgm:pt>
    <dgm:pt modelId="{AAB23CB0-C920-4FAC-942F-203EABDB50A8}" type="parTrans" cxnId="{6E054E09-680F-4521-BCC3-B9EE45628962}">
      <dgm:prSet/>
      <dgm:spPr/>
      <dgm:t>
        <a:bodyPr/>
        <a:lstStyle/>
        <a:p>
          <a:endParaRPr lang="en-US"/>
        </a:p>
      </dgm:t>
    </dgm:pt>
    <dgm:pt modelId="{9BE4062B-CABF-45F8-BCBA-00CF7747EB11}">
      <dgm:prSet/>
      <dgm:spPr/>
      <dgm:t>
        <a:bodyPr/>
        <a:lstStyle/>
        <a:p>
          <a:r>
            <a:rPr lang="en-US" dirty="0" smtClean="0"/>
            <a:t>8. MORAL DEVELOPMENT</a:t>
          </a:r>
          <a:endParaRPr lang="en-US" dirty="0"/>
        </a:p>
      </dgm:t>
    </dgm:pt>
    <dgm:pt modelId="{3F8CD663-C862-407D-A1F3-0D7069B1611E}" type="parTrans" cxnId="{215D03EC-5A27-47DA-B29B-AF7424E8CF27}">
      <dgm:prSet/>
      <dgm:spPr/>
      <dgm:t>
        <a:bodyPr/>
        <a:lstStyle/>
        <a:p>
          <a:endParaRPr lang="en-US"/>
        </a:p>
      </dgm:t>
    </dgm:pt>
    <dgm:pt modelId="{02498B9E-A7EC-420A-949E-6160BC4518E6}" type="sibTrans" cxnId="{215D03EC-5A27-47DA-B29B-AF7424E8CF27}">
      <dgm:prSet/>
      <dgm:spPr/>
      <dgm:t>
        <a:bodyPr/>
        <a:lstStyle/>
        <a:p>
          <a:endParaRPr lang="en-US"/>
        </a:p>
      </dgm:t>
    </dgm:pt>
    <dgm:pt modelId="{4672E82F-0484-450E-B814-A9EAD57C820A}" type="pres">
      <dgm:prSet presAssocID="{5098EED4-F627-47A5-A7B3-27BF784282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BA29F-3077-4F3A-947F-E6B70553761D}" type="pres">
      <dgm:prSet presAssocID="{9C8F46D6-B37F-4A8B-A03F-53CD60B8F22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7A6A7-1CDF-4FDD-8D05-EE66B647A2B7}" type="pres">
      <dgm:prSet presAssocID="{B8F2A3F0-BD49-44E0-8E9A-CE5BC3231870}" presName="sibTrans" presStyleCnt="0"/>
      <dgm:spPr/>
    </dgm:pt>
    <dgm:pt modelId="{F5EEACF9-5A07-4397-B74A-3E201512DAF6}" type="pres">
      <dgm:prSet presAssocID="{3A25DDE5-C324-489C-8C84-642EC99C59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B54B4-F552-45BF-BB20-14DC1909060E}" type="pres">
      <dgm:prSet presAssocID="{C90A19E2-705B-4E9F-98E0-F2AB1EBCD1A7}" presName="sibTrans" presStyleCnt="0"/>
      <dgm:spPr/>
    </dgm:pt>
    <dgm:pt modelId="{3EA88A5D-2A3A-4270-8D49-20CD316DCDB3}" type="pres">
      <dgm:prSet presAssocID="{DD969AD2-1BE6-4C14-93F1-EFD0E9EEAE2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D8C51-60B6-4109-8E8A-8D2901DD6F63}" type="pres">
      <dgm:prSet presAssocID="{8C5D69B8-C020-4F17-8C04-9F66BF9901E3}" presName="sibTrans" presStyleCnt="0"/>
      <dgm:spPr/>
    </dgm:pt>
    <dgm:pt modelId="{7203E739-6FA2-47F3-A1D6-A48D679CEB79}" type="pres">
      <dgm:prSet presAssocID="{F3748119-F55A-4FEC-9AD3-03C379792FE5}" presName="node" presStyleLbl="node1" presStyleIdx="3" presStyleCnt="8" custLinFactNeighborX="-628" custLinFactNeighborY="2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3EDB5-8384-4144-B232-8A756DCBBD85}" type="pres">
      <dgm:prSet presAssocID="{424A8137-1C29-4799-BF34-6DE3BE9095BD}" presName="sibTrans" presStyleCnt="0"/>
      <dgm:spPr/>
    </dgm:pt>
    <dgm:pt modelId="{79B5D8C8-48BC-4BE0-9C92-789F2C086208}" type="pres">
      <dgm:prSet presAssocID="{27462DE9-CB72-4A9C-B938-D0BFBC1E7CD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F71E9-69E7-4652-961C-AABB1F6D4D6A}" type="pres">
      <dgm:prSet presAssocID="{F961C93C-E39E-478F-92E6-0B388EA4B6F4}" presName="sibTrans" presStyleCnt="0"/>
      <dgm:spPr/>
    </dgm:pt>
    <dgm:pt modelId="{23C63634-FBEE-4BF8-8A73-D98F3122F64A}" type="pres">
      <dgm:prSet presAssocID="{A34CC086-F7C7-4E46-B074-36D4DBC88DA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1ABBD-5FCE-4511-831D-9FE1D71EF147}" type="pres">
      <dgm:prSet presAssocID="{B55EA94A-ABB0-4B83-97BB-62EAC81EA085}" presName="sibTrans" presStyleCnt="0"/>
      <dgm:spPr/>
    </dgm:pt>
    <dgm:pt modelId="{D6AD5388-9D47-4126-AF31-5C8605C957FC}" type="pres">
      <dgm:prSet presAssocID="{7BC85C5C-1D84-499F-A785-A0B992938AD3}" presName="node" presStyleLbl="node1" presStyleIdx="6" presStyleCnt="8" custLinFactNeighborX="-60042" custLinFactNeighborY="-3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C1C23-028D-40DA-8588-26CF5C662FF2}" type="pres">
      <dgm:prSet presAssocID="{171CB3AD-96EE-462C-BE52-2A49DC26A2E0}" presName="sibTrans" presStyleCnt="0"/>
      <dgm:spPr/>
    </dgm:pt>
    <dgm:pt modelId="{4A703CB3-A1D0-474F-82BD-02D2CD2B8DAB}" type="pres">
      <dgm:prSet presAssocID="{9BE4062B-CABF-45F8-BCBA-00CF7747EB11}" presName="node" presStyleLbl="node1" presStyleIdx="7" presStyleCnt="8" custLinFactNeighborX="56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212C-0BE0-4BCB-8C52-71BF57D3931B}" type="presOf" srcId="{3A25DDE5-C324-489C-8C84-642EC99C59E9}" destId="{F5EEACF9-5A07-4397-B74A-3E201512DAF6}" srcOrd="0" destOrd="0" presId="urn:microsoft.com/office/officeart/2005/8/layout/default"/>
    <dgm:cxn modelId="{479DF8A1-E80D-4037-AA15-4CDD63371E45}" srcId="{5098EED4-F627-47A5-A7B3-27BF784282F4}" destId="{DD969AD2-1BE6-4C14-93F1-EFD0E9EEAE24}" srcOrd="2" destOrd="0" parTransId="{28DD86DA-DCB3-4ED7-AC08-A5EC6E6D10FD}" sibTransId="{8C5D69B8-C020-4F17-8C04-9F66BF9901E3}"/>
    <dgm:cxn modelId="{CC36D4A6-F117-4FD3-A700-AF9A11260815}" type="presOf" srcId="{7BC85C5C-1D84-499F-A785-A0B992938AD3}" destId="{D6AD5388-9D47-4126-AF31-5C8605C957FC}" srcOrd="0" destOrd="0" presId="urn:microsoft.com/office/officeart/2005/8/layout/default"/>
    <dgm:cxn modelId="{F87FB62F-C204-4F58-B869-7F0BA13CC011}" type="presOf" srcId="{27462DE9-CB72-4A9C-B938-D0BFBC1E7CDD}" destId="{79B5D8C8-48BC-4BE0-9C92-789F2C086208}" srcOrd="0" destOrd="0" presId="urn:microsoft.com/office/officeart/2005/8/layout/default"/>
    <dgm:cxn modelId="{9711BEDE-48EA-40BA-A159-655C3BCEBA73}" type="presOf" srcId="{DD969AD2-1BE6-4C14-93F1-EFD0E9EEAE24}" destId="{3EA88A5D-2A3A-4270-8D49-20CD316DCDB3}" srcOrd="0" destOrd="0" presId="urn:microsoft.com/office/officeart/2005/8/layout/default"/>
    <dgm:cxn modelId="{E0DB7719-B6DE-453A-A132-862AEB1E1CD0}" srcId="{5098EED4-F627-47A5-A7B3-27BF784282F4}" destId="{F3748119-F55A-4FEC-9AD3-03C379792FE5}" srcOrd="3" destOrd="0" parTransId="{49ADE889-B393-4B2F-9BED-31E5F6795461}" sibTransId="{424A8137-1C29-4799-BF34-6DE3BE9095BD}"/>
    <dgm:cxn modelId="{215D03EC-5A27-47DA-B29B-AF7424E8CF27}" srcId="{5098EED4-F627-47A5-A7B3-27BF784282F4}" destId="{9BE4062B-CABF-45F8-BCBA-00CF7747EB11}" srcOrd="7" destOrd="0" parTransId="{3F8CD663-C862-407D-A1F3-0D7069B1611E}" sibTransId="{02498B9E-A7EC-420A-949E-6160BC4518E6}"/>
    <dgm:cxn modelId="{688D998F-80DB-4694-A1DF-79934A6C7B1A}" type="presOf" srcId="{F3748119-F55A-4FEC-9AD3-03C379792FE5}" destId="{7203E739-6FA2-47F3-A1D6-A48D679CEB79}" srcOrd="0" destOrd="0" presId="urn:microsoft.com/office/officeart/2005/8/layout/default"/>
    <dgm:cxn modelId="{6B3202A9-CDB0-4C0E-8864-7497C2A875EF}" type="presOf" srcId="{9C8F46D6-B37F-4A8B-A03F-53CD60B8F22F}" destId="{A0CBA29F-3077-4F3A-947F-E6B70553761D}" srcOrd="0" destOrd="0" presId="urn:microsoft.com/office/officeart/2005/8/layout/default"/>
    <dgm:cxn modelId="{6E054E09-680F-4521-BCC3-B9EE45628962}" srcId="{5098EED4-F627-47A5-A7B3-27BF784282F4}" destId="{7BC85C5C-1D84-499F-A785-A0B992938AD3}" srcOrd="6" destOrd="0" parTransId="{AAB23CB0-C920-4FAC-942F-203EABDB50A8}" sibTransId="{171CB3AD-96EE-462C-BE52-2A49DC26A2E0}"/>
    <dgm:cxn modelId="{D44AB129-E4A2-4B5E-804D-7F51C7B21C67}" srcId="{5098EED4-F627-47A5-A7B3-27BF784282F4}" destId="{27462DE9-CB72-4A9C-B938-D0BFBC1E7CDD}" srcOrd="4" destOrd="0" parTransId="{65F3C017-3EE8-42E1-A086-AF2F623849C9}" sibTransId="{F961C93C-E39E-478F-92E6-0B388EA4B6F4}"/>
    <dgm:cxn modelId="{85C780CE-655F-41D2-9436-90F11DB5C72D}" type="presOf" srcId="{9BE4062B-CABF-45F8-BCBA-00CF7747EB11}" destId="{4A703CB3-A1D0-474F-82BD-02D2CD2B8DAB}" srcOrd="0" destOrd="0" presId="urn:microsoft.com/office/officeart/2005/8/layout/default"/>
    <dgm:cxn modelId="{B97FAAD6-A44A-46F9-A6E5-DE34896ABC7A}" srcId="{5098EED4-F627-47A5-A7B3-27BF784282F4}" destId="{9C8F46D6-B37F-4A8B-A03F-53CD60B8F22F}" srcOrd="0" destOrd="0" parTransId="{BA0DC31A-ADAD-4564-968C-27183C0B961C}" sibTransId="{B8F2A3F0-BD49-44E0-8E9A-CE5BC3231870}"/>
    <dgm:cxn modelId="{181E67F8-61F5-467D-8E7D-B224E49DC55A}" type="presOf" srcId="{5098EED4-F627-47A5-A7B3-27BF784282F4}" destId="{4672E82F-0484-450E-B814-A9EAD57C820A}" srcOrd="0" destOrd="0" presId="urn:microsoft.com/office/officeart/2005/8/layout/default"/>
    <dgm:cxn modelId="{64BB69A3-41DD-41DE-93AF-86CC59C98F3E}" srcId="{5098EED4-F627-47A5-A7B3-27BF784282F4}" destId="{3A25DDE5-C324-489C-8C84-642EC99C59E9}" srcOrd="1" destOrd="0" parTransId="{5B602D5E-50BF-4A88-9947-D62FE788B98F}" sibTransId="{C90A19E2-705B-4E9F-98E0-F2AB1EBCD1A7}"/>
    <dgm:cxn modelId="{7F845D6A-C8F6-48B8-A19B-78815783EAE4}" srcId="{5098EED4-F627-47A5-A7B3-27BF784282F4}" destId="{A34CC086-F7C7-4E46-B074-36D4DBC88DAC}" srcOrd="5" destOrd="0" parTransId="{39D35FB2-2439-4E52-B724-0EE098AE5BC8}" sibTransId="{B55EA94A-ABB0-4B83-97BB-62EAC81EA085}"/>
    <dgm:cxn modelId="{8FC9597C-62BD-4D4D-BA00-1E96ED3D4E57}" type="presOf" srcId="{A34CC086-F7C7-4E46-B074-36D4DBC88DAC}" destId="{23C63634-FBEE-4BF8-8A73-D98F3122F64A}" srcOrd="0" destOrd="0" presId="urn:microsoft.com/office/officeart/2005/8/layout/default"/>
    <dgm:cxn modelId="{CF8D814A-B8F8-4713-82CB-D8F8DD0C418B}" type="presParOf" srcId="{4672E82F-0484-450E-B814-A9EAD57C820A}" destId="{A0CBA29F-3077-4F3A-947F-E6B70553761D}" srcOrd="0" destOrd="0" presId="urn:microsoft.com/office/officeart/2005/8/layout/default"/>
    <dgm:cxn modelId="{AECBFC89-090E-426A-AE53-EE330F5B78CA}" type="presParOf" srcId="{4672E82F-0484-450E-B814-A9EAD57C820A}" destId="{2EF7A6A7-1CDF-4FDD-8D05-EE66B647A2B7}" srcOrd="1" destOrd="0" presId="urn:microsoft.com/office/officeart/2005/8/layout/default"/>
    <dgm:cxn modelId="{B027BA33-7A55-4536-94AC-BA8524EA5A43}" type="presParOf" srcId="{4672E82F-0484-450E-B814-A9EAD57C820A}" destId="{F5EEACF9-5A07-4397-B74A-3E201512DAF6}" srcOrd="2" destOrd="0" presId="urn:microsoft.com/office/officeart/2005/8/layout/default"/>
    <dgm:cxn modelId="{C3B76BC7-7E41-4953-8994-84C2E16B4D72}" type="presParOf" srcId="{4672E82F-0484-450E-B814-A9EAD57C820A}" destId="{826B54B4-F552-45BF-BB20-14DC1909060E}" srcOrd="3" destOrd="0" presId="urn:microsoft.com/office/officeart/2005/8/layout/default"/>
    <dgm:cxn modelId="{6DBA92C3-2BDE-480F-A477-96508C59F15D}" type="presParOf" srcId="{4672E82F-0484-450E-B814-A9EAD57C820A}" destId="{3EA88A5D-2A3A-4270-8D49-20CD316DCDB3}" srcOrd="4" destOrd="0" presId="urn:microsoft.com/office/officeart/2005/8/layout/default"/>
    <dgm:cxn modelId="{474774A9-3B60-467A-95DB-B8F76523D085}" type="presParOf" srcId="{4672E82F-0484-450E-B814-A9EAD57C820A}" destId="{021D8C51-60B6-4109-8E8A-8D2901DD6F63}" srcOrd="5" destOrd="0" presId="urn:microsoft.com/office/officeart/2005/8/layout/default"/>
    <dgm:cxn modelId="{76025C4B-70A8-4DCE-9E6C-E06F1D30AB83}" type="presParOf" srcId="{4672E82F-0484-450E-B814-A9EAD57C820A}" destId="{7203E739-6FA2-47F3-A1D6-A48D679CEB79}" srcOrd="6" destOrd="0" presId="urn:microsoft.com/office/officeart/2005/8/layout/default"/>
    <dgm:cxn modelId="{8DF83149-0BE8-4CFA-8EC5-1D3E52D9B2BE}" type="presParOf" srcId="{4672E82F-0484-450E-B814-A9EAD57C820A}" destId="{DC13EDB5-8384-4144-B232-8A756DCBBD85}" srcOrd="7" destOrd="0" presId="urn:microsoft.com/office/officeart/2005/8/layout/default"/>
    <dgm:cxn modelId="{7E6F43AE-2C85-4582-8B58-260EB394DF41}" type="presParOf" srcId="{4672E82F-0484-450E-B814-A9EAD57C820A}" destId="{79B5D8C8-48BC-4BE0-9C92-789F2C086208}" srcOrd="8" destOrd="0" presId="urn:microsoft.com/office/officeart/2005/8/layout/default"/>
    <dgm:cxn modelId="{C4EC806D-02DC-48DD-A314-B6B709A7BB98}" type="presParOf" srcId="{4672E82F-0484-450E-B814-A9EAD57C820A}" destId="{FE7F71E9-69E7-4652-961C-AABB1F6D4D6A}" srcOrd="9" destOrd="0" presId="urn:microsoft.com/office/officeart/2005/8/layout/default"/>
    <dgm:cxn modelId="{4D2E80A1-FBB1-4E86-866F-A9698DE2A417}" type="presParOf" srcId="{4672E82F-0484-450E-B814-A9EAD57C820A}" destId="{23C63634-FBEE-4BF8-8A73-D98F3122F64A}" srcOrd="10" destOrd="0" presId="urn:microsoft.com/office/officeart/2005/8/layout/default"/>
    <dgm:cxn modelId="{F98991B9-4FB1-44E9-BB92-A49B089ED0A7}" type="presParOf" srcId="{4672E82F-0484-450E-B814-A9EAD57C820A}" destId="{3AE1ABBD-5FCE-4511-831D-9FE1D71EF147}" srcOrd="11" destOrd="0" presId="urn:microsoft.com/office/officeart/2005/8/layout/default"/>
    <dgm:cxn modelId="{A5E38666-7600-49EE-91B8-C128D0239951}" type="presParOf" srcId="{4672E82F-0484-450E-B814-A9EAD57C820A}" destId="{D6AD5388-9D47-4126-AF31-5C8605C957FC}" srcOrd="12" destOrd="0" presId="urn:microsoft.com/office/officeart/2005/8/layout/default"/>
    <dgm:cxn modelId="{B6B57FD7-926C-4312-9115-545817CC95A9}" type="presParOf" srcId="{4672E82F-0484-450E-B814-A9EAD57C820A}" destId="{8FAC1C23-028D-40DA-8588-26CF5C662FF2}" srcOrd="13" destOrd="0" presId="urn:microsoft.com/office/officeart/2005/8/layout/default"/>
    <dgm:cxn modelId="{11DC2734-1557-4A82-B3E4-AB78843149A0}" type="presParOf" srcId="{4672E82F-0484-450E-B814-A9EAD57C820A}" destId="{4A703CB3-A1D0-474F-82BD-02D2CD2B8DA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E28561-36C7-4B5B-A488-057E0AED252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A3967-E0A8-4781-8B19-A0A50A6C9039}">
      <dgm:prSet phldrT="[Text]"/>
      <dgm:spPr/>
      <dgm:t>
        <a:bodyPr/>
        <a:lstStyle/>
        <a:p>
          <a:r>
            <a:rPr lang="en-US" dirty="0" smtClean="0"/>
            <a:t>1.PEERS</a:t>
          </a:r>
          <a:endParaRPr lang="en-US" dirty="0"/>
        </a:p>
      </dgm:t>
    </dgm:pt>
    <dgm:pt modelId="{1D4A8C2A-B95C-4172-B9D2-DA5B8E9E05FB}" type="parTrans" cxnId="{C4C1FBFC-1653-4F25-A692-FED3CA5602E9}">
      <dgm:prSet/>
      <dgm:spPr/>
      <dgm:t>
        <a:bodyPr/>
        <a:lstStyle/>
        <a:p>
          <a:endParaRPr lang="en-US"/>
        </a:p>
      </dgm:t>
    </dgm:pt>
    <dgm:pt modelId="{6A40E9C8-B634-47A5-9838-E76E38582D75}" type="sibTrans" cxnId="{C4C1FBFC-1653-4F25-A692-FED3CA5602E9}">
      <dgm:prSet/>
      <dgm:spPr/>
      <dgm:t>
        <a:bodyPr/>
        <a:lstStyle/>
        <a:p>
          <a:endParaRPr lang="en-US"/>
        </a:p>
      </dgm:t>
    </dgm:pt>
    <dgm:pt modelId="{79D759D6-F92F-4ABA-9B6D-71C6B0A5AEAD}">
      <dgm:prSet phldrT="[Text]"/>
      <dgm:spPr/>
      <dgm:t>
        <a:bodyPr/>
        <a:lstStyle/>
        <a:p>
          <a:r>
            <a:rPr lang="en-US" dirty="0" smtClean="0"/>
            <a:t>2.SCHOOL</a:t>
          </a:r>
          <a:endParaRPr lang="en-US" dirty="0"/>
        </a:p>
      </dgm:t>
    </dgm:pt>
    <dgm:pt modelId="{5032458F-99EC-421E-B0BC-4B36281F7CBE}" type="parTrans" cxnId="{CE4995A5-5894-4D4F-8041-531B8CA3C24E}">
      <dgm:prSet/>
      <dgm:spPr/>
      <dgm:t>
        <a:bodyPr/>
        <a:lstStyle/>
        <a:p>
          <a:endParaRPr lang="en-US"/>
        </a:p>
      </dgm:t>
    </dgm:pt>
    <dgm:pt modelId="{509B6BC2-9674-4A21-B81C-AE421C4EEAD9}" type="sibTrans" cxnId="{CE4995A5-5894-4D4F-8041-531B8CA3C24E}">
      <dgm:prSet/>
      <dgm:spPr/>
      <dgm:t>
        <a:bodyPr/>
        <a:lstStyle/>
        <a:p>
          <a:endParaRPr lang="en-US"/>
        </a:p>
      </dgm:t>
    </dgm:pt>
    <dgm:pt modelId="{0F9A28DD-EA2A-4571-98E8-767433053C59}">
      <dgm:prSet phldrT="[Text]"/>
      <dgm:spPr/>
      <dgm:t>
        <a:bodyPr/>
        <a:lstStyle/>
        <a:p>
          <a:r>
            <a:rPr lang="en-US" dirty="0" smtClean="0"/>
            <a:t>3. QUALITY OF NEIGHBOURHOO</a:t>
          </a:r>
          <a:endParaRPr lang="en-US" dirty="0"/>
        </a:p>
      </dgm:t>
    </dgm:pt>
    <dgm:pt modelId="{C3CA2768-01DC-427D-96B9-D23738057A7A}" type="parTrans" cxnId="{42A28029-5DA7-4C8E-B3A5-2548EC0B8AFD}">
      <dgm:prSet/>
      <dgm:spPr/>
      <dgm:t>
        <a:bodyPr/>
        <a:lstStyle/>
        <a:p>
          <a:endParaRPr lang="en-US"/>
        </a:p>
      </dgm:t>
    </dgm:pt>
    <dgm:pt modelId="{B848DAF0-16B9-4707-ADB7-7C3F2810B341}" type="sibTrans" cxnId="{42A28029-5DA7-4C8E-B3A5-2548EC0B8AFD}">
      <dgm:prSet/>
      <dgm:spPr/>
      <dgm:t>
        <a:bodyPr/>
        <a:lstStyle/>
        <a:p>
          <a:endParaRPr lang="en-US"/>
        </a:p>
      </dgm:t>
    </dgm:pt>
    <dgm:pt modelId="{46070457-C894-4FD8-8C24-F3202799D293}">
      <dgm:prSet phldrT="[Text]"/>
      <dgm:spPr/>
      <dgm:t>
        <a:bodyPr/>
        <a:lstStyle/>
        <a:p>
          <a:r>
            <a:rPr lang="en-US" dirty="0" smtClean="0"/>
            <a:t>4. THE BROADER CULTURE</a:t>
          </a:r>
          <a:endParaRPr lang="en-US" dirty="0"/>
        </a:p>
      </dgm:t>
    </dgm:pt>
    <dgm:pt modelId="{93E63BDB-C5E4-4D7D-A374-7FC027980EC1}" type="parTrans" cxnId="{56482216-960D-4303-A2B2-2DD0A4E8C520}">
      <dgm:prSet/>
      <dgm:spPr/>
      <dgm:t>
        <a:bodyPr/>
        <a:lstStyle/>
        <a:p>
          <a:endParaRPr lang="en-US"/>
        </a:p>
      </dgm:t>
    </dgm:pt>
    <dgm:pt modelId="{3CDEBDF4-7F66-4FEC-9084-A26CDCF95BA7}" type="sibTrans" cxnId="{56482216-960D-4303-A2B2-2DD0A4E8C520}">
      <dgm:prSet/>
      <dgm:spPr/>
      <dgm:t>
        <a:bodyPr/>
        <a:lstStyle/>
        <a:p>
          <a:endParaRPr lang="en-US"/>
        </a:p>
      </dgm:t>
    </dgm:pt>
    <dgm:pt modelId="{AA31992F-9252-4A41-AA57-E95A408A1D20}">
      <dgm:prSet phldrT="[Text]"/>
      <dgm:spPr/>
      <dgm:t>
        <a:bodyPr/>
        <a:lstStyle/>
        <a:p>
          <a:r>
            <a:rPr lang="en-US" dirty="0" smtClean="0"/>
            <a:t>ALL INFLUENCE DEVELOPMENT</a:t>
          </a:r>
          <a:endParaRPr lang="en-US" dirty="0"/>
        </a:p>
      </dgm:t>
    </dgm:pt>
    <dgm:pt modelId="{A5948582-1123-49B3-831D-3FE428CB3472}" type="parTrans" cxnId="{D5495163-1E50-4C9A-8771-235516DC09FE}">
      <dgm:prSet/>
      <dgm:spPr/>
      <dgm:t>
        <a:bodyPr/>
        <a:lstStyle/>
        <a:p>
          <a:endParaRPr lang="en-US"/>
        </a:p>
      </dgm:t>
    </dgm:pt>
    <dgm:pt modelId="{08B0A8C6-401D-480A-84D6-5A5D3117222F}" type="sibTrans" cxnId="{D5495163-1E50-4C9A-8771-235516DC09FE}">
      <dgm:prSet/>
      <dgm:spPr/>
      <dgm:t>
        <a:bodyPr/>
        <a:lstStyle/>
        <a:p>
          <a:endParaRPr lang="en-US"/>
        </a:p>
      </dgm:t>
    </dgm:pt>
    <dgm:pt modelId="{D5B8D7C4-9AD5-40A2-8539-0B797F985F95}" type="pres">
      <dgm:prSet presAssocID="{2AE28561-36C7-4B5B-A488-057E0AED25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DF178-0F27-4A21-A6B7-4ACF119F1BBA}" type="pres">
      <dgm:prSet presAssocID="{AE7A3967-E0A8-4781-8B19-A0A50A6C90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E0F1A-A8E1-4B57-BE1E-8534A8EEEA97}" type="pres">
      <dgm:prSet presAssocID="{AE7A3967-E0A8-4781-8B19-A0A50A6C9039}" presName="spNode" presStyleCnt="0"/>
      <dgm:spPr/>
    </dgm:pt>
    <dgm:pt modelId="{022DDD24-303E-4422-8EA0-EDFCAB851A8B}" type="pres">
      <dgm:prSet presAssocID="{6A40E9C8-B634-47A5-9838-E76E38582D7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D8A5BDB-2BAD-4719-A1D0-C2D0C035170D}" type="pres">
      <dgm:prSet presAssocID="{79D759D6-F92F-4ABA-9B6D-71C6B0A5AE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8FDDE-89CE-4A1A-9709-593EFDD64C75}" type="pres">
      <dgm:prSet presAssocID="{79D759D6-F92F-4ABA-9B6D-71C6B0A5AEAD}" presName="spNode" presStyleCnt="0"/>
      <dgm:spPr/>
    </dgm:pt>
    <dgm:pt modelId="{895B1A0F-EC49-4AA0-993B-5CD641FAAEBD}" type="pres">
      <dgm:prSet presAssocID="{509B6BC2-9674-4A21-B81C-AE421C4EEAD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32F8F92-16C3-42DF-AD7B-4B7D2FA961BA}" type="pres">
      <dgm:prSet presAssocID="{0F9A28DD-EA2A-4571-98E8-767433053C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47AD3-09E9-46F9-9E35-83E1F53E52B6}" type="pres">
      <dgm:prSet presAssocID="{0F9A28DD-EA2A-4571-98E8-767433053C59}" presName="spNode" presStyleCnt="0"/>
      <dgm:spPr/>
    </dgm:pt>
    <dgm:pt modelId="{FC9BDF51-A01D-480F-97E8-0592BD4E602F}" type="pres">
      <dgm:prSet presAssocID="{B848DAF0-16B9-4707-ADB7-7C3F2810B34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0DEB8C0-E61E-412D-9A58-7C2668081886}" type="pres">
      <dgm:prSet presAssocID="{46070457-C894-4FD8-8C24-F3202799D2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0035-26E6-40C2-8630-675E7E9BDDE0}" type="pres">
      <dgm:prSet presAssocID="{46070457-C894-4FD8-8C24-F3202799D293}" presName="spNode" presStyleCnt="0"/>
      <dgm:spPr/>
    </dgm:pt>
    <dgm:pt modelId="{1192F4BE-FADE-4851-AEBC-F7493794C9C3}" type="pres">
      <dgm:prSet presAssocID="{3CDEBDF4-7F66-4FEC-9084-A26CDCF95BA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70715AD-B216-49A3-8D0D-D72175A0C93C}" type="pres">
      <dgm:prSet presAssocID="{AA31992F-9252-4A41-AA57-E95A408A1D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C9575-4E6E-4CD5-A693-BA2580F9CC01}" type="pres">
      <dgm:prSet presAssocID="{AA31992F-9252-4A41-AA57-E95A408A1D20}" presName="spNode" presStyleCnt="0"/>
      <dgm:spPr/>
    </dgm:pt>
    <dgm:pt modelId="{1FFF2E77-6B9E-4411-820D-1099F53BAAF7}" type="pres">
      <dgm:prSet presAssocID="{08B0A8C6-401D-480A-84D6-5A5D3117222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6482216-960D-4303-A2B2-2DD0A4E8C520}" srcId="{2AE28561-36C7-4B5B-A488-057E0AED2529}" destId="{46070457-C894-4FD8-8C24-F3202799D293}" srcOrd="3" destOrd="0" parTransId="{93E63BDB-C5E4-4D7D-A374-7FC027980EC1}" sibTransId="{3CDEBDF4-7F66-4FEC-9084-A26CDCF95BA7}"/>
    <dgm:cxn modelId="{964CEA56-6B37-4AAF-98AE-B0E7AFD47569}" type="presOf" srcId="{79D759D6-F92F-4ABA-9B6D-71C6B0A5AEAD}" destId="{5D8A5BDB-2BAD-4719-A1D0-C2D0C035170D}" srcOrd="0" destOrd="0" presId="urn:microsoft.com/office/officeart/2005/8/layout/cycle6"/>
    <dgm:cxn modelId="{42A28029-5DA7-4C8E-B3A5-2548EC0B8AFD}" srcId="{2AE28561-36C7-4B5B-A488-057E0AED2529}" destId="{0F9A28DD-EA2A-4571-98E8-767433053C59}" srcOrd="2" destOrd="0" parTransId="{C3CA2768-01DC-427D-96B9-D23738057A7A}" sibTransId="{B848DAF0-16B9-4707-ADB7-7C3F2810B341}"/>
    <dgm:cxn modelId="{E0283936-29BB-4A4F-8E49-8E78DB5DD238}" type="presOf" srcId="{0F9A28DD-EA2A-4571-98E8-767433053C59}" destId="{332F8F92-16C3-42DF-AD7B-4B7D2FA961BA}" srcOrd="0" destOrd="0" presId="urn:microsoft.com/office/officeart/2005/8/layout/cycle6"/>
    <dgm:cxn modelId="{74B16AB8-8467-4438-8B1E-E202302329EB}" type="presOf" srcId="{AA31992F-9252-4A41-AA57-E95A408A1D20}" destId="{B70715AD-B216-49A3-8D0D-D72175A0C93C}" srcOrd="0" destOrd="0" presId="urn:microsoft.com/office/officeart/2005/8/layout/cycle6"/>
    <dgm:cxn modelId="{4B591C06-70CE-40CC-9A32-00AF2377EE38}" type="presOf" srcId="{2AE28561-36C7-4B5B-A488-057E0AED2529}" destId="{D5B8D7C4-9AD5-40A2-8539-0B797F985F95}" srcOrd="0" destOrd="0" presId="urn:microsoft.com/office/officeart/2005/8/layout/cycle6"/>
    <dgm:cxn modelId="{197C85C1-F36F-4102-AAF7-A19611603D05}" type="presOf" srcId="{3CDEBDF4-7F66-4FEC-9084-A26CDCF95BA7}" destId="{1192F4BE-FADE-4851-AEBC-F7493794C9C3}" srcOrd="0" destOrd="0" presId="urn:microsoft.com/office/officeart/2005/8/layout/cycle6"/>
    <dgm:cxn modelId="{D5495163-1E50-4C9A-8771-235516DC09FE}" srcId="{2AE28561-36C7-4B5B-A488-057E0AED2529}" destId="{AA31992F-9252-4A41-AA57-E95A408A1D20}" srcOrd="4" destOrd="0" parTransId="{A5948582-1123-49B3-831D-3FE428CB3472}" sibTransId="{08B0A8C6-401D-480A-84D6-5A5D3117222F}"/>
    <dgm:cxn modelId="{E5FEA62F-FF5A-4915-A72C-FEDB10D2F146}" type="presOf" srcId="{B848DAF0-16B9-4707-ADB7-7C3F2810B341}" destId="{FC9BDF51-A01D-480F-97E8-0592BD4E602F}" srcOrd="0" destOrd="0" presId="urn:microsoft.com/office/officeart/2005/8/layout/cycle6"/>
    <dgm:cxn modelId="{C4C1FBFC-1653-4F25-A692-FED3CA5602E9}" srcId="{2AE28561-36C7-4B5B-A488-057E0AED2529}" destId="{AE7A3967-E0A8-4781-8B19-A0A50A6C9039}" srcOrd="0" destOrd="0" parTransId="{1D4A8C2A-B95C-4172-B9D2-DA5B8E9E05FB}" sibTransId="{6A40E9C8-B634-47A5-9838-E76E38582D75}"/>
    <dgm:cxn modelId="{B9AD6405-E412-4344-B8A1-1C285B423789}" type="presOf" srcId="{46070457-C894-4FD8-8C24-F3202799D293}" destId="{90DEB8C0-E61E-412D-9A58-7C2668081886}" srcOrd="0" destOrd="0" presId="urn:microsoft.com/office/officeart/2005/8/layout/cycle6"/>
    <dgm:cxn modelId="{6CA4FBB0-B89D-44FE-B614-83C2CBA2F0C7}" type="presOf" srcId="{08B0A8C6-401D-480A-84D6-5A5D3117222F}" destId="{1FFF2E77-6B9E-4411-820D-1099F53BAAF7}" srcOrd="0" destOrd="0" presId="urn:microsoft.com/office/officeart/2005/8/layout/cycle6"/>
    <dgm:cxn modelId="{2F72E41E-D920-4444-8194-8C39F87EDDA2}" type="presOf" srcId="{6A40E9C8-B634-47A5-9838-E76E38582D75}" destId="{022DDD24-303E-4422-8EA0-EDFCAB851A8B}" srcOrd="0" destOrd="0" presId="urn:microsoft.com/office/officeart/2005/8/layout/cycle6"/>
    <dgm:cxn modelId="{F8F6F814-FE5B-4F1D-BF1C-D1DD21FDD8D7}" type="presOf" srcId="{509B6BC2-9674-4A21-B81C-AE421C4EEAD9}" destId="{895B1A0F-EC49-4AA0-993B-5CD641FAAEBD}" srcOrd="0" destOrd="0" presId="urn:microsoft.com/office/officeart/2005/8/layout/cycle6"/>
    <dgm:cxn modelId="{CE4995A5-5894-4D4F-8041-531B8CA3C24E}" srcId="{2AE28561-36C7-4B5B-A488-057E0AED2529}" destId="{79D759D6-F92F-4ABA-9B6D-71C6B0A5AEAD}" srcOrd="1" destOrd="0" parTransId="{5032458F-99EC-421E-B0BC-4B36281F7CBE}" sibTransId="{509B6BC2-9674-4A21-B81C-AE421C4EEAD9}"/>
    <dgm:cxn modelId="{C501A86C-BDE6-4027-A89A-CBE1316820F0}" type="presOf" srcId="{AE7A3967-E0A8-4781-8B19-A0A50A6C9039}" destId="{D0FDF178-0F27-4A21-A6B7-4ACF119F1BBA}" srcOrd="0" destOrd="0" presId="urn:microsoft.com/office/officeart/2005/8/layout/cycle6"/>
    <dgm:cxn modelId="{7ACEED05-5789-4A7C-903C-DBE301B00EC3}" type="presParOf" srcId="{D5B8D7C4-9AD5-40A2-8539-0B797F985F95}" destId="{D0FDF178-0F27-4A21-A6B7-4ACF119F1BBA}" srcOrd="0" destOrd="0" presId="urn:microsoft.com/office/officeart/2005/8/layout/cycle6"/>
    <dgm:cxn modelId="{1BEA55AA-15F6-4486-8F96-D7F890AE7375}" type="presParOf" srcId="{D5B8D7C4-9AD5-40A2-8539-0B797F985F95}" destId="{92DE0F1A-A8E1-4B57-BE1E-8534A8EEEA97}" srcOrd="1" destOrd="0" presId="urn:microsoft.com/office/officeart/2005/8/layout/cycle6"/>
    <dgm:cxn modelId="{81E28DEC-D91F-48B0-A97E-6E360EB0F839}" type="presParOf" srcId="{D5B8D7C4-9AD5-40A2-8539-0B797F985F95}" destId="{022DDD24-303E-4422-8EA0-EDFCAB851A8B}" srcOrd="2" destOrd="0" presId="urn:microsoft.com/office/officeart/2005/8/layout/cycle6"/>
    <dgm:cxn modelId="{F7FD5C96-86C5-4D20-9AA5-31E884CCDC41}" type="presParOf" srcId="{D5B8D7C4-9AD5-40A2-8539-0B797F985F95}" destId="{5D8A5BDB-2BAD-4719-A1D0-C2D0C035170D}" srcOrd="3" destOrd="0" presId="urn:microsoft.com/office/officeart/2005/8/layout/cycle6"/>
    <dgm:cxn modelId="{5D9400DB-9CA4-4A86-B274-D025D7178836}" type="presParOf" srcId="{D5B8D7C4-9AD5-40A2-8539-0B797F985F95}" destId="{9348FDDE-89CE-4A1A-9709-593EFDD64C75}" srcOrd="4" destOrd="0" presId="urn:microsoft.com/office/officeart/2005/8/layout/cycle6"/>
    <dgm:cxn modelId="{82108AA5-D46F-425D-A52A-B4DDA00ABFB2}" type="presParOf" srcId="{D5B8D7C4-9AD5-40A2-8539-0B797F985F95}" destId="{895B1A0F-EC49-4AA0-993B-5CD641FAAEBD}" srcOrd="5" destOrd="0" presId="urn:microsoft.com/office/officeart/2005/8/layout/cycle6"/>
    <dgm:cxn modelId="{DEEFC9B8-BC87-4B6E-87BA-915C44A04978}" type="presParOf" srcId="{D5B8D7C4-9AD5-40A2-8539-0B797F985F95}" destId="{332F8F92-16C3-42DF-AD7B-4B7D2FA961BA}" srcOrd="6" destOrd="0" presId="urn:microsoft.com/office/officeart/2005/8/layout/cycle6"/>
    <dgm:cxn modelId="{BC975A67-7D3A-42F7-BEAF-D1FD92FB3111}" type="presParOf" srcId="{D5B8D7C4-9AD5-40A2-8539-0B797F985F95}" destId="{45147AD3-09E9-46F9-9E35-83E1F53E52B6}" srcOrd="7" destOrd="0" presId="urn:microsoft.com/office/officeart/2005/8/layout/cycle6"/>
    <dgm:cxn modelId="{C74E3AB0-721B-4D6D-A465-C058B91F7E3E}" type="presParOf" srcId="{D5B8D7C4-9AD5-40A2-8539-0B797F985F95}" destId="{FC9BDF51-A01D-480F-97E8-0592BD4E602F}" srcOrd="8" destOrd="0" presId="urn:microsoft.com/office/officeart/2005/8/layout/cycle6"/>
    <dgm:cxn modelId="{4D848DFC-5CAF-4767-A6CB-1898D5BEA933}" type="presParOf" srcId="{D5B8D7C4-9AD5-40A2-8539-0B797F985F95}" destId="{90DEB8C0-E61E-412D-9A58-7C2668081886}" srcOrd="9" destOrd="0" presId="urn:microsoft.com/office/officeart/2005/8/layout/cycle6"/>
    <dgm:cxn modelId="{1BE8A770-B359-4E5E-AD79-2B2E115747EF}" type="presParOf" srcId="{D5B8D7C4-9AD5-40A2-8539-0B797F985F95}" destId="{878B0035-26E6-40C2-8630-675E7E9BDDE0}" srcOrd="10" destOrd="0" presId="urn:microsoft.com/office/officeart/2005/8/layout/cycle6"/>
    <dgm:cxn modelId="{782CE4D0-F933-47CE-8A49-6253DB9EE840}" type="presParOf" srcId="{D5B8D7C4-9AD5-40A2-8539-0B797F985F95}" destId="{1192F4BE-FADE-4851-AEBC-F7493794C9C3}" srcOrd="11" destOrd="0" presId="urn:microsoft.com/office/officeart/2005/8/layout/cycle6"/>
    <dgm:cxn modelId="{9F2B4D01-363B-4715-80C8-10CB10E8D790}" type="presParOf" srcId="{D5B8D7C4-9AD5-40A2-8539-0B797F985F95}" destId="{B70715AD-B216-49A3-8D0D-D72175A0C93C}" srcOrd="12" destOrd="0" presId="urn:microsoft.com/office/officeart/2005/8/layout/cycle6"/>
    <dgm:cxn modelId="{3CB56F13-D7F8-43E3-8385-A9954CE00279}" type="presParOf" srcId="{D5B8D7C4-9AD5-40A2-8539-0B797F985F95}" destId="{B51C9575-4E6E-4CD5-A693-BA2580F9CC01}" srcOrd="13" destOrd="0" presId="urn:microsoft.com/office/officeart/2005/8/layout/cycle6"/>
    <dgm:cxn modelId="{999B08D8-9539-493D-ABF7-DE3F2E34CAA7}" type="presParOf" srcId="{D5B8D7C4-9AD5-40A2-8539-0B797F985F95}" destId="{1FFF2E77-6B9E-4411-820D-1099F53BAA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A1AC93-263C-4BBF-8B1A-183CED51C90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B51F9-C074-4EF0-A387-26C8A42E2934}">
      <dgm:prSet phldrT="[Text]"/>
      <dgm:spPr/>
      <dgm:t>
        <a:bodyPr/>
        <a:lstStyle/>
        <a:p>
          <a:r>
            <a:rPr lang="en-US" dirty="0" smtClean="0"/>
            <a:t>1.TRUST VS MISTRUST</a:t>
          </a:r>
          <a:endParaRPr lang="en-US" dirty="0"/>
        </a:p>
      </dgm:t>
    </dgm:pt>
    <dgm:pt modelId="{C482C687-A7ED-4E05-8068-6ECD928686E9}" type="parTrans" cxnId="{E79926CC-2990-42EF-A4F0-66A25831D9D2}">
      <dgm:prSet/>
      <dgm:spPr/>
      <dgm:t>
        <a:bodyPr/>
        <a:lstStyle/>
        <a:p>
          <a:endParaRPr lang="en-US"/>
        </a:p>
      </dgm:t>
    </dgm:pt>
    <dgm:pt modelId="{CA260853-1045-496C-8A24-AC1FD20A87EC}" type="sibTrans" cxnId="{E79926CC-2990-42EF-A4F0-66A25831D9D2}">
      <dgm:prSet/>
      <dgm:spPr/>
      <dgm:t>
        <a:bodyPr/>
        <a:lstStyle/>
        <a:p>
          <a:endParaRPr lang="en-US"/>
        </a:p>
      </dgm:t>
    </dgm:pt>
    <dgm:pt modelId="{F798A09B-F722-4D3F-909C-056FDEA953AD}">
      <dgm:prSet phldrT="[Text]"/>
      <dgm:spPr/>
      <dgm:t>
        <a:bodyPr/>
        <a:lstStyle/>
        <a:p>
          <a:r>
            <a:rPr lang="en-US" dirty="0" smtClean="0"/>
            <a:t>BIRTH TO 1 ½ YRS</a:t>
          </a:r>
          <a:endParaRPr lang="en-US" dirty="0"/>
        </a:p>
      </dgm:t>
    </dgm:pt>
    <dgm:pt modelId="{BEB5B0F8-4631-45CA-8630-E9235F6EBBEB}" type="parTrans" cxnId="{BF63CD59-E607-4E89-8FD7-1DA96A6292EF}">
      <dgm:prSet/>
      <dgm:spPr/>
      <dgm:t>
        <a:bodyPr/>
        <a:lstStyle/>
        <a:p>
          <a:endParaRPr lang="en-US"/>
        </a:p>
      </dgm:t>
    </dgm:pt>
    <dgm:pt modelId="{8F21A4BF-505C-496A-9C7C-30A646F601D8}" type="sibTrans" cxnId="{BF63CD59-E607-4E89-8FD7-1DA96A6292EF}">
      <dgm:prSet/>
      <dgm:spPr/>
      <dgm:t>
        <a:bodyPr/>
        <a:lstStyle/>
        <a:p>
          <a:endParaRPr lang="en-US"/>
        </a:p>
      </dgm:t>
    </dgm:pt>
    <dgm:pt modelId="{CB8E9C37-6CD7-4C9F-8EB0-77B5D2432C7E}">
      <dgm:prSet phldrT="[Text]"/>
      <dgm:spPr/>
      <dgm:t>
        <a:bodyPr/>
        <a:lstStyle/>
        <a:p>
          <a:r>
            <a:rPr lang="en-US" dirty="0" smtClean="0"/>
            <a:t>BASIC NEED IS SENSITIVE RESPONSIVE CAREGIVERS, TRUSTED ONES</a:t>
          </a:r>
          <a:endParaRPr lang="en-US" dirty="0"/>
        </a:p>
      </dgm:t>
    </dgm:pt>
    <dgm:pt modelId="{CA65E74E-6506-4593-B24D-06EFD429AEA1}" type="parTrans" cxnId="{0346796E-EC7D-47C8-957A-F7569F446A62}">
      <dgm:prSet/>
      <dgm:spPr/>
      <dgm:t>
        <a:bodyPr/>
        <a:lstStyle/>
        <a:p>
          <a:endParaRPr lang="en-US"/>
        </a:p>
      </dgm:t>
    </dgm:pt>
    <dgm:pt modelId="{872ACA86-FD68-4D4E-835E-12FF4E0D73AF}" type="sibTrans" cxnId="{0346796E-EC7D-47C8-957A-F7569F446A62}">
      <dgm:prSet/>
      <dgm:spPr/>
      <dgm:t>
        <a:bodyPr/>
        <a:lstStyle/>
        <a:p>
          <a:endParaRPr lang="en-US"/>
        </a:p>
      </dgm:t>
    </dgm:pt>
    <dgm:pt modelId="{D637540C-2852-4219-BDA0-B598F7873957}">
      <dgm:prSet/>
      <dgm:spPr/>
      <dgm:t>
        <a:bodyPr/>
        <a:lstStyle/>
        <a:p>
          <a:r>
            <a:rPr lang="en-US" dirty="0" smtClean="0"/>
            <a:t>3.INTIATIVE VS GUILT</a:t>
          </a:r>
          <a:endParaRPr lang="en-US" dirty="0"/>
        </a:p>
      </dgm:t>
    </dgm:pt>
    <dgm:pt modelId="{7956E06C-0CCE-4FB7-99F9-E45DE428A46F}" type="parTrans" cxnId="{F6466E4D-A2A8-4343-9807-62EC76AF430E}">
      <dgm:prSet/>
      <dgm:spPr/>
      <dgm:t>
        <a:bodyPr/>
        <a:lstStyle/>
        <a:p>
          <a:endParaRPr lang="en-US"/>
        </a:p>
      </dgm:t>
    </dgm:pt>
    <dgm:pt modelId="{B616663E-10EE-4D3C-B1F9-DBB9313E5BDE}" type="sibTrans" cxnId="{F6466E4D-A2A8-4343-9807-62EC76AF430E}">
      <dgm:prSet/>
      <dgm:spPr/>
      <dgm:t>
        <a:bodyPr/>
        <a:lstStyle/>
        <a:p>
          <a:endParaRPr lang="en-US"/>
        </a:p>
      </dgm:t>
    </dgm:pt>
    <dgm:pt modelId="{A3DB1957-1C66-437B-9EC3-AC974A7AA73D}">
      <dgm:prSet/>
      <dgm:spPr/>
      <dgm:t>
        <a:bodyPr/>
        <a:lstStyle/>
        <a:p>
          <a:r>
            <a:rPr lang="en-US" dirty="0" smtClean="0"/>
            <a:t>5.IDENTITY VS IDENTITY CONFUSION</a:t>
          </a:r>
          <a:endParaRPr lang="en-US" dirty="0"/>
        </a:p>
      </dgm:t>
    </dgm:pt>
    <dgm:pt modelId="{27206C62-8D5E-487E-A9E9-0E92147EDDA5}" type="parTrans" cxnId="{E0229533-C901-4492-AEDF-5358D0640484}">
      <dgm:prSet/>
      <dgm:spPr/>
      <dgm:t>
        <a:bodyPr/>
        <a:lstStyle/>
        <a:p>
          <a:endParaRPr lang="en-US"/>
        </a:p>
      </dgm:t>
    </dgm:pt>
    <dgm:pt modelId="{65D5C724-3F9E-48ED-AC31-0EE7912A2B10}" type="sibTrans" cxnId="{E0229533-C901-4492-AEDF-5358D0640484}">
      <dgm:prSet/>
      <dgm:spPr/>
      <dgm:t>
        <a:bodyPr/>
        <a:lstStyle/>
        <a:p>
          <a:endParaRPr lang="en-US"/>
        </a:p>
      </dgm:t>
    </dgm:pt>
    <dgm:pt modelId="{D3D636D3-AFD0-4A7B-84A2-8CDFF5957E93}">
      <dgm:prSet/>
      <dgm:spPr/>
      <dgm:t>
        <a:bodyPr/>
        <a:lstStyle/>
        <a:p>
          <a:r>
            <a:rPr lang="en-US" dirty="0" smtClean="0"/>
            <a:t>7. GENERARITY VS STAGNATION</a:t>
          </a:r>
          <a:endParaRPr lang="en-US" dirty="0"/>
        </a:p>
      </dgm:t>
    </dgm:pt>
    <dgm:pt modelId="{B19E0DA3-2E99-431E-A449-B0B55FE0E23F}" type="parTrans" cxnId="{1E4EF814-B4D8-4B18-B0BB-1C162639A37E}">
      <dgm:prSet/>
      <dgm:spPr/>
      <dgm:t>
        <a:bodyPr/>
        <a:lstStyle/>
        <a:p>
          <a:endParaRPr lang="en-US"/>
        </a:p>
      </dgm:t>
    </dgm:pt>
    <dgm:pt modelId="{08735D5E-6A67-4F6B-A31F-934E8DB64A8B}" type="sibTrans" cxnId="{1E4EF814-B4D8-4B18-B0BB-1C162639A37E}">
      <dgm:prSet/>
      <dgm:spPr/>
      <dgm:t>
        <a:bodyPr/>
        <a:lstStyle/>
        <a:p>
          <a:endParaRPr lang="en-US"/>
        </a:p>
      </dgm:t>
    </dgm:pt>
    <dgm:pt modelId="{D54AD649-3E0C-4D96-8EBF-C9CB5CF9D551}">
      <dgm:prSet/>
      <dgm:spPr/>
      <dgm:t>
        <a:bodyPr/>
        <a:lstStyle/>
        <a:p>
          <a:r>
            <a:rPr lang="en-US" dirty="0" smtClean="0"/>
            <a:t>AGE 3-5 –PRESCHOOL YRS</a:t>
          </a:r>
          <a:endParaRPr lang="en-US" dirty="0"/>
        </a:p>
      </dgm:t>
    </dgm:pt>
    <dgm:pt modelId="{FDBE0B71-FA0A-432D-A1B6-18D9787F8F31}" type="parTrans" cxnId="{D5D6793C-CF0C-460F-860C-657E1A803EE7}">
      <dgm:prSet/>
      <dgm:spPr/>
    </dgm:pt>
    <dgm:pt modelId="{649D95B7-2863-4C1A-B77D-3C9F1C616E40}" type="sibTrans" cxnId="{D5D6793C-CF0C-460F-860C-657E1A803EE7}">
      <dgm:prSet/>
      <dgm:spPr/>
    </dgm:pt>
    <dgm:pt modelId="{A65D566C-7F70-4752-B667-80BD49D4C328}">
      <dgm:prSet/>
      <dgm:spPr/>
      <dgm:t>
        <a:bodyPr/>
        <a:lstStyle/>
        <a:p>
          <a:r>
            <a:rPr lang="en-US" dirty="0" smtClean="0"/>
            <a:t>RESPONSIBILITY </a:t>
          </a:r>
          <a:endParaRPr lang="en-US" dirty="0"/>
        </a:p>
      </dgm:t>
    </dgm:pt>
    <dgm:pt modelId="{A333B805-D119-40CD-9B74-C674CE0B3CA9}" type="parTrans" cxnId="{6C39A1DA-23E0-49FB-B048-31CBBBAB1053}">
      <dgm:prSet/>
      <dgm:spPr/>
    </dgm:pt>
    <dgm:pt modelId="{51101714-FEEB-4131-9080-0896D624D584}" type="sibTrans" cxnId="{6C39A1DA-23E0-49FB-B048-31CBBBAB1053}">
      <dgm:prSet/>
      <dgm:spPr/>
    </dgm:pt>
    <dgm:pt modelId="{B186EED1-F423-48FC-97EF-CCB39EB49C23}">
      <dgm:prSet/>
      <dgm:spPr/>
      <dgm:t>
        <a:bodyPr/>
        <a:lstStyle/>
        <a:p>
          <a:r>
            <a:rPr lang="en-US" dirty="0" smtClean="0"/>
            <a:t>MADE TO FEEL ANXIOUS DUE TO  INCOMPETENT GUIL FORMS</a:t>
          </a:r>
          <a:endParaRPr lang="en-US" dirty="0"/>
        </a:p>
      </dgm:t>
    </dgm:pt>
    <dgm:pt modelId="{5ADA3ABD-254C-4F68-9BCC-526E9CC05234}" type="parTrans" cxnId="{741A66B0-67C7-4198-9AEE-D25FB12A7F43}">
      <dgm:prSet/>
      <dgm:spPr/>
    </dgm:pt>
    <dgm:pt modelId="{8CFA67D7-FA43-4F10-9CB6-962CD554DA90}" type="sibTrans" cxnId="{741A66B0-67C7-4198-9AEE-D25FB12A7F43}">
      <dgm:prSet/>
      <dgm:spPr/>
    </dgm:pt>
    <dgm:pt modelId="{BF960C85-024E-4AB3-A7C7-2CC303548996}">
      <dgm:prSet/>
      <dgm:spPr/>
      <dgm:t>
        <a:bodyPr/>
        <a:lstStyle/>
        <a:p>
          <a:r>
            <a:rPr lang="en-US" dirty="0" smtClean="0"/>
            <a:t>10-20 YRS</a:t>
          </a:r>
          <a:endParaRPr lang="en-US" dirty="0"/>
        </a:p>
      </dgm:t>
    </dgm:pt>
    <dgm:pt modelId="{98D1EDC3-1614-4EC2-8196-B7B48EC91FDF}" type="parTrans" cxnId="{2C4BD862-8DDA-49E9-9AC7-CE8075E4ED63}">
      <dgm:prSet/>
      <dgm:spPr/>
    </dgm:pt>
    <dgm:pt modelId="{DD4F5599-921B-42A3-8452-91E6D56C549C}" type="sibTrans" cxnId="{2C4BD862-8DDA-49E9-9AC7-CE8075E4ED63}">
      <dgm:prSet/>
      <dgm:spPr/>
    </dgm:pt>
    <dgm:pt modelId="{C1874F64-2652-4A2C-8FDC-43AD505278DC}">
      <dgm:prSet/>
      <dgm:spPr/>
      <dgm:t>
        <a:bodyPr/>
        <a:lstStyle/>
        <a:p>
          <a:r>
            <a:rPr lang="en-US" dirty="0" smtClean="0"/>
            <a:t>FINDING OUT WHO THEY ARE</a:t>
          </a:r>
          <a:endParaRPr lang="en-US" dirty="0"/>
        </a:p>
      </dgm:t>
    </dgm:pt>
    <dgm:pt modelId="{416CFD6E-F76F-4EEC-BBCE-DDDF023F5C03}" type="parTrans" cxnId="{4123FD14-8D4C-41E1-BDD6-F7F8D927D1B1}">
      <dgm:prSet/>
      <dgm:spPr/>
    </dgm:pt>
    <dgm:pt modelId="{6C43C59F-5934-4358-8DEA-ACDD9B31CD74}" type="sibTrans" cxnId="{4123FD14-8D4C-41E1-BDD6-F7F8D927D1B1}">
      <dgm:prSet/>
      <dgm:spPr/>
    </dgm:pt>
    <dgm:pt modelId="{39814AD1-10D9-46D0-949C-A854A2419513}">
      <dgm:prSet phldrT="[Text]"/>
      <dgm:spPr/>
      <dgm:t>
        <a:bodyPr/>
        <a:lstStyle/>
        <a:p>
          <a:r>
            <a:rPr lang="en-US" dirty="0" smtClean="0"/>
            <a:t>ALLOWS ATTACHMENT TO DEVELOP</a:t>
          </a:r>
          <a:endParaRPr lang="en-US" dirty="0"/>
        </a:p>
      </dgm:t>
    </dgm:pt>
    <dgm:pt modelId="{AD649C74-4327-43BF-836A-3CB579B42E8C}" type="parTrans" cxnId="{4599D30B-3F78-4055-BEFD-AB2F103D88FF}">
      <dgm:prSet/>
      <dgm:spPr/>
    </dgm:pt>
    <dgm:pt modelId="{6C0A97A2-083D-455D-A22E-33DC01C4121F}" type="sibTrans" cxnId="{4599D30B-3F78-4055-BEFD-AB2F103D88FF}">
      <dgm:prSet/>
      <dgm:spPr/>
    </dgm:pt>
    <dgm:pt modelId="{297D8116-F1E2-4AAD-8DAE-444D37D08251}" type="pres">
      <dgm:prSet presAssocID="{07A1AC93-263C-4BBF-8B1A-183CED51C90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CD49EF-210C-4749-B3B1-AFC9A5689350}" type="pres">
      <dgm:prSet presAssocID="{264B51F9-C074-4EF0-A387-26C8A42E2934}" presName="linNode" presStyleCnt="0"/>
      <dgm:spPr/>
    </dgm:pt>
    <dgm:pt modelId="{D6CE0557-B729-4E53-83A0-C0E444041EED}" type="pres">
      <dgm:prSet presAssocID="{264B51F9-C074-4EF0-A387-26C8A42E293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2F3A0-9259-41B6-9397-F96001A13A83}" type="pres">
      <dgm:prSet presAssocID="{264B51F9-C074-4EF0-A387-26C8A42E2934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55040-408D-4C4B-B51D-ACCC827D9A87}" type="pres">
      <dgm:prSet presAssocID="{CA260853-1045-496C-8A24-AC1FD20A87EC}" presName="spacing" presStyleCnt="0"/>
      <dgm:spPr/>
    </dgm:pt>
    <dgm:pt modelId="{88AE8469-F181-4F52-9B62-377B554AFC96}" type="pres">
      <dgm:prSet presAssocID="{D637540C-2852-4219-BDA0-B598F7873957}" presName="linNode" presStyleCnt="0"/>
      <dgm:spPr/>
    </dgm:pt>
    <dgm:pt modelId="{06970B24-72FA-47B2-A4BE-8515ADDDAEE9}" type="pres">
      <dgm:prSet presAssocID="{D637540C-2852-4219-BDA0-B598F7873957}" presName="parentShp" presStyleLbl="node1" presStyleIdx="1" presStyleCnt="4" custLinFactNeighborY="9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EA7C0-97B0-4E62-A2EA-86CEBA769FEB}" type="pres">
      <dgm:prSet presAssocID="{D637540C-2852-4219-BDA0-B598F787395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C02C3-AD5B-415B-8B1A-DE26E948B658}" type="pres">
      <dgm:prSet presAssocID="{B616663E-10EE-4D3C-B1F9-DBB9313E5BDE}" presName="spacing" presStyleCnt="0"/>
      <dgm:spPr/>
    </dgm:pt>
    <dgm:pt modelId="{9D0D08CA-6F85-4AF0-B07B-835D715AA828}" type="pres">
      <dgm:prSet presAssocID="{A3DB1957-1C66-437B-9EC3-AC974A7AA73D}" presName="linNode" presStyleCnt="0"/>
      <dgm:spPr/>
    </dgm:pt>
    <dgm:pt modelId="{3D567DC1-72EA-4DB0-8B76-AEAE43D6A7BB}" type="pres">
      <dgm:prSet presAssocID="{A3DB1957-1C66-437B-9EC3-AC974A7AA73D}" presName="parentShp" presStyleLbl="node1" presStyleIdx="2" presStyleCnt="4" custLinFactNeighborY="9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1F2E1-FEC4-4E9C-B2B4-9A712153DFB6}" type="pres">
      <dgm:prSet presAssocID="{A3DB1957-1C66-437B-9EC3-AC974A7AA73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ACC41-9BFB-429F-97F5-3516D98BC98A}" type="pres">
      <dgm:prSet presAssocID="{65D5C724-3F9E-48ED-AC31-0EE7912A2B10}" presName="spacing" presStyleCnt="0"/>
      <dgm:spPr/>
    </dgm:pt>
    <dgm:pt modelId="{658E6802-71C0-41E3-A26D-DCA881349CEC}" type="pres">
      <dgm:prSet presAssocID="{D3D636D3-AFD0-4A7B-84A2-8CDFF5957E93}" presName="linNode" presStyleCnt="0"/>
      <dgm:spPr/>
    </dgm:pt>
    <dgm:pt modelId="{30BE15C8-A1D0-4D37-A2FE-BA759EE08106}" type="pres">
      <dgm:prSet presAssocID="{D3D636D3-AFD0-4A7B-84A2-8CDFF5957E93}" presName="parentShp" presStyleLbl="node1" presStyleIdx="3" presStyleCnt="4" custLinFactNeighborY="9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17DBA-8862-4B65-A8CB-9B50421A12E9}" type="pres">
      <dgm:prSet presAssocID="{D3D636D3-AFD0-4A7B-84A2-8CDFF5957E9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AC66D0-7AC9-485D-B6F2-95860CBFBFC8}" type="presOf" srcId="{C1874F64-2652-4A2C-8FDC-43AD505278DC}" destId="{6E61F2E1-FEC4-4E9C-B2B4-9A712153DFB6}" srcOrd="0" destOrd="1" presId="urn:microsoft.com/office/officeart/2005/8/layout/vList6"/>
    <dgm:cxn modelId="{D5D6793C-CF0C-460F-860C-657E1A803EE7}" srcId="{D637540C-2852-4219-BDA0-B598F7873957}" destId="{D54AD649-3E0C-4D96-8EBF-C9CB5CF9D551}" srcOrd="0" destOrd="0" parTransId="{FDBE0B71-FA0A-432D-A1B6-18D9787F8F31}" sibTransId="{649D95B7-2863-4C1A-B77D-3C9F1C616E40}"/>
    <dgm:cxn modelId="{0346796E-EC7D-47C8-957A-F7569F446A62}" srcId="{264B51F9-C074-4EF0-A387-26C8A42E2934}" destId="{CB8E9C37-6CD7-4C9F-8EB0-77B5D2432C7E}" srcOrd="1" destOrd="0" parTransId="{CA65E74E-6506-4593-B24D-06EFD429AEA1}" sibTransId="{872ACA86-FD68-4D4E-835E-12FF4E0D73AF}"/>
    <dgm:cxn modelId="{63AB0A51-AF61-4957-BB43-2A5AD14203F2}" type="presOf" srcId="{A65D566C-7F70-4752-B667-80BD49D4C328}" destId="{167EA7C0-97B0-4E62-A2EA-86CEBA769FEB}" srcOrd="0" destOrd="1" presId="urn:microsoft.com/office/officeart/2005/8/layout/vList6"/>
    <dgm:cxn modelId="{2C4BD862-8DDA-49E9-9AC7-CE8075E4ED63}" srcId="{A3DB1957-1C66-437B-9EC3-AC974A7AA73D}" destId="{BF960C85-024E-4AB3-A7C7-2CC303548996}" srcOrd="0" destOrd="0" parTransId="{98D1EDC3-1614-4EC2-8196-B7B48EC91FDF}" sibTransId="{DD4F5599-921B-42A3-8452-91E6D56C549C}"/>
    <dgm:cxn modelId="{BF63CD59-E607-4E89-8FD7-1DA96A6292EF}" srcId="{264B51F9-C074-4EF0-A387-26C8A42E2934}" destId="{F798A09B-F722-4D3F-909C-056FDEA953AD}" srcOrd="0" destOrd="0" parTransId="{BEB5B0F8-4631-45CA-8630-E9235F6EBBEB}" sibTransId="{8F21A4BF-505C-496A-9C7C-30A646F601D8}"/>
    <dgm:cxn modelId="{4E0C6F10-55F5-46A3-A150-E3D87B64B8AF}" type="presOf" srcId="{D637540C-2852-4219-BDA0-B598F7873957}" destId="{06970B24-72FA-47B2-A4BE-8515ADDDAEE9}" srcOrd="0" destOrd="0" presId="urn:microsoft.com/office/officeart/2005/8/layout/vList6"/>
    <dgm:cxn modelId="{F6C7937C-1074-4A98-BBCA-4A06F90CF035}" type="presOf" srcId="{D54AD649-3E0C-4D96-8EBF-C9CB5CF9D551}" destId="{167EA7C0-97B0-4E62-A2EA-86CEBA769FEB}" srcOrd="0" destOrd="0" presId="urn:microsoft.com/office/officeart/2005/8/layout/vList6"/>
    <dgm:cxn modelId="{8104DCBB-2EDD-4C16-89C4-9F70020365E3}" type="presOf" srcId="{CB8E9C37-6CD7-4C9F-8EB0-77B5D2432C7E}" destId="{7AD2F3A0-9259-41B6-9397-F96001A13A83}" srcOrd="0" destOrd="1" presId="urn:microsoft.com/office/officeart/2005/8/layout/vList6"/>
    <dgm:cxn modelId="{324F5AAE-E987-4F63-AF17-7DD83388FB95}" type="presOf" srcId="{39814AD1-10D9-46D0-949C-A854A2419513}" destId="{7AD2F3A0-9259-41B6-9397-F96001A13A83}" srcOrd="0" destOrd="2" presId="urn:microsoft.com/office/officeart/2005/8/layout/vList6"/>
    <dgm:cxn modelId="{6559AC29-7D2F-40B9-92FE-34341F92D825}" type="presOf" srcId="{D3D636D3-AFD0-4A7B-84A2-8CDFF5957E93}" destId="{30BE15C8-A1D0-4D37-A2FE-BA759EE08106}" srcOrd="0" destOrd="0" presId="urn:microsoft.com/office/officeart/2005/8/layout/vList6"/>
    <dgm:cxn modelId="{F6466E4D-A2A8-4343-9807-62EC76AF430E}" srcId="{07A1AC93-263C-4BBF-8B1A-183CED51C90E}" destId="{D637540C-2852-4219-BDA0-B598F7873957}" srcOrd="1" destOrd="0" parTransId="{7956E06C-0CCE-4FB7-99F9-E45DE428A46F}" sibTransId="{B616663E-10EE-4D3C-B1F9-DBB9313E5BDE}"/>
    <dgm:cxn modelId="{F74010AA-06E4-4B15-9C25-560CE844E9CE}" type="presOf" srcId="{BF960C85-024E-4AB3-A7C7-2CC303548996}" destId="{6E61F2E1-FEC4-4E9C-B2B4-9A712153DFB6}" srcOrd="0" destOrd="0" presId="urn:microsoft.com/office/officeart/2005/8/layout/vList6"/>
    <dgm:cxn modelId="{E79926CC-2990-42EF-A4F0-66A25831D9D2}" srcId="{07A1AC93-263C-4BBF-8B1A-183CED51C90E}" destId="{264B51F9-C074-4EF0-A387-26C8A42E2934}" srcOrd="0" destOrd="0" parTransId="{C482C687-A7ED-4E05-8068-6ECD928686E9}" sibTransId="{CA260853-1045-496C-8A24-AC1FD20A87EC}"/>
    <dgm:cxn modelId="{32018063-5CAB-4C92-8A0A-56E184793A82}" type="presOf" srcId="{264B51F9-C074-4EF0-A387-26C8A42E2934}" destId="{D6CE0557-B729-4E53-83A0-C0E444041EED}" srcOrd="0" destOrd="0" presId="urn:microsoft.com/office/officeart/2005/8/layout/vList6"/>
    <dgm:cxn modelId="{1366EA89-8F6A-4964-A0FF-12B5A457F935}" type="presOf" srcId="{F798A09B-F722-4D3F-909C-056FDEA953AD}" destId="{7AD2F3A0-9259-41B6-9397-F96001A13A83}" srcOrd="0" destOrd="0" presId="urn:microsoft.com/office/officeart/2005/8/layout/vList6"/>
    <dgm:cxn modelId="{209984C9-4AF7-46AD-BA66-AE459A63B45C}" type="presOf" srcId="{B186EED1-F423-48FC-97EF-CCB39EB49C23}" destId="{167EA7C0-97B0-4E62-A2EA-86CEBA769FEB}" srcOrd="0" destOrd="2" presId="urn:microsoft.com/office/officeart/2005/8/layout/vList6"/>
    <dgm:cxn modelId="{6C39A1DA-23E0-49FB-B048-31CBBBAB1053}" srcId="{D637540C-2852-4219-BDA0-B598F7873957}" destId="{A65D566C-7F70-4752-B667-80BD49D4C328}" srcOrd="1" destOrd="0" parTransId="{A333B805-D119-40CD-9B74-C674CE0B3CA9}" sibTransId="{51101714-FEEB-4131-9080-0896D624D584}"/>
    <dgm:cxn modelId="{4599D30B-3F78-4055-BEFD-AB2F103D88FF}" srcId="{264B51F9-C074-4EF0-A387-26C8A42E2934}" destId="{39814AD1-10D9-46D0-949C-A854A2419513}" srcOrd="2" destOrd="0" parTransId="{AD649C74-4327-43BF-836A-3CB579B42E8C}" sibTransId="{6C0A97A2-083D-455D-A22E-33DC01C4121F}"/>
    <dgm:cxn modelId="{741A66B0-67C7-4198-9AEE-D25FB12A7F43}" srcId="{D637540C-2852-4219-BDA0-B598F7873957}" destId="{B186EED1-F423-48FC-97EF-CCB39EB49C23}" srcOrd="2" destOrd="0" parTransId="{5ADA3ABD-254C-4F68-9BCC-526E9CC05234}" sibTransId="{8CFA67D7-FA43-4F10-9CB6-962CD554DA90}"/>
    <dgm:cxn modelId="{4123FD14-8D4C-41E1-BDD6-F7F8D927D1B1}" srcId="{A3DB1957-1C66-437B-9EC3-AC974A7AA73D}" destId="{C1874F64-2652-4A2C-8FDC-43AD505278DC}" srcOrd="1" destOrd="0" parTransId="{416CFD6E-F76F-4EEC-BBCE-DDDF023F5C03}" sibTransId="{6C43C59F-5934-4358-8DEA-ACDD9B31CD74}"/>
    <dgm:cxn modelId="{1E4EF814-B4D8-4B18-B0BB-1C162639A37E}" srcId="{07A1AC93-263C-4BBF-8B1A-183CED51C90E}" destId="{D3D636D3-AFD0-4A7B-84A2-8CDFF5957E93}" srcOrd="3" destOrd="0" parTransId="{B19E0DA3-2E99-431E-A449-B0B55FE0E23F}" sibTransId="{08735D5E-6A67-4F6B-A31F-934E8DB64A8B}"/>
    <dgm:cxn modelId="{E0229533-C901-4492-AEDF-5358D0640484}" srcId="{07A1AC93-263C-4BBF-8B1A-183CED51C90E}" destId="{A3DB1957-1C66-437B-9EC3-AC974A7AA73D}" srcOrd="2" destOrd="0" parTransId="{27206C62-8D5E-487E-A9E9-0E92147EDDA5}" sibTransId="{65D5C724-3F9E-48ED-AC31-0EE7912A2B10}"/>
    <dgm:cxn modelId="{D2C7824F-8FE6-4AC7-973B-643742B6B528}" type="presOf" srcId="{07A1AC93-263C-4BBF-8B1A-183CED51C90E}" destId="{297D8116-F1E2-4AAD-8DAE-444D37D08251}" srcOrd="0" destOrd="0" presId="urn:microsoft.com/office/officeart/2005/8/layout/vList6"/>
    <dgm:cxn modelId="{BFA2C3C3-432D-460E-98BF-FB287B90B8B6}" type="presOf" srcId="{A3DB1957-1C66-437B-9EC3-AC974A7AA73D}" destId="{3D567DC1-72EA-4DB0-8B76-AEAE43D6A7BB}" srcOrd="0" destOrd="0" presId="urn:microsoft.com/office/officeart/2005/8/layout/vList6"/>
    <dgm:cxn modelId="{3A96500D-D388-4E1D-BC4A-B62DFD3AA011}" type="presParOf" srcId="{297D8116-F1E2-4AAD-8DAE-444D37D08251}" destId="{BFCD49EF-210C-4749-B3B1-AFC9A5689350}" srcOrd="0" destOrd="0" presId="urn:microsoft.com/office/officeart/2005/8/layout/vList6"/>
    <dgm:cxn modelId="{DE0C726B-2527-4E16-BAC8-CE1B0D3B2E54}" type="presParOf" srcId="{BFCD49EF-210C-4749-B3B1-AFC9A5689350}" destId="{D6CE0557-B729-4E53-83A0-C0E444041EED}" srcOrd="0" destOrd="0" presId="urn:microsoft.com/office/officeart/2005/8/layout/vList6"/>
    <dgm:cxn modelId="{D3E6390E-9DD3-4ED6-B61A-CEB43C9FB499}" type="presParOf" srcId="{BFCD49EF-210C-4749-B3B1-AFC9A5689350}" destId="{7AD2F3A0-9259-41B6-9397-F96001A13A83}" srcOrd="1" destOrd="0" presId="urn:microsoft.com/office/officeart/2005/8/layout/vList6"/>
    <dgm:cxn modelId="{36E74A33-03D5-4C6B-821E-6268A5209CDD}" type="presParOf" srcId="{297D8116-F1E2-4AAD-8DAE-444D37D08251}" destId="{CBB55040-408D-4C4B-B51D-ACCC827D9A87}" srcOrd="1" destOrd="0" presId="urn:microsoft.com/office/officeart/2005/8/layout/vList6"/>
    <dgm:cxn modelId="{B2886F79-94F6-4A58-B0CC-CF7C41FFA4A2}" type="presParOf" srcId="{297D8116-F1E2-4AAD-8DAE-444D37D08251}" destId="{88AE8469-F181-4F52-9B62-377B554AFC96}" srcOrd="2" destOrd="0" presId="urn:microsoft.com/office/officeart/2005/8/layout/vList6"/>
    <dgm:cxn modelId="{1DC2CE4E-033F-4D90-8B21-D75800EEA2B4}" type="presParOf" srcId="{88AE8469-F181-4F52-9B62-377B554AFC96}" destId="{06970B24-72FA-47B2-A4BE-8515ADDDAEE9}" srcOrd="0" destOrd="0" presId="urn:microsoft.com/office/officeart/2005/8/layout/vList6"/>
    <dgm:cxn modelId="{2B92E52D-C0E7-46A2-BFE7-167ED24D063D}" type="presParOf" srcId="{88AE8469-F181-4F52-9B62-377B554AFC96}" destId="{167EA7C0-97B0-4E62-A2EA-86CEBA769FEB}" srcOrd="1" destOrd="0" presId="urn:microsoft.com/office/officeart/2005/8/layout/vList6"/>
    <dgm:cxn modelId="{2BACCD1A-3FA5-4E01-B446-1D8FAF356FD0}" type="presParOf" srcId="{297D8116-F1E2-4AAD-8DAE-444D37D08251}" destId="{4BEC02C3-AD5B-415B-8B1A-DE26E948B658}" srcOrd="3" destOrd="0" presId="urn:microsoft.com/office/officeart/2005/8/layout/vList6"/>
    <dgm:cxn modelId="{0BBE85BF-CD3D-4DC7-8F65-539D679C3815}" type="presParOf" srcId="{297D8116-F1E2-4AAD-8DAE-444D37D08251}" destId="{9D0D08CA-6F85-4AF0-B07B-835D715AA828}" srcOrd="4" destOrd="0" presId="urn:microsoft.com/office/officeart/2005/8/layout/vList6"/>
    <dgm:cxn modelId="{49285BCA-282F-4C3B-9E08-BA5E1F1E52E5}" type="presParOf" srcId="{9D0D08CA-6F85-4AF0-B07B-835D715AA828}" destId="{3D567DC1-72EA-4DB0-8B76-AEAE43D6A7BB}" srcOrd="0" destOrd="0" presId="urn:microsoft.com/office/officeart/2005/8/layout/vList6"/>
    <dgm:cxn modelId="{9C0EB05B-9AAC-4348-8239-8637EABD7448}" type="presParOf" srcId="{9D0D08CA-6F85-4AF0-B07B-835D715AA828}" destId="{6E61F2E1-FEC4-4E9C-B2B4-9A712153DFB6}" srcOrd="1" destOrd="0" presId="urn:microsoft.com/office/officeart/2005/8/layout/vList6"/>
    <dgm:cxn modelId="{21261874-523C-4A84-91E2-3B1C9F8B7096}" type="presParOf" srcId="{297D8116-F1E2-4AAD-8DAE-444D37D08251}" destId="{BDFACC41-9BFB-429F-97F5-3516D98BC98A}" srcOrd="5" destOrd="0" presId="urn:microsoft.com/office/officeart/2005/8/layout/vList6"/>
    <dgm:cxn modelId="{4DB45F02-5B69-476C-9EA4-CEC4C103F551}" type="presParOf" srcId="{297D8116-F1E2-4AAD-8DAE-444D37D08251}" destId="{658E6802-71C0-41E3-A26D-DCA881349CEC}" srcOrd="6" destOrd="0" presId="urn:microsoft.com/office/officeart/2005/8/layout/vList6"/>
    <dgm:cxn modelId="{AFE3ED61-9ABA-4B8F-AC2A-0434AAF8FB0D}" type="presParOf" srcId="{658E6802-71C0-41E3-A26D-DCA881349CEC}" destId="{30BE15C8-A1D0-4D37-A2FE-BA759EE08106}" srcOrd="0" destOrd="0" presId="urn:microsoft.com/office/officeart/2005/8/layout/vList6"/>
    <dgm:cxn modelId="{44E2A44E-FFBE-4C22-A619-0F48296E3E7D}" type="presParOf" srcId="{658E6802-71C0-41E3-A26D-DCA881349CEC}" destId="{81B17DBA-8862-4B65-A8CB-9B50421A12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B03D2C-63FC-411F-B5C7-DE1B12EEF88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3F7F5-2396-44E9-8670-05EC4D70C751}">
      <dgm:prSet phldrT="[Text]"/>
      <dgm:spPr/>
      <dgm:t>
        <a:bodyPr/>
        <a:lstStyle/>
        <a:p>
          <a:r>
            <a:rPr lang="en-US" dirty="0" smtClean="0"/>
            <a:t>2.AUTONOMY VS SHAME/DOUBT</a:t>
          </a:r>
          <a:endParaRPr lang="en-US" dirty="0"/>
        </a:p>
      </dgm:t>
    </dgm:pt>
    <dgm:pt modelId="{7D2FAF56-DDA5-4E65-9BDE-FE12F87418B3}" type="parTrans" cxnId="{13D1BBAC-BAB5-45FA-8FB5-F07A044D1C95}">
      <dgm:prSet/>
      <dgm:spPr/>
      <dgm:t>
        <a:bodyPr/>
        <a:lstStyle/>
        <a:p>
          <a:endParaRPr lang="en-US"/>
        </a:p>
      </dgm:t>
    </dgm:pt>
    <dgm:pt modelId="{C763DAC5-216B-4971-ADB1-F0E5D68DE6C6}" type="sibTrans" cxnId="{13D1BBAC-BAB5-45FA-8FB5-F07A044D1C95}">
      <dgm:prSet/>
      <dgm:spPr/>
      <dgm:t>
        <a:bodyPr/>
        <a:lstStyle/>
        <a:p>
          <a:endParaRPr lang="en-US"/>
        </a:p>
      </dgm:t>
    </dgm:pt>
    <dgm:pt modelId="{09A2AE55-448C-4985-A5E3-AFBAD9ADA6FC}">
      <dgm:prSet phldrT="[Text]"/>
      <dgm:spPr/>
      <dgm:t>
        <a:bodyPr/>
        <a:lstStyle/>
        <a:p>
          <a:r>
            <a:rPr lang="en-US" dirty="0" smtClean="0"/>
            <a:t>UP TO 3 YRS</a:t>
          </a:r>
          <a:endParaRPr lang="en-US" dirty="0"/>
        </a:p>
      </dgm:t>
    </dgm:pt>
    <dgm:pt modelId="{960C6546-6C75-4469-9AC8-78770FB6716D}" type="parTrans" cxnId="{F8024B4D-CBD8-4862-81D4-0D5D5721DBF3}">
      <dgm:prSet/>
      <dgm:spPr/>
      <dgm:t>
        <a:bodyPr/>
        <a:lstStyle/>
        <a:p>
          <a:endParaRPr lang="en-US"/>
        </a:p>
      </dgm:t>
    </dgm:pt>
    <dgm:pt modelId="{FA91D760-301D-41C0-9635-491E2C769B12}" type="sibTrans" cxnId="{F8024B4D-CBD8-4862-81D4-0D5D5721DBF3}">
      <dgm:prSet/>
      <dgm:spPr/>
      <dgm:t>
        <a:bodyPr/>
        <a:lstStyle/>
        <a:p>
          <a:endParaRPr lang="en-US"/>
        </a:p>
      </dgm:t>
    </dgm:pt>
    <dgm:pt modelId="{DAA51F3B-BC29-4DC8-8825-3B42C1950025}">
      <dgm:prSet phldrT="[Text]" phldr="1"/>
      <dgm:spPr/>
      <dgm:t>
        <a:bodyPr/>
        <a:lstStyle/>
        <a:p>
          <a:endParaRPr lang="en-US"/>
        </a:p>
      </dgm:t>
    </dgm:pt>
    <dgm:pt modelId="{37842655-0D70-48E1-B524-A797CBB27F26}" type="parTrans" cxnId="{D1B589A3-F2C9-457C-95D3-DF81858585FA}">
      <dgm:prSet/>
      <dgm:spPr/>
      <dgm:t>
        <a:bodyPr/>
        <a:lstStyle/>
        <a:p>
          <a:endParaRPr lang="en-US"/>
        </a:p>
      </dgm:t>
    </dgm:pt>
    <dgm:pt modelId="{04CB0F01-D569-4C41-B974-EB15714E79A8}" type="sibTrans" cxnId="{D1B589A3-F2C9-457C-95D3-DF81858585FA}">
      <dgm:prSet/>
      <dgm:spPr/>
      <dgm:t>
        <a:bodyPr/>
        <a:lstStyle/>
        <a:p>
          <a:endParaRPr lang="en-US"/>
        </a:p>
      </dgm:t>
    </dgm:pt>
    <dgm:pt modelId="{3B675C40-CAEC-43A9-876D-C02480448322}">
      <dgm:prSet phldrT="[Text]"/>
      <dgm:spPr/>
      <dgm:t>
        <a:bodyPr/>
        <a:lstStyle/>
        <a:p>
          <a:r>
            <a:rPr lang="en-US" dirty="0" smtClean="0"/>
            <a:t>4.INDUSTRY VS V S  INFERIOTY</a:t>
          </a:r>
          <a:endParaRPr lang="en-US" dirty="0"/>
        </a:p>
      </dgm:t>
    </dgm:pt>
    <dgm:pt modelId="{FE61FA0A-5C06-41A8-8485-6E1D8C7C1D7C}" type="parTrans" cxnId="{AF49770F-0095-401F-9D6B-178B4DF9C6BB}">
      <dgm:prSet/>
      <dgm:spPr/>
      <dgm:t>
        <a:bodyPr/>
        <a:lstStyle/>
        <a:p>
          <a:endParaRPr lang="en-US"/>
        </a:p>
      </dgm:t>
    </dgm:pt>
    <dgm:pt modelId="{7D812F4D-CDDE-4DAE-91B2-E00CC14637FA}" type="sibTrans" cxnId="{AF49770F-0095-401F-9D6B-178B4DF9C6BB}">
      <dgm:prSet/>
      <dgm:spPr/>
      <dgm:t>
        <a:bodyPr/>
        <a:lstStyle/>
        <a:p>
          <a:endParaRPr lang="en-US"/>
        </a:p>
      </dgm:t>
    </dgm:pt>
    <dgm:pt modelId="{A99DDB12-F2C3-4AF5-A04D-3C61AC4037FC}">
      <dgm:prSet phldrT="[Text]"/>
      <dgm:spPr/>
      <dgm:t>
        <a:bodyPr/>
        <a:lstStyle/>
        <a:p>
          <a:r>
            <a:rPr lang="en-US" dirty="0" smtClean="0"/>
            <a:t>MASTERING KNOWLEDGE</a:t>
          </a:r>
          <a:endParaRPr lang="en-US" dirty="0"/>
        </a:p>
      </dgm:t>
    </dgm:pt>
    <dgm:pt modelId="{967F17D3-1F7E-404B-BC19-A03674218ADE}" type="parTrans" cxnId="{7FFAFFA7-266B-4605-9E63-EAA00162D824}">
      <dgm:prSet/>
      <dgm:spPr/>
      <dgm:t>
        <a:bodyPr/>
        <a:lstStyle/>
        <a:p>
          <a:endParaRPr lang="en-US"/>
        </a:p>
      </dgm:t>
    </dgm:pt>
    <dgm:pt modelId="{5EA683CD-CDC9-41EE-BAFB-339FB88607F0}" type="sibTrans" cxnId="{7FFAFFA7-266B-4605-9E63-EAA00162D824}">
      <dgm:prSet/>
      <dgm:spPr/>
      <dgm:t>
        <a:bodyPr/>
        <a:lstStyle/>
        <a:p>
          <a:endParaRPr lang="en-US"/>
        </a:p>
      </dgm:t>
    </dgm:pt>
    <dgm:pt modelId="{3E7FC0C0-0B56-41A8-BD15-0FA03EE35E53}">
      <dgm:prSet phldrT="[Text]" phldr="1"/>
      <dgm:spPr/>
      <dgm:t>
        <a:bodyPr/>
        <a:lstStyle/>
        <a:p>
          <a:endParaRPr lang="en-US" dirty="0"/>
        </a:p>
      </dgm:t>
    </dgm:pt>
    <dgm:pt modelId="{204EB702-7E8B-4000-8889-69F7FD669E2D}" type="parTrans" cxnId="{AAC374B9-2891-42D5-8B55-5590096C91AC}">
      <dgm:prSet/>
      <dgm:spPr/>
      <dgm:t>
        <a:bodyPr/>
        <a:lstStyle/>
        <a:p>
          <a:endParaRPr lang="en-US"/>
        </a:p>
      </dgm:t>
    </dgm:pt>
    <dgm:pt modelId="{29E1BCAC-CC1D-4D68-A23B-13221856946A}" type="sibTrans" cxnId="{AAC374B9-2891-42D5-8B55-5590096C91AC}">
      <dgm:prSet/>
      <dgm:spPr/>
      <dgm:t>
        <a:bodyPr/>
        <a:lstStyle/>
        <a:p>
          <a:endParaRPr lang="en-US"/>
        </a:p>
      </dgm:t>
    </dgm:pt>
    <dgm:pt modelId="{E59678D4-2C08-4E09-B9C4-1370E894C125}">
      <dgm:prSet/>
      <dgm:spPr/>
      <dgm:t>
        <a:bodyPr/>
        <a:lstStyle/>
        <a:p>
          <a:r>
            <a:rPr lang="en-US" dirty="0" smtClean="0"/>
            <a:t>6.INTIMACY VS ISOLATION</a:t>
          </a:r>
          <a:endParaRPr lang="en-US" dirty="0"/>
        </a:p>
      </dgm:t>
    </dgm:pt>
    <dgm:pt modelId="{8BCE545A-B879-4D5F-99C5-42F3F43F1AEC}" type="parTrans" cxnId="{1E4A87DE-1DF7-471F-846F-0C932415A685}">
      <dgm:prSet/>
      <dgm:spPr/>
      <dgm:t>
        <a:bodyPr/>
        <a:lstStyle/>
        <a:p>
          <a:endParaRPr lang="en-US"/>
        </a:p>
      </dgm:t>
    </dgm:pt>
    <dgm:pt modelId="{A9B5F250-FDC5-4DDA-8349-5005A4240FEA}" type="sibTrans" cxnId="{1E4A87DE-1DF7-471F-846F-0C932415A685}">
      <dgm:prSet/>
      <dgm:spPr/>
      <dgm:t>
        <a:bodyPr/>
        <a:lstStyle/>
        <a:p>
          <a:endParaRPr lang="en-US"/>
        </a:p>
      </dgm:t>
    </dgm:pt>
    <dgm:pt modelId="{414D88E1-E53F-4C31-B6FF-52E92AF9C0B1}">
      <dgm:prSet/>
      <dgm:spPr/>
      <dgm:t>
        <a:bodyPr/>
        <a:lstStyle/>
        <a:p>
          <a:r>
            <a:rPr lang="en-US" dirty="0" smtClean="0"/>
            <a:t>8.INTERGRIKTY VS DESPAIR</a:t>
          </a:r>
          <a:endParaRPr lang="en-US" dirty="0"/>
        </a:p>
      </dgm:t>
    </dgm:pt>
    <dgm:pt modelId="{BD45FCEE-2415-4448-BDB4-E6532860AFCC}" type="parTrans" cxnId="{F65CA552-D262-40AD-81B9-8FE4A53C71EB}">
      <dgm:prSet/>
      <dgm:spPr/>
      <dgm:t>
        <a:bodyPr/>
        <a:lstStyle/>
        <a:p>
          <a:endParaRPr lang="en-US"/>
        </a:p>
      </dgm:t>
    </dgm:pt>
    <dgm:pt modelId="{A75DFC63-40FA-4BC1-AE80-D701B0C73E35}" type="sibTrans" cxnId="{F65CA552-D262-40AD-81B9-8FE4A53C71EB}">
      <dgm:prSet/>
      <dgm:spPr/>
      <dgm:t>
        <a:bodyPr/>
        <a:lstStyle/>
        <a:p>
          <a:endParaRPr lang="en-US"/>
        </a:p>
      </dgm:t>
    </dgm:pt>
    <dgm:pt modelId="{80AAA816-B3F6-4B89-83DE-E3855A951FFB}">
      <dgm:prSet phldrT="[Text]"/>
      <dgm:spPr/>
      <dgm:t>
        <a:bodyPr/>
        <a:lstStyle/>
        <a:p>
          <a:r>
            <a:rPr lang="en-US" dirty="0" smtClean="0"/>
            <a:t>SENSE OF FREEDOM</a:t>
          </a:r>
          <a:endParaRPr lang="en-US" dirty="0"/>
        </a:p>
      </dgm:t>
    </dgm:pt>
    <dgm:pt modelId="{56D4BDF2-9B1D-486D-BF0F-7F72A4806912}" type="parTrans" cxnId="{BED81EB1-4607-48A1-AF34-6DB2ABE2F4A2}">
      <dgm:prSet/>
      <dgm:spPr/>
      <dgm:t>
        <a:bodyPr/>
        <a:lstStyle/>
        <a:p>
          <a:endParaRPr lang="en-US"/>
        </a:p>
      </dgm:t>
    </dgm:pt>
    <dgm:pt modelId="{67D1D457-75CB-478F-9DD2-88B19412C11B}" type="sibTrans" cxnId="{BED81EB1-4607-48A1-AF34-6DB2ABE2F4A2}">
      <dgm:prSet/>
      <dgm:spPr/>
      <dgm:t>
        <a:bodyPr/>
        <a:lstStyle/>
        <a:p>
          <a:endParaRPr lang="en-US"/>
        </a:p>
      </dgm:t>
    </dgm:pt>
    <dgm:pt modelId="{EC171CAB-1596-43C0-9BAB-7EAC19DAE9C5}">
      <dgm:prSet phldrT="[Text]"/>
      <dgm:spPr/>
      <dgm:t>
        <a:bodyPr/>
        <a:lstStyle/>
        <a:p>
          <a:r>
            <a:rPr lang="en-US" dirty="0" smtClean="0"/>
            <a:t>IF PUNSHIED A LOT  THEY DEVELPO SHAME</a:t>
          </a:r>
          <a:endParaRPr lang="en-US" dirty="0"/>
        </a:p>
      </dgm:t>
    </dgm:pt>
    <dgm:pt modelId="{B184E98C-D802-464A-9AFF-EA39E10CF82C}" type="parTrans" cxnId="{3F28FA89-0D59-417D-B7B0-6977D944D350}">
      <dgm:prSet/>
      <dgm:spPr/>
      <dgm:t>
        <a:bodyPr/>
        <a:lstStyle/>
        <a:p>
          <a:endParaRPr lang="en-US"/>
        </a:p>
      </dgm:t>
    </dgm:pt>
    <dgm:pt modelId="{39AC1F20-B56A-40A8-A062-E72DC45EAD03}" type="sibTrans" cxnId="{3F28FA89-0D59-417D-B7B0-6977D944D350}">
      <dgm:prSet/>
      <dgm:spPr/>
      <dgm:t>
        <a:bodyPr/>
        <a:lstStyle/>
        <a:p>
          <a:endParaRPr lang="en-US"/>
        </a:p>
      </dgm:t>
    </dgm:pt>
    <dgm:pt modelId="{6BCE8637-6A21-4A30-AFDF-FA27A5D20325}">
      <dgm:prSet phldrT="[Text]"/>
      <dgm:spPr/>
      <dgm:t>
        <a:bodyPr/>
        <a:lstStyle/>
        <a:p>
          <a:r>
            <a:rPr lang="en-US" dirty="0" smtClean="0"/>
            <a:t>MAY FEEL INADQUATE IF NOT VERY COMPETENT</a:t>
          </a:r>
          <a:endParaRPr lang="en-US" dirty="0"/>
        </a:p>
      </dgm:t>
    </dgm:pt>
    <dgm:pt modelId="{85CDA089-1C14-4EB2-A9A3-D130615FE67B}" type="parTrans" cxnId="{5A793900-6182-4113-B060-BC26557932A4}">
      <dgm:prSet/>
      <dgm:spPr/>
    </dgm:pt>
    <dgm:pt modelId="{87DCDE7A-D32C-4879-B6DC-CB5C5BD31593}" type="sibTrans" cxnId="{5A793900-6182-4113-B060-BC26557932A4}">
      <dgm:prSet/>
      <dgm:spPr/>
    </dgm:pt>
    <dgm:pt modelId="{FFCD005D-F7FC-469F-B695-00578518D155}">
      <dgm:prSet/>
      <dgm:spPr/>
      <dgm:t>
        <a:bodyPr/>
        <a:lstStyle/>
        <a:p>
          <a:r>
            <a:rPr lang="en-US" dirty="0" smtClean="0"/>
            <a:t>20S AND 30S</a:t>
          </a:r>
          <a:endParaRPr lang="en-US" dirty="0"/>
        </a:p>
      </dgm:t>
    </dgm:pt>
    <dgm:pt modelId="{578CE051-F4AF-4F9B-B492-CF3042EDEB8B}" type="parTrans" cxnId="{5304CF2A-A670-47E0-A3B5-865583D0F6D0}">
      <dgm:prSet/>
      <dgm:spPr/>
    </dgm:pt>
    <dgm:pt modelId="{DF4601B4-C6F8-4952-B3CE-8650DF343406}" type="sibTrans" cxnId="{5304CF2A-A670-47E0-A3B5-865583D0F6D0}">
      <dgm:prSet/>
      <dgm:spPr/>
    </dgm:pt>
    <dgm:pt modelId="{2274FD01-ECBF-48C4-BA53-8E752C1D0B6E}">
      <dgm:prSet/>
      <dgm:spPr/>
      <dgm:t>
        <a:bodyPr/>
        <a:lstStyle/>
        <a:p>
          <a:r>
            <a:rPr lang="en-US" dirty="0" smtClean="0"/>
            <a:t>INTIMATE REALTIONS FORMS  OR FAILS</a:t>
          </a:r>
          <a:endParaRPr lang="en-US" dirty="0"/>
        </a:p>
      </dgm:t>
    </dgm:pt>
    <dgm:pt modelId="{7DA7D1C3-9A23-4B64-B204-1E2BEC6682E2}" type="parTrans" cxnId="{F85A3F79-1148-4D04-9D21-13CDC1A6FFDB}">
      <dgm:prSet/>
      <dgm:spPr/>
    </dgm:pt>
    <dgm:pt modelId="{C972CBF5-9E50-4542-8487-7C214519AC01}" type="sibTrans" cxnId="{F85A3F79-1148-4D04-9D21-13CDC1A6FFDB}">
      <dgm:prSet/>
      <dgm:spPr/>
    </dgm:pt>
    <dgm:pt modelId="{02BBBAEB-0378-409C-B049-0B9E45982F1F}">
      <dgm:prSet/>
      <dgm:spPr/>
      <dgm:t>
        <a:bodyPr/>
        <a:lstStyle/>
        <a:p>
          <a:r>
            <a:rPr lang="en-US" dirty="0" smtClean="0"/>
            <a:t>LIFE ACHIEVEMNTS \</a:t>
          </a:r>
          <a:endParaRPr lang="en-US" dirty="0"/>
        </a:p>
      </dgm:t>
    </dgm:pt>
    <dgm:pt modelId="{B99BCDF1-F6CD-42F5-9FE2-4F81CF6DAEA9}" type="parTrans" cxnId="{4306CE0C-CA07-4F10-9946-67277417B466}">
      <dgm:prSet/>
      <dgm:spPr/>
    </dgm:pt>
    <dgm:pt modelId="{ED97FDC3-D260-42E1-B574-8CB275A27A2B}" type="sibTrans" cxnId="{4306CE0C-CA07-4F10-9946-67277417B466}">
      <dgm:prSet/>
      <dgm:spPr/>
    </dgm:pt>
    <dgm:pt modelId="{EB8E441A-517B-4F1A-91DB-19C5ABF8D909}">
      <dgm:prSet/>
      <dgm:spPr/>
      <dgm:t>
        <a:bodyPr/>
        <a:lstStyle/>
        <a:p>
          <a:r>
            <a:rPr lang="en-US" dirty="0" smtClean="0"/>
            <a:t>POSITIVE =INERGRITY</a:t>
          </a:r>
          <a:endParaRPr lang="en-US" dirty="0"/>
        </a:p>
      </dgm:t>
    </dgm:pt>
    <dgm:pt modelId="{81B19C2C-0706-47B3-8B6E-E5680D8373C5}" type="parTrans" cxnId="{08620981-CECA-4A57-98B6-8A21A9876EE3}">
      <dgm:prSet/>
      <dgm:spPr/>
    </dgm:pt>
    <dgm:pt modelId="{36A10E64-19A8-44F2-B809-442CEF61E0DB}" type="sibTrans" cxnId="{08620981-CECA-4A57-98B6-8A21A9876EE3}">
      <dgm:prSet/>
      <dgm:spPr/>
    </dgm:pt>
    <dgm:pt modelId="{71F9F0A4-13E3-42C7-93B9-C95C94428D3D}">
      <dgm:prSet/>
      <dgm:spPr/>
      <dgm:t>
        <a:bodyPr/>
        <a:lstStyle/>
        <a:p>
          <a:r>
            <a:rPr lang="en-US" dirty="0" smtClean="0"/>
            <a:t>NEAGATIVE =DESPAIR</a:t>
          </a:r>
          <a:endParaRPr lang="en-US" dirty="0"/>
        </a:p>
      </dgm:t>
    </dgm:pt>
    <dgm:pt modelId="{5B0291C4-896B-4A17-B8FB-F5E7099359E3}" type="parTrans" cxnId="{9306749F-96EC-4A16-8590-AF440CFA2E4A}">
      <dgm:prSet/>
      <dgm:spPr/>
    </dgm:pt>
    <dgm:pt modelId="{54320E4D-6245-4C7F-AA7B-ECD2DFB86687}" type="sibTrans" cxnId="{9306749F-96EC-4A16-8590-AF440CFA2E4A}">
      <dgm:prSet/>
      <dgm:spPr/>
    </dgm:pt>
    <dgm:pt modelId="{C4E97C8E-53F7-40FD-B1CE-AA17C32B3141}" type="pres">
      <dgm:prSet presAssocID="{3BB03D2C-63FC-411F-B5C7-DE1B12EEF8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4BCE49-E9E4-422F-9AFD-97C92FA898AC}" type="pres">
      <dgm:prSet presAssocID="{46B3F7F5-2396-44E9-8670-05EC4D70C751}" presName="linNode" presStyleCnt="0"/>
      <dgm:spPr/>
    </dgm:pt>
    <dgm:pt modelId="{41966C78-2F5E-44FC-B241-565492A732A7}" type="pres">
      <dgm:prSet presAssocID="{46B3F7F5-2396-44E9-8670-05EC4D70C75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7956B-A388-4AEF-957F-1C8A379E4870}" type="pres">
      <dgm:prSet presAssocID="{46B3F7F5-2396-44E9-8670-05EC4D70C751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6195B-94FC-46AB-A6A3-FA26C5CDB4E5}" type="pres">
      <dgm:prSet presAssocID="{C763DAC5-216B-4971-ADB1-F0E5D68DE6C6}" presName="spacing" presStyleCnt="0"/>
      <dgm:spPr/>
    </dgm:pt>
    <dgm:pt modelId="{F8022CEA-DD75-443E-8C09-5921B0F312E4}" type="pres">
      <dgm:prSet presAssocID="{3B675C40-CAEC-43A9-876D-C02480448322}" presName="linNode" presStyleCnt="0"/>
      <dgm:spPr/>
    </dgm:pt>
    <dgm:pt modelId="{7F41EC06-B17F-4B31-B176-1DF3287F90AD}" type="pres">
      <dgm:prSet presAssocID="{3B675C40-CAEC-43A9-876D-C0248044832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775A-930D-4220-84CD-CADE2B6B0D9B}" type="pres">
      <dgm:prSet presAssocID="{3B675C40-CAEC-43A9-876D-C0248044832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F923F-023E-41BC-AC43-389AFBD9F1F4}" type="pres">
      <dgm:prSet presAssocID="{7D812F4D-CDDE-4DAE-91B2-E00CC14637FA}" presName="spacing" presStyleCnt="0"/>
      <dgm:spPr/>
    </dgm:pt>
    <dgm:pt modelId="{F90D7CD8-5619-4E2E-8E58-A2DE1C10A822}" type="pres">
      <dgm:prSet presAssocID="{E59678D4-2C08-4E09-B9C4-1370E894C125}" presName="linNode" presStyleCnt="0"/>
      <dgm:spPr/>
    </dgm:pt>
    <dgm:pt modelId="{D4551340-FBEB-45EE-AD41-DE622F988174}" type="pres">
      <dgm:prSet presAssocID="{E59678D4-2C08-4E09-B9C4-1370E894C12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1A925-3F00-4DC9-95F8-B2653311881B}" type="pres">
      <dgm:prSet presAssocID="{E59678D4-2C08-4E09-B9C4-1370E894C12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67AF2-A5DE-4F83-8E52-39461F42D632}" type="pres">
      <dgm:prSet presAssocID="{A9B5F250-FDC5-4DDA-8349-5005A4240FEA}" presName="spacing" presStyleCnt="0"/>
      <dgm:spPr/>
    </dgm:pt>
    <dgm:pt modelId="{CB7371D4-2F6D-4E15-8905-5CAE5028D003}" type="pres">
      <dgm:prSet presAssocID="{414D88E1-E53F-4C31-B6FF-52E92AF9C0B1}" presName="linNode" presStyleCnt="0"/>
      <dgm:spPr/>
    </dgm:pt>
    <dgm:pt modelId="{286E6CC0-4A7C-4204-9114-1FA6D1C2EE02}" type="pres">
      <dgm:prSet presAssocID="{414D88E1-E53F-4C31-B6FF-52E92AF9C0B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A5960-0E12-4ECE-988E-481FA6E6202D}" type="pres">
      <dgm:prSet presAssocID="{414D88E1-E53F-4C31-B6FF-52E92AF9C0B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A87DE-1DF7-471F-846F-0C932415A685}" srcId="{3BB03D2C-63FC-411F-B5C7-DE1B12EEF88A}" destId="{E59678D4-2C08-4E09-B9C4-1370E894C125}" srcOrd="2" destOrd="0" parTransId="{8BCE545A-B879-4D5F-99C5-42F3F43F1AEC}" sibTransId="{A9B5F250-FDC5-4DDA-8349-5005A4240FEA}"/>
    <dgm:cxn modelId="{5A793900-6182-4113-B060-BC26557932A4}" srcId="{3B675C40-CAEC-43A9-876D-C02480448322}" destId="{6BCE8637-6A21-4A30-AFDF-FA27A5D20325}" srcOrd="1" destOrd="0" parTransId="{85CDA089-1C14-4EB2-A9A3-D130615FE67B}" sibTransId="{87DCDE7A-D32C-4879-B6DC-CB5C5BD31593}"/>
    <dgm:cxn modelId="{E36BC6AD-8392-4D47-8008-8330F5C62EA9}" type="presOf" srcId="{EB8E441A-517B-4F1A-91DB-19C5ABF8D909}" destId="{B5BA5960-0E12-4ECE-988E-481FA6E6202D}" srcOrd="0" destOrd="1" presId="urn:microsoft.com/office/officeart/2005/8/layout/vList6"/>
    <dgm:cxn modelId="{F4AC2393-48D9-4DB2-B5B5-F3CB11AD18CB}" type="presOf" srcId="{2274FD01-ECBF-48C4-BA53-8E752C1D0B6E}" destId="{0881A925-3F00-4DC9-95F8-B2653311881B}" srcOrd="0" destOrd="1" presId="urn:microsoft.com/office/officeart/2005/8/layout/vList6"/>
    <dgm:cxn modelId="{47B7AAA6-08B9-4223-A14E-717ED2B6FD61}" type="presOf" srcId="{3E7FC0C0-0B56-41A8-BD15-0FA03EE35E53}" destId="{0EDD775A-930D-4220-84CD-CADE2B6B0D9B}" srcOrd="0" destOrd="2" presId="urn:microsoft.com/office/officeart/2005/8/layout/vList6"/>
    <dgm:cxn modelId="{5304CF2A-A670-47E0-A3B5-865583D0F6D0}" srcId="{E59678D4-2C08-4E09-B9C4-1370E894C125}" destId="{FFCD005D-F7FC-469F-B695-00578518D155}" srcOrd="0" destOrd="0" parTransId="{578CE051-F4AF-4F9B-B492-CF3042EDEB8B}" sibTransId="{DF4601B4-C6F8-4952-B3CE-8650DF343406}"/>
    <dgm:cxn modelId="{CAF381FA-20AA-4834-9AC1-2BC90FD78381}" type="presOf" srcId="{EC171CAB-1596-43C0-9BAB-7EAC19DAE9C5}" destId="{A537956B-A388-4AEF-957F-1C8A379E4870}" srcOrd="0" destOrd="2" presId="urn:microsoft.com/office/officeart/2005/8/layout/vList6"/>
    <dgm:cxn modelId="{793C3CC7-44FC-4DAB-908B-642FB8E68D74}" type="presOf" srcId="{E59678D4-2C08-4E09-B9C4-1370E894C125}" destId="{D4551340-FBEB-45EE-AD41-DE622F988174}" srcOrd="0" destOrd="0" presId="urn:microsoft.com/office/officeart/2005/8/layout/vList6"/>
    <dgm:cxn modelId="{05459151-B273-4FA7-BB1F-3E32D4E2E9E9}" type="presOf" srcId="{46B3F7F5-2396-44E9-8670-05EC4D70C751}" destId="{41966C78-2F5E-44FC-B241-565492A732A7}" srcOrd="0" destOrd="0" presId="urn:microsoft.com/office/officeart/2005/8/layout/vList6"/>
    <dgm:cxn modelId="{BED81EB1-4607-48A1-AF34-6DB2ABE2F4A2}" srcId="{46B3F7F5-2396-44E9-8670-05EC4D70C751}" destId="{80AAA816-B3F6-4B89-83DE-E3855A951FFB}" srcOrd="1" destOrd="0" parTransId="{56D4BDF2-9B1D-486D-BF0F-7F72A4806912}" sibTransId="{67D1D457-75CB-478F-9DD2-88B19412C11B}"/>
    <dgm:cxn modelId="{D1B589A3-F2C9-457C-95D3-DF81858585FA}" srcId="{46B3F7F5-2396-44E9-8670-05EC4D70C751}" destId="{DAA51F3B-BC29-4DC8-8825-3B42C1950025}" srcOrd="3" destOrd="0" parTransId="{37842655-0D70-48E1-B524-A797CBB27F26}" sibTransId="{04CB0F01-D569-4C41-B974-EB15714E79A8}"/>
    <dgm:cxn modelId="{AF49770F-0095-401F-9D6B-178B4DF9C6BB}" srcId="{3BB03D2C-63FC-411F-B5C7-DE1B12EEF88A}" destId="{3B675C40-CAEC-43A9-876D-C02480448322}" srcOrd="1" destOrd="0" parTransId="{FE61FA0A-5C06-41A8-8485-6E1D8C7C1D7C}" sibTransId="{7D812F4D-CDDE-4DAE-91B2-E00CC14637FA}"/>
    <dgm:cxn modelId="{AAC374B9-2891-42D5-8B55-5590096C91AC}" srcId="{3B675C40-CAEC-43A9-876D-C02480448322}" destId="{3E7FC0C0-0B56-41A8-BD15-0FA03EE35E53}" srcOrd="2" destOrd="0" parTransId="{204EB702-7E8B-4000-8889-69F7FD669E2D}" sibTransId="{29E1BCAC-CC1D-4D68-A23B-13221856946A}"/>
    <dgm:cxn modelId="{5BBB3473-9ED3-4DF2-A53C-C383C860ADFE}" type="presOf" srcId="{71F9F0A4-13E3-42C7-93B9-C95C94428D3D}" destId="{B5BA5960-0E12-4ECE-988E-481FA6E6202D}" srcOrd="0" destOrd="2" presId="urn:microsoft.com/office/officeart/2005/8/layout/vList6"/>
    <dgm:cxn modelId="{3AAD1D4A-9B3B-4062-AE33-96B1F0C48AEF}" type="presOf" srcId="{FFCD005D-F7FC-469F-B695-00578518D155}" destId="{0881A925-3F00-4DC9-95F8-B2653311881B}" srcOrd="0" destOrd="0" presId="urn:microsoft.com/office/officeart/2005/8/layout/vList6"/>
    <dgm:cxn modelId="{08620981-CECA-4A57-98B6-8A21A9876EE3}" srcId="{414D88E1-E53F-4C31-B6FF-52E92AF9C0B1}" destId="{EB8E441A-517B-4F1A-91DB-19C5ABF8D909}" srcOrd="1" destOrd="0" parTransId="{81B19C2C-0706-47B3-8B6E-E5680D8373C5}" sibTransId="{36A10E64-19A8-44F2-B809-442CEF61E0DB}"/>
    <dgm:cxn modelId="{F8024B4D-CBD8-4862-81D4-0D5D5721DBF3}" srcId="{46B3F7F5-2396-44E9-8670-05EC4D70C751}" destId="{09A2AE55-448C-4985-A5E3-AFBAD9ADA6FC}" srcOrd="0" destOrd="0" parTransId="{960C6546-6C75-4469-9AC8-78770FB6716D}" sibTransId="{FA91D760-301D-41C0-9635-491E2C769B12}"/>
    <dgm:cxn modelId="{78EE32A2-5214-4B14-B747-C56EB905580C}" type="presOf" srcId="{80AAA816-B3F6-4B89-83DE-E3855A951FFB}" destId="{A537956B-A388-4AEF-957F-1C8A379E4870}" srcOrd="0" destOrd="1" presId="urn:microsoft.com/office/officeart/2005/8/layout/vList6"/>
    <dgm:cxn modelId="{4306CE0C-CA07-4F10-9946-67277417B466}" srcId="{414D88E1-E53F-4C31-B6FF-52E92AF9C0B1}" destId="{02BBBAEB-0378-409C-B049-0B9E45982F1F}" srcOrd="0" destOrd="0" parTransId="{B99BCDF1-F6CD-42F5-9FE2-4F81CF6DAEA9}" sibTransId="{ED97FDC3-D260-42E1-B574-8CB275A27A2B}"/>
    <dgm:cxn modelId="{A1F84549-9A73-4BB2-AFD9-EB6D451B836F}" type="presOf" srcId="{02BBBAEB-0378-409C-B049-0B9E45982F1F}" destId="{B5BA5960-0E12-4ECE-988E-481FA6E6202D}" srcOrd="0" destOrd="0" presId="urn:microsoft.com/office/officeart/2005/8/layout/vList6"/>
    <dgm:cxn modelId="{7FFAFFA7-266B-4605-9E63-EAA00162D824}" srcId="{3B675C40-CAEC-43A9-876D-C02480448322}" destId="{A99DDB12-F2C3-4AF5-A04D-3C61AC4037FC}" srcOrd="0" destOrd="0" parTransId="{967F17D3-1F7E-404B-BC19-A03674218ADE}" sibTransId="{5EA683CD-CDC9-41EE-BAFB-339FB88607F0}"/>
    <dgm:cxn modelId="{13D1BBAC-BAB5-45FA-8FB5-F07A044D1C95}" srcId="{3BB03D2C-63FC-411F-B5C7-DE1B12EEF88A}" destId="{46B3F7F5-2396-44E9-8670-05EC4D70C751}" srcOrd="0" destOrd="0" parTransId="{7D2FAF56-DDA5-4E65-9BDE-FE12F87418B3}" sibTransId="{C763DAC5-216B-4971-ADB1-F0E5D68DE6C6}"/>
    <dgm:cxn modelId="{00AA3F64-8169-4E84-BA83-D450EBA3B680}" type="presOf" srcId="{09A2AE55-448C-4985-A5E3-AFBAD9ADA6FC}" destId="{A537956B-A388-4AEF-957F-1C8A379E4870}" srcOrd="0" destOrd="0" presId="urn:microsoft.com/office/officeart/2005/8/layout/vList6"/>
    <dgm:cxn modelId="{3F28FA89-0D59-417D-B7B0-6977D944D350}" srcId="{46B3F7F5-2396-44E9-8670-05EC4D70C751}" destId="{EC171CAB-1596-43C0-9BAB-7EAC19DAE9C5}" srcOrd="2" destOrd="0" parTransId="{B184E98C-D802-464A-9AFF-EA39E10CF82C}" sibTransId="{39AC1F20-B56A-40A8-A062-E72DC45EAD03}"/>
    <dgm:cxn modelId="{A724EFD1-B663-4B23-9B1A-1D1ECC46DDC6}" type="presOf" srcId="{414D88E1-E53F-4C31-B6FF-52E92AF9C0B1}" destId="{286E6CC0-4A7C-4204-9114-1FA6D1C2EE02}" srcOrd="0" destOrd="0" presId="urn:microsoft.com/office/officeart/2005/8/layout/vList6"/>
    <dgm:cxn modelId="{F85A3F79-1148-4D04-9D21-13CDC1A6FFDB}" srcId="{E59678D4-2C08-4E09-B9C4-1370E894C125}" destId="{2274FD01-ECBF-48C4-BA53-8E752C1D0B6E}" srcOrd="1" destOrd="0" parTransId="{7DA7D1C3-9A23-4B64-B204-1E2BEC6682E2}" sibTransId="{C972CBF5-9E50-4542-8487-7C214519AC01}"/>
    <dgm:cxn modelId="{EA216F97-4711-4ED3-B0AC-D6568661376B}" type="presOf" srcId="{3B675C40-CAEC-43A9-876D-C02480448322}" destId="{7F41EC06-B17F-4B31-B176-1DF3287F90AD}" srcOrd="0" destOrd="0" presId="urn:microsoft.com/office/officeart/2005/8/layout/vList6"/>
    <dgm:cxn modelId="{D176822A-9D3A-4A5E-B071-51D453E07AC2}" type="presOf" srcId="{3BB03D2C-63FC-411F-B5C7-DE1B12EEF88A}" destId="{C4E97C8E-53F7-40FD-B1CE-AA17C32B3141}" srcOrd="0" destOrd="0" presId="urn:microsoft.com/office/officeart/2005/8/layout/vList6"/>
    <dgm:cxn modelId="{8FEBF7B1-70E9-43E1-87DA-DC57A3885143}" type="presOf" srcId="{A99DDB12-F2C3-4AF5-A04D-3C61AC4037FC}" destId="{0EDD775A-930D-4220-84CD-CADE2B6B0D9B}" srcOrd="0" destOrd="0" presId="urn:microsoft.com/office/officeart/2005/8/layout/vList6"/>
    <dgm:cxn modelId="{0A4B3F07-C55E-48D4-BB71-EEBD54821181}" type="presOf" srcId="{DAA51F3B-BC29-4DC8-8825-3B42C1950025}" destId="{A537956B-A388-4AEF-957F-1C8A379E4870}" srcOrd="0" destOrd="3" presId="urn:microsoft.com/office/officeart/2005/8/layout/vList6"/>
    <dgm:cxn modelId="{9306749F-96EC-4A16-8590-AF440CFA2E4A}" srcId="{414D88E1-E53F-4C31-B6FF-52E92AF9C0B1}" destId="{71F9F0A4-13E3-42C7-93B9-C95C94428D3D}" srcOrd="2" destOrd="0" parTransId="{5B0291C4-896B-4A17-B8FB-F5E7099359E3}" sibTransId="{54320E4D-6245-4C7F-AA7B-ECD2DFB86687}"/>
    <dgm:cxn modelId="{4B1D90B4-AA13-4BC9-A40B-BC6C666D3BBE}" type="presOf" srcId="{6BCE8637-6A21-4A30-AFDF-FA27A5D20325}" destId="{0EDD775A-930D-4220-84CD-CADE2B6B0D9B}" srcOrd="0" destOrd="1" presId="urn:microsoft.com/office/officeart/2005/8/layout/vList6"/>
    <dgm:cxn modelId="{F65CA552-D262-40AD-81B9-8FE4A53C71EB}" srcId="{3BB03D2C-63FC-411F-B5C7-DE1B12EEF88A}" destId="{414D88E1-E53F-4C31-B6FF-52E92AF9C0B1}" srcOrd="3" destOrd="0" parTransId="{BD45FCEE-2415-4448-BDB4-E6532860AFCC}" sibTransId="{A75DFC63-40FA-4BC1-AE80-D701B0C73E35}"/>
    <dgm:cxn modelId="{14B23BAC-0009-472C-BD21-FB95CFCE4C4C}" type="presParOf" srcId="{C4E97C8E-53F7-40FD-B1CE-AA17C32B3141}" destId="{B64BCE49-E9E4-422F-9AFD-97C92FA898AC}" srcOrd="0" destOrd="0" presId="urn:microsoft.com/office/officeart/2005/8/layout/vList6"/>
    <dgm:cxn modelId="{A1A01F77-4262-48CF-9DDA-5F9BE5B0C243}" type="presParOf" srcId="{B64BCE49-E9E4-422F-9AFD-97C92FA898AC}" destId="{41966C78-2F5E-44FC-B241-565492A732A7}" srcOrd="0" destOrd="0" presId="urn:microsoft.com/office/officeart/2005/8/layout/vList6"/>
    <dgm:cxn modelId="{02760BE5-10AB-419D-85C5-84F6C1621139}" type="presParOf" srcId="{B64BCE49-E9E4-422F-9AFD-97C92FA898AC}" destId="{A537956B-A388-4AEF-957F-1C8A379E4870}" srcOrd="1" destOrd="0" presId="urn:microsoft.com/office/officeart/2005/8/layout/vList6"/>
    <dgm:cxn modelId="{ED757A67-4EB9-4D1F-B188-5A904A1C0267}" type="presParOf" srcId="{C4E97C8E-53F7-40FD-B1CE-AA17C32B3141}" destId="{C036195B-94FC-46AB-A6A3-FA26C5CDB4E5}" srcOrd="1" destOrd="0" presId="urn:microsoft.com/office/officeart/2005/8/layout/vList6"/>
    <dgm:cxn modelId="{B1B2A914-1B3B-46AE-B060-80431D2695D6}" type="presParOf" srcId="{C4E97C8E-53F7-40FD-B1CE-AA17C32B3141}" destId="{F8022CEA-DD75-443E-8C09-5921B0F312E4}" srcOrd="2" destOrd="0" presId="urn:microsoft.com/office/officeart/2005/8/layout/vList6"/>
    <dgm:cxn modelId="{78B57A40-7DB2-4348-955B-0B8E87E7C86E}" type="presParOf" srcId="{F8022CEA-DD75-443E-8C09-5921B0F312E4}" destId="{7F41EC06-B17F-4B31-B176-1DF3287F90AD}" srcOrd="0" destOrd="0" presId="urn:microsoft.com/office/officeart/2005/8/layout/vList6"/>
    <dgm:cxn modelId="{15DA1124-BF23-4AF6-8681-1F574A0B0D3A}" type="presParOf" srcId="{F8022CEA-DD75-443E-8C09-5921B0F312E4}" destId="{0EDD775A-930D-4220-84CD-CADE2B6B0D9B}" srcOrd="1" destOrd="0" presId="urn:microsoft.com/office/officeart/2005/8/layout/vList6"/>
    <dgm:cxn modelId="{D625231E-694A-48B9-9E8C-FD51E22F33E2}" type="presParOf" srcId="{C4E97C8E-53F7-40FD-B1CE-AA17C32B3141}" destId="{A7CF923F-023E-41BC-AC43-389AFBD9F1F4}" srcOrd="3" destOrd="0" presId="urn:microsoft.com/office/officeart/2005/8/layout/vList6"/>
    <dgm:cxn modelId="{1188CA5C-4B51-4564-B7C8-84127C70597A}" type="presParOf" srcId="{C4E97C8E-53F7-40FD-B1CE-AA17C32B3141}" destId="{F90D7CD8-5619-4E2E-8E58-A2DE1C10A822}" srcOrd="4" destOrd="0" presId="urn:microsoft.com/office/officeart/2005/8/layout/vList6"/>
    <dgm:cxn modelId="{57D863E5-2157-403E-9CC9-161106C1920B}" type="presParOf" srcId="{F90D7CD8-5619-4E2E-8E58-A2DE1C10A822}" destId="{D4551340-FBEB-45EE-AD41-DE622F988174}" srcOrd="0" destOrd="0" presId="urn:microsoft.com/office/officeart/2005/8/layout/vList6"/>
    <dgm:cxn modelId="{4C89CE13-3C13-44B3-8FC8-C8FA3D9233DF}" type="presParOf" srcId="{F90D7CD8-5619-4E2E-8E58-A2DE1C10A822}" destId="{0881A925-3F00-4DC9-95F8-B2653311881B}" srcOrd="1" destOrd="0" presId="urn:microsoft.com/office/officeart/2005/8/layout/vList6"/>
    <dgm:cxn modelId="{C5337EAE-1C0E-4CB1-847B-AC0426921C4C}" type="presParOf" srcId="{C4E97C8E-53F7-40FD-B1CE-AA17C32B3141}" destId="{40367AF2-A5DE-4F83-8E52-39461F42D632}" srcOrd="5" destOrd="0" presId="urn:microsoft.com/office/officeart/2005/8/layout/vList6"/>
    <dgm:cxn modelId="{3A6AACC0-BD38-4FF1-85AA-5BDB29F7011C}" type="presParOf" srcId="{C4E97C8E-53F7-40FD-B1CE-AA17C32B3141}" destId="{CB7371D4-2F6D-4E15-8905-5CAE5028D003}" srcOrd="6" destOrd="0" presId="urn:microsoft.com/office/officeart/2005/8/layout/vList6"/>
    <dgm:cxn modelId="{6CF6650B-89A6-4E5D-BBC5-6BE2BFCDB801}" type="presParOf" srcId="{CB7371D4-2F6D-4E15-8905-5CAE5028D003}" destId="{286E6CC0-4A7C-4204-9114-1FA6D1C2EE02}" srcOrd="0" destOrd="0" presId="urn:microsoft.com/office/officeart/2005/8/layout/vList6"/>
    <dgm:cxn modelId="{8293C0D5-521A-4C49-843B-1C3C4AB10218}" type="presParOf" srcId="{CB7371D4-2F6D-4E15-8905-5CAE5028D003}" destId="{B5BA5960-0E12-4ECE-988E-481FA6E620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E20388-89F7-4420-953B-71CD87477A7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ABF9F4F-A8EA-428A-8F24-890233BBE556}">
      <dgm:prSet phldrT="[Text]" phldr="1"/>
      <dgm:spPr/>
      <dgm:t>
        <a:bodyPr/>
        <a:lstStyle/>
        <a:p>
          <a:endParaRPr lang="en-US"/>
        </a:p>
      </dgm:t>
    </dgm:pt>
    <dgm:pt modelId="{B07765A7-DF97-42B6-8247-630BA5B57C0C}" type="parTrans" cxnId="{C793A3A5-3F5D-483E-9534-BDECA60BB1FD}">
      <dgm:prSet/>
      <dgm:spPr/>
    </dgm:pt>
    <dgm:pt modelId="{282F2451-47F8-4599-8A1D-49EDE0871A7F}" type="sibTrans" cxnId="{C793A3A5-3F5D-483E-9534-BDECA60BB1FD}">
      <dgm:prSet/>
      <dgm:spPr/>
    </dgm:pt>
    <dgm:pt modelId="{EEB1AE55-5871-494C-AF85-240757331B6D}">
      <dgm:prSet phldrT="[Text]" phldr="1"/>
      <dgm:spPr/>
      <dgm:t>
        <a:bodyPr/>
        <a:lstStyle/>
        <a:p>
          <a:endParaRPr lang="en-US" dirty="0"/>
        </a:p>
      </dgm:t>
    </dgm:pt>
    <dgm:pt modelId="{0F04DD55-0502-4CD8-AD99-C9FF598EF7D3}" type="parTrans" cxnId="{6159322F-62D3-4353-85C5-9453FAC7E833}">
      <dgm:prSet/>
      <dgm:spPr/>
    </dgm:pt>
    <dgm:pt modelId="{FBEEB791-E314-4C58-9418-EB46D8115E0F}" type="sibTrans" cxnId="{6159322F-62D3-4353-85C5-9453FAC7E833}">
      <dgm:prSet/>
      <dgm:spPr/>
    </dgm:pt>
    <dgm:pt modelId="{33153533-E77C-480C-BBC9-2707885664FD}">
      <dgm:prSet phldrT="[Text]" phldr="1"/>
      <dgm:spPr/>
      <dgm:t>
        <a:bodyPr/>
        <a:lstStyle/>
        <a:p>
          <a:endParaRPr lang="en-US" dirty="0"/>
        </a:p>
      </dgm:t>
    </dgm:pt>
    <dgm:pt modelId="{99395F6F-51B6-44C4-AFCF-E1803D76B893}" type="parTrans" cxnId="{BD38643F-2229-4FFC-BE9F-DD6DF0E900B9}">
      <dgm:prSet/>
      <dgm:spPr/>
    </dgm:pt>
    <dgm:pt modelId="{F18CE218-FE88-4388-908C-64CD3D7E907A}" type="sibTrans" cxnId="{BD38643F-2229-4FFC-BE9F-DD6DF0E900B9}">
      <dgm:prSet/>
      <dgm:spPr/>
    </dgm:pt>
    <dgm:pt modelId="{3F57D29B-6E39-4768-8DA1-89B2E6D2C8CA}">
      <dgm:prSet/>
      <dgm:spPr/>
      <dgm:t>
        <a:bodyPr/>
        <a:lstStyle/>
        <a:p>
          <a:endParaRPr lang="en-US" dirty="0"/>
        </a:p>
      </dgm:t>
    </dgm:pt>
    <dgm:pt modelId="{CEFD3A98-A3B2-48EF-B47D-25EA8874B972}" type="parTrans" cxnId="{AC62FE29-5FEE-41A0-B9A5-D066731392C5}">
      <dgm:prSet/>
      <dgm:spPr/>
    </dgm:pt>
    <dgm:pt modelId="{17365B2A-7181-458B-8D68-EF80029CB552}" type="sibTrans" cxnId="{AC62FE29-5FEE-41A0-B9A5-D066731392C5}">
      <dgm:prSet/>
      <dgm:spPr/>
    </dgm:pt>
    <dgm:pt modelId="{E1A053B3-4B10-43A4-9AD1-EB573C40637C}">
      <dgm:prSet/>
      <dgm:spPr/>
      <dgm:t>
        <a:bodyPr/>
        <a:lstStyle/>
        <a:p>
          <a:r>
            <a:rPr lang="en-US" dirty="0" smtClean="0"/>
            <a:t>THE EASY CHILD</a:t>
          </a:r>
        </a:p>
      </dgm:t>
    </dgm:pt>
    <dgm:pt modelId="{E066E5C6-B1DC-43BE-A458-C8BDA399833B}" type="parTrans" cxnId="{E97A4ECB-A14D-472B-9869-6FA2EE627383}">
      <dgm:prSet/>
      <dgm:spPr/>
      <dgm:t>
        <a:bodyPr/>
        <a:lstStyle/>
        <a:p>
          <a:endParaRPr lang="en-US"/>
        </a:p>
      </dgm:t>
    </dgm:pt>
    <dgm:pt modelId="{0DA8C456-7F21-4B5A-973F-82E42992E205}" type="sibTrans" cxnId="{E97A4ECB-A14D-472B-9869-6FA2EE627383}">
      <dgm:prSet/>
      <dgm:spPr/>
      <dgm:t>
        <a:bodyPr/>
        <a:lstStyle/>
        <a:p>
          <a:endParaRPr lang="en-US"/>
        </a:p>
      </dgm:t>
    </dgm:pt>
    <dgm:pt modelId="{F4AFC079-827A-4EB7-BC79-DE043DD68E2D}">
      <dgm:prSet/>
      <dgm:spPr/>
      <dgm:t>
        <a:bodyPr/>
        <a:lstStyle/>
        <a:p>
          <a:r>
            <a:rPr lang="en-US" smtClean="0"/>
            <a:t>THE DIFFICULT CHILD</a:t>
          </a:r>
          <a:endParaRPr lang="en-US"/>
        </a:p>
      </dgm:t>
    </dgm:pt>
    <dgm:pt modelId="{EC799B67-6CB2-4548-9483-EC1925FF9DD4}" type="parTrans" cxnId="{AD1DBA63-FD0A-40D3-854D-9BAE40DB9B7B}">
      <dgm:prSet/>
      <dgm:spPr/>
    </dgm:pt>
    <dgm:pt modelId="{A564BA9D-8A46-4D1A-8DCC-3E96E20DA14C}" type="sibTrans" cxnId="{AD1DBA63-FD0A-40D3-854D-9BAE40DB9B7B}">
      <dgm:prSet/>
      <dgm:spPr/>
    </dgm:pt>
    <dgm:pt modelId="{8E020776-632D-43FC-998C-7228AF5C2248}">
      <dgm:prSet/>
      <dgm:spPr/>
      <dgm:t>
        <a:bodyPr/>
        <a:lstStyle/>
        <a:p>
          <a:r>
            <a:rPr lang="en-US" smtClean="0"/>
            <a:t>SLOW TO WARM UP CHILD</a:t>
          </a:r>
          <a:endParaRPr lang="en-US"/>
        </a:p>
      </dgm:t>
    </dgm:pt>
    <dgm:pt modelId="{EC6DCA6C-411A-4C16-9023-21D5BA213788}" type="parTrans" cxnId="{5424E317-689B-4276-959E-8916D0DA9E62}">
      <dgm:prSet/>
      <dgm:spPr/>
    </dgm:pt>
    <dgm:pt modelId="{F2C76BEB-7631-43F6-9C78-2AF73AFB1B4E}" type="sibTrans" cxnId="{5424E317-689B-4276-959E-8916D0DA9E62}">
      <dgm:prSet/>
      <dgm:spPr/>
    </dgm:pt>
    <dgm:pt modelId="{7B921443-E091-42CC-B4E5-9086D3C8D857}" type="pres">
      <dgm:prSet presAssocID="{2BE20388-89F7-4420-953B-71CD87477A7A}" presName="diagram" presStyleCnt="0">
        <dgm:presLayoutVars>
          <dgm:dir/>
          <dgm:animLvl val="lvl"/>
          <dgm:resizeHandles val="exact"/>
        </dgm:presLayoutVars>
      </dgm:prSet>
      <dgm:spPr/>
    </dgm:pt>
    <dgm:pt modelId="{705AD187-1F7D-41F9-934B-AEB13F37AD99}" type="pres">
      <dgm:prSet presAssocID="{2ABF9F4F-A8EA-428A-8F24-890233BBE556}" presName="compNode" presStyleCnt="0"/>
      <dgm:spPr/>
    </dgm:pt>
    <dgm:pt modelId="{43A94A87-4C11-4CF9-9A8F-F835CC8EB305}" type="pres">
      <dgm:prSet presAssocID="{2ABF9F4F-A8EA-428A-8F24-890233BBE556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5C3E2-F0F2-4580-81CB-3231134C3280}" type="pres">
      <dgm:prSet presAssocID="{2ABF9F4F-A8EA-428A-8F24-890233BBE5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7F130-AD94-4CA4-87C6-370E0871E62F}" type="pres">
      <dgm:prSet presAssocID="{2ABF9F4F-A8EA-428A-8F24-890233BBE556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172BB8E5-BFD5-48A1-99AA-522D9D5082E8}" type="pres">
      <dgm:prSet presAssocID="{2ABF9F4F-A8EA-428A-8F24-890233BBE556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F849F0-C67E-410E-A14C-FD77E05D0A69}" type="pres">
      <dgm:prSet presAssocID="{282F2451-47F8-4599-8A1D-49EDE0871A7F}" presName="sibTrans" presStyleLbl="sibTrans2D1" presStyleIdx="0" presStyleCnt="0"/>
      <dgm:spPr/>
    </dgm:pt>
    <dgm:pt modelId="{C3893D20-2C47-473B-A9B1-38F2170A75D9}" type="pres">
      <dgm:prSet presAssocID="{EEB1AE55-5871-494C-AF85-240757331B6D}" presName="compNode" presStyleCnt="0"/>
      <dgm:spPr/>
    </dgm:pt>
    <dgm:pt modelId="{0E0EAF92-8AF4-47D2-9F23-C755B195A16B}" type="pres">
      <dgm:prSet presAssocID="{EEB1AE55-5871-494C-AF85-240757331B6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3BF57-2466-42E8-99C4-F23B42FA1F29}" type="pres">
      <dgm:prSet presAssocID="{EEB1AE55-5871-494C-AF85-240757331B6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E7691-397E-4C6F-BFF4-F7F85137E9B6}" type="pres">
      <dgm:prSet presAssocID="{EEB1AE55-5871-494C-AF85-240757331B6D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5C7A6C64-0A18-4474-8B0D-A59146872F00}" type="pres">
      <dgm:prSet presAssocID="{EEB1AE55-5871-494C-AF85-240757331B6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8D010A-D458-4607-8D38-E7F6FF3A5D20}" type="pres">
      <dgm:prSet presAssocID="{FBEEB791-E314-4C58-9418-EB46D8115E0F}" presName="sibTrans" presStyleLbl="sibTrans2D1" presStyleIdx="0" presStyleCnt="0"/>
      <dgm:spPr/>
    </dgm:pt>
    <dgm:pt modelId="{7D04326A-4243-48F7-B6ED-954490BA1A03}" type="pres">
      <dgm:prSet presAssocID="{33153533-E77C-480C-BBC9-2707885664FD}" presName="compNode" presStyleCnt="0"/>
      <dgm:spPr/>
    </dgm:pt>
    <dgm:pt modelId="{3799679C-ECB6-4FF6-89E5-55B56F772C4F}" type="pres">
      <dgm:prSet presAssocID="{33153533-E77C-480C-BBC9-2707885664F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67ECF-C421-48A4-95D2-5B4C69851E58}" type="pres">
      <dgm:prSet presAssocID="{33153533-E77C-480C-BBC9-2707885664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6BCE1-FC37-483D-9B8B-4EA9A04926D8}" type="pres">
      <dgm:prSet presAssocID="{33153533-E77C-480C-BBC9-2707885664FD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B3B1C818-FF61-4329-8574-1A49B2387B0D}" type="pres">
      <dgm:prSet presAssocID="{33153533-E77C-480C-BBC9-2707885664FD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BBAD4AA-493A-4FB6-8FB5-CC0BA42320FD}" type="presOf" srcId="{282F2451-47F8-4599-8A1D-49EDE0871A7F}" destId="{C6F849F0-C67E-410E-A14C-FD77E05D0A69}" srcOrd="0" destOrd="0" presId="urn:microsoft.com/office/officeart/2005/8/layout/bList2"/>
    <dgm:cxn modelId="{AD1DBA63-FD0A-40D3-854D-9BAE40DB9B7B}" srcId="{EEB1AE55-5871-494C-AF85-240757331B6D}" destId="{F4AFC079-827A-4EB7-BC79-DE043DD68E2D}" srcOrd="0" destOrd="0" parTransId="{EC799B67-6CB2-4548-9483-EC1925FF9DD4}" sibTransId="{A564BA9D-8A46-4D1A-8DCC-3E96E20DA14C}"/>
    <dgm:cxn modelId="{59BF47AB-3629-4E03-827A-92E92C9E5EE1}" type="presOf" srcId="{2ABF9F4F-A8EA-428A-8F24-890233BBE556}" destId="{9617F130-AD94-4CA4-87C6-370E0871E62F}" srcOrd="1" destOrd="0" presId="urn:microsoft.com/office/officeart/2005/8/layout/bList2"/>
    <dgm:cxn modelId="{AC62FE29-5FEE-41A0-B9A5-D066731392C5}" srcId="{2ABF9F4F-A8EA-428A-8F24-890233BBE556}" destId="{3F57D29B-6E39-4768-8DA1-89B2E6D2C8CA}" srcOrd="0" destOrd="0" parTransId="{CEFD3A98-A3B2-48EF-B47D-25EA8874B972}" sibTransId="{17365B2A-7181-458B-8D68-EF80029CB552}"/>
    <dgm:cxn modelId="{F623BF31-FC8B-47FA-8939-6F91B5D5E200}" type="presOf" srcId="{2ABF9F4F-A8EA-428A-8F24-890233BBE556}" destId="{D5B5C3E2-F0F2-4580-81CB-3231134C3280}" srcOrd="0" destOrd="0" presId="urn:microsoft.com/office/officeart/2005/8/layout/bList2"/>
    <dgm:cxn modelId="{987B37E0-349C-4663-B635-7ED27E900B45}" type="presOf" srcId="{33153533-E77C-480C-BBC9-2707885664FD}" destId="{92E67ECF-C421-48A4-95D2-5B4C69851E58}" srcOrd="0" destOrd="0" presId="urn:microsoft.com/office/officeart/2005/8/layout/bList2"/>
    <dgm:cxn modelId="{76318532-9D9B-4876-AD52-1910EF54BCBE}" type="presOf" srcId="{2BE20388-89F7-4420-953B-71CD87477A7A}" destId="{7B921443-E091-42CC-B4E5-9086D3C8D857}" srcOrd="0" destOrd="0" presId="urn:microsoft.com/office/officeart/2005/8/layout/bList2"/>
    <dgm:cxn modelId="{AC76B8DF-5465-427B-8FEF-4E0A6A84D6AF}" type="presOf" srcId="{8E020776-632D-43FC-998C-7228AF5C2248}" destId="{3799679C-ECB6-4FF6-89E5-55B56F772C4F}" srcOrd="0" destOrd="0" presId="urn:microsoft.com/office/officeart/2005/8/layout/bList2"/>
    <dgm:cxn modelId="{6159322F-62D3-4353-85C5-9453FAC7E833}" srcId="{2BE20388-89F7-4420-953B-71CD87477A7A}" destId="{EEB1AE55-5871-494C-AF85-240757331B6D}" srcOrd="1" destOrd="0" parTransId="{0F04DD55-0502-4CD8-AD99-C9FF598EF7D3}" sibTransId="{FBEEB791-E314-4C58-9418-EB46D8115E0F}"/>
    <dgm:cxn modelId="{BD38643F-2229-4FFC-BE9F-DD6DF0E900B9}" srcId="{2BE20388-89F7-4420-953B-71CD87477A7A}" destId="{33153533-E77C-480C-BBC9-2707885664FD}" srcOrd="2" destOrd="0" parTransId="{99395F6F-51B6-44C4-AFCF-E1803D76B893}" sibTransId="{F18CE218-FE88-4388-908C-64CD3D7E907A}"/>
    <dgm:cxn modelId="{59AF3AE7-9F12-4DF6-ADC7-9C916068C98A}" type="presOf" srcId="{FBEEB791-E314-4C58-9418-EB46D8115E0F}" destId="{A38D010A-D458-4607-8D38-E7F6FF3A5D20}" srcOrd="0" destOrd="0" presId="urn:microsoft.com/office/officeart/2005/8/layout/bList2"/>
    <dgm:cxn modelId="{E97A4ECB-A14D-472B-9869-6FA2EE627383}" srcId="{2ABF9F4F-A8EA-428A-8F24-890233BBE556}" destId="{E1A053B3-4B10-43A4-9AD1-EB573C40637C}" srcOrd="1" destOrd="0" parTransId="{E066E5C6-B1DC-43BE-A458-C8BDA399833B}" sibTransId="{0DA8C456-7F21-4B5A-973F-82E42992E205}"/>
    <dgm:cxn modelId="{5424E317-689B-4276-959E-8916D0DA9E62}" srcId="{33153533-E77C-480C-BBC9-2707885664FD}" destId="{8E020776-632D-43FC-998C-7228AF5C2248}" srcOrd="0" destOrd="0" parTransId="{EC6DCA6C-411A-4C16-9023-21D5BA213788}" sibTransId="{F2C76BEB-7631-43F6-9C78-2AF73AFB1B4E}"/>
    <dgm:cxn modelId="{73E48583-935D-4519-A51F-BE885DB13613}" type="presOf" srcId="{3F57D29B-6E39-4768-8DA1-89B2E6D2C8CA}" destId="{43A94A87-4C11-4CF9-9A8F-F835CC8EB305}" srcOrd="0" destOrd="0" presId="urn:microsoft.com/office/officeart/2005/8/layout/bList2"/>
    <dgm:cxn modelId="{60A037B8-B232-476A-8B3C-991C05188203}" type="presOf" srcId="{F4AFC079-827A-4EB7-BC79-DE043DD68E2D}" destId="{0E0EAF92-8AF4-47D2-9F23-C755B195A16B}" srcOrd="0" destOrd="0" presId="urn:microsoft.com/office/officeart/2005/8/layout/bList2"/>
    <dgm:cxn modelId="{6B9F5139-1298-4D1B-A62D-40982F640B4D}" type="presOf" srcId="{EEB1AE55-5871-494C-AF85-240757331B6D}" destId="{3673BF57-2466-42E8-99C4-F23B42FA1F29}" srcOrd="0" destOrd="0" presId="urn:microsoft.com/office/officeart/2005/8/layout/bList2"/>
    <dgm:cxn modelId="{AFB0295A-136B-4C8B-B2C8-477C1B36C173}" type="presOf" srcId="{E1A053B3-4B10-43A4-9AD1-EB573C40637C}" destId="{43A94A87-4C11-4CF9-9A8F-F835CC8EB305}" srcOrd="0" destOrd="1" presId="urn:microsoft.com/office/officeart/2005/8/layout/bList2"/>
    <dgm:cxn modelId="{9592363A-817D-4CA7-BAD5-6A5A3E92C1F0}" type="presOf" srcId="{33153533-E77C-480C-BBC9-2707885664FD}" destId="{A066BCE1-FC37-483D-9B8B-4EA9A04926D8}" srcOrd="1" destOrd="0" presId="urn:microsoft.com/office/officeart/2005/8/layout/bList2"/>
    <dgm:cxn modelId="{C793A3A5-3F5D-483E-9534-BDECA60BB1FD}" srcId="{2BE20388-89F7-4420-953B-71CD87477A7A}" destId="{2ABF9F4F-A8EA-428A-8F24-890233BBE556}" srcOrd="0" destOrd="0" parTransId="{B07765A7-DF97-42B6-8247-630BA5B57C0C}" sibTransId="{282F2451-47F8-4599-8A1D-49EDE0871A7F}"/>
    <dgm:cxn modelId="{0D2658EC-7D0A-4CB8-8307-7F683FA17E28}" type="presOf" srcId="{EEB1AE55-5871-494C-AF85-240757331B6D}" destId="{409E7691-397E-4C6F-BFF4-F7F85137E9B6}" srcOrd="1" destOrd="0" presId="urn:microsoft.com/office/officeart/2005/8/layout/bList2"/>
    <dgm:cxn modelId="{EED5EEA2-0561-4643-BE1E-AA06C487B092}" type="presParOf" srcId="{7B921443-E091-42CC-B4E5-9086D3C8D857}" destId="{705AD187-1F7D-41F9-934B-AEB13F37AD99}" srcOrd="0" destOrd="0" presId="urn:microsoft.com/office/officeart/2005/8/layout/bList2"/>
    <dgm:cxn modelId="{3E89B130-9DBC-4849-97B7-6AC73218710B}" type="presParOf" srcId="{705AD187-1F7D-41F9-934B-AEB13F37AD99}" destId="{43A94A87-4C11-4CF9-9A8F-F835CC8EB305}" srcOrd="0" destOrd="0" presId="urn:microsoft.com/office/officeart/2005/8/layout/bList2"/>
    <dgm:cxn modelId="{60D369A7-0D00-497C-9CAF-DADCE56A4413}" type="presParOf" srcId="{705AD187-1F7D-41F9-934B-AEB13F37AD99}" destId="{D5B5C3E2-F0F2-4580-81CB-3231134C3280}" srcOrd="1" destOrd="0" presId="urn:microsoft.com/office/officeart/2005/8/layout/bList2"/>
    <dgm:cxn modelId="{38826D6E-8396-420E-B852-5E0FAB258842}" type="presParOf" srcId="{705AD187-1F7D-41F9-934B-AEB13F37AD99}" destId="{9617F130-AD94-4CA4-87C6-370E0871E62F}" srcOrd="2" destOrd="0" presId="urn:microsoft.com/office/officeart/2005/8/layout/bList2"/>
    <dgm:cxn modelId="{63707112-9C31-4610-B9A6-73D984DE7931}" type="presParOf" srcId="{705AD187-1F7D-41F9-934B-AEB13F37AD99}" destId="{172BB8E5-BFD5-48A1-99AA-522D9D5082E8}" srcOrd="3" destOrd="0" presId="urn:microsoft.com/office/officeart/2005/8/layout/bList2"/>
    <dgm:cxn modelId="{6CDA91A4-35D9-45DC-929F-D434A4E8CFD9}" type="presParOf" srcId="{7B921443-E091-42CC-B4E5-9086D3C8D857}" destId="{C6F849F0-C67E-410E-A14C-FD77E05D0A69}" srcOrd="1" destOrd="0" presId="urn:microsoft.com/office/officeart/2005/8/layout/bList2"/>
    <dgm:cxn modelId="{D43E2CA0-AEC4-457F-806F-66824EC39F5C}" type="presParOf" srcId="{7B921443-E091-42CC-B4E5-9086D3C8D857}" destId="{C3893D20-2C47-473B-A9B1-38F2170A75D9}" srcOrd="2" destOrd="0" presId="urn:microsoft.com/office/officeart/2005/8/layout/bList2"/>
    <dgm:cxn modelId="{2A281ED9-FE3B-465D-94D6-4107C07CB42C}" type="presParOf" srcId="{C3893D20-2C47-473B-A9B1-38F2170A75D9}" destId="{0E0EAF92-8AF4-47D2-9F23-C755B195A16B}" srcOrd="0" destOrd="0" presId="urn:microsoft.com/office/officeart/2005/8/layout/bList2"/>
    <dgm:cxn modelId="{D62C57D6-ACE3-4E0D-A9F0-F9BB848EE294}" type="presParOf" srcId="{C3893D20-2C47-473B-A9B1-38F2170A75D9}" destId="{3673BF57-2466-42E8-99C4-F23B42FA1F29}" srcOrd="1" destOrd="0" presId="urn:microsoft.com/office/officeart/2005/8/layout/bList2"/>
    <dgm:cxn modelId="{867362A6-C0DC-46FA-9D6B-990AE7170DF6}" type="presParOf" srcId="{C3893D20-2C47-473B-A9B1-38F2170A75D9}" destId="{409E7691-397E-4C6F-BFF4-F7F85137E9B6}" srcOrd="2" destOrd="0" presId="urn:microsoft.com/office/officeart/2005/8/layout/bList2"/>
    <dgm:cxn modelId="{294FCE88-C64C-4A13-84B6-9E267961457E}" type="presParOf" srcId="{C3893D20-2C47-473B-A9B1-38F2170A75D9}" destId="{5C7A6C64-0A18-4474-8B0D-A59146872F00}" srcOrd="3" destOrd="0" presId="urn:microsoft.com/office/officeart/2005/8/layout/bList2"/>
    <dgm:cxn modelId="{F9402244-EBD3-4B78-BB31-D5CC191C6381}" type="presParOf" srcId="{7B921443-E091-42CC-B4E5-9086D3C8D857}" destId="{A38D010A-D458-4607-8D38-E7F6FF3A5D20}" srcOrd="3" destOrd="0" presId="urn:microsoft.com/office/officeart/2005/8/layout/bList2"/>
    <dgm:cxn modelId="{906F09D9-F78C-478E-B26F-C080BC52CBB5}" type="presParOf" srcId="{7B921443-E091-42CC-B4E5-9086D3C8D857}" destId="{7D04326A-4243-48F7-B6ED-954490BA1A03}" srcOrd="4" destOrd="0" presId="urn:microsoft.com/office/officeart/2005/8/layout/bList2"/>
    <dgm:cxn modelId="{FED53806-0E56-4F95-B5C9-E8B079809872}" type="presParOf" srcId="{7D04326A-4243-48F7-B6ED-954490BA1A03}" destId="{3799679C-ECB6-4FF6-89E5-55B56F772C4F}" srcOrd="0" destOrd="0" presId="urn:microsoft.com/office/officeart/2005/8/layout/bList2"/>
    <dgm:cxn modelId="{D8ACB7F6-EA37-4A75-9CD2-DA51ECB3EF2C}" type="presParOf" srcId="{7D04326A-4243-48F7-B6ED-954490BA1A03}" destId="{92E67ECF-C421-48A4-95D2-5B4C69851E58}" srcOrd="1" destOrd="0" presId="urn:microsoft.com/office/officeart/2005/8/layout/bList2"/>
    <dgm:cxn modelId="{28A43F6F-8CDD-4EAA-8EDB-12F458C5AFEE}" type="presParOf" srcId="{7D04326A-4243-48F7-B6ED-954490BA1A03}" destId="{A066BCE1-FC37-483D-9B8B-4EA9A04926D8}" srcOrd="2" destOrd="0" presId="urn:microsoft.com/office/officeart/2005/8/layout/bList2"/>
    <dgm:cxn modelId="{BEAD1F54-B293-4A1B-8387-93ACE2AE0A38}" type="presParOf" srcId="{7D04326A-4243-48F7-B6ED-954490BA1A03}" destId="{B3B1C818-FF61-4329-8574-1A49B2387B0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678E00-3374-4391-B089-DF315104B6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AFA88-E265-4C54-B0D1-61EFF92EE00E}">
      <dgm:prSet phldrT="[Text]"/>
      <dgm:spPr/>
      <dgm:t>
        <a:bodyPr/>
        <a:lstStyle/>
        <a:p>
          <a:r>
            <a:rPr lang="en-US" dirty="0" smtClean="0"/>
            <a:t>1. AUTHORITARIAN</a:t>
          </a:r>
        </a:p>
        <a:p>
          <a:r>
            <a:rPr lang="en-US" dirty="0" smtClean="0"/>
            <a:t>PUNITIVE,RESTRICTIVE</a:t>
          </a:r>
          <a:endParaRPr lang="en-US" dirty="0"/>
        </a:p>
      </dgm:t>
    </dgm:pt>
    <dgm:pt modelId="{C65B60FE-7111-406A-AA45-248A97162CD9}" type="parTrans" cxnId="{090FCFCA-7309-42AD-B87B-606486523EBA}">
      <dgm:prSet/>
      <dgm:spPr/>
      <dgm:t>
        <a:bodyPr/>
        <a:lstStyle/>
        <a:p>
          <a:endParaRPr lang="en-US"/>
        </a:p>
      </dgm:t>
    </dgm:pt>
    <dgm:pt modelId="{19690221-F2F5-4407-988F-866941754640}" type="sibTrans" cxnId="{090FCFCA-7309-42AD-B87B-606486523EBA}">
      <dgm:prSet/>
      <dgm:spPr/>
      <dgm:t>
        <a:bodyPr/>
        <a:lstStyle/>
        <a:p>
          <a:endParaRPr lang="en-US"/>
        </a:p>
      </dgm:t>
    </dgm:pt>
    <dgm:pt modelId="{32134935-EFF9-4FB6-B60A-EEDB56E46C2D}">
      <dgm:prSet phldrT="[Text]"/>
      <dgm:spPr/>
      <dgm:t>
        <a:bodyPr/>
        <a:lstStyle/>
        <a:p>
          <a:r>
            <a:rPr lang="en-US" dirty="0" smtClean="0"/>
            <a:t>3</a:t>
          </a:r>
        </a:p>
        <a:p>
          <a:r>
            <a:rPr lang="en-US" dirty="0" smtClean="0"/>
            <a:t>NEGLECTFUL</a:t>
          </a:r>
        </a:p>
        <a:p>
          <a:r>
            <a:rPr lang="en-US" dirty="0" smtClean="0"/>
            <a:t>UNINVOLVED PARENT  </a:t>
          </a:r>
          <a:endParaRPr lang="en-US" dirty="0"/>
        </a:p>
      </dgm:t>
    </dgm:pt>
    <dgm:pt modelId="{EE4CF9AF-9E00-4161-BFC7-D0991035882A}" type="parTrans" cxnId="{DE0EDAD5-7795-484F-A933-EFA265070F61}">
      <dgm:prSet/>
      <dgm:spPr/>
      <dgm:t>
        <a:bodyPr/>
        <a:lstStyle/>
        <a:p>
          <a:endParaRPr lang="en-US"/>
        </a:p>
      </dgm:t>
    </dgm:pt>
    <dgm:pt modelId="{AC9AA75C-FCE3-42FA-B6A8-E3768A58D1C8}" type="sibTrans" cxnId="{DE0EDAD5-7795-484F-A933-EFA265070F61}">
      <dgm:prSet/>
      <dgm:spPr/>
      <dgm:t>
        <a:bodyPr/>
        <a:lstStyle/>
        <a:p>
          <a:endParaRPr lang="en-US"/>
        </a:p>
      </dgm:t>
    </dgm:pt>
    <dgm:pt modelId="{23F02174-88B0-40A9-9C4F-E45DA56227FC}">
      <dgm:prSet phldrT="[Text]"/>
      <dgm:spPr/>
      <dgm:t>
        <a:bodyPr/>
        <a:lstStyle/>
        <a:p>
          <a:r>
            <a:rPr lang="en-US" dirty="0" smtClean="0"/>
            <a:t>3.</a:t>
          </a:r>
        </a:p>
        <a:p>
          <a:r>
            <a:rPr lang="en-US" dirty="0" smtClean="0"/>
            <a:t>AUTHORITATIVE</a:t>
          </a:r>
        </a:p>
        <a:p>
          <a:r>
            <a:rPr lang="en-US" dirty="0" smtClean="0"/>
            <a:t>INDEPENDENCE BUT WITH RESTRICTIONS</a:t>
          </a:r>
          <a:endParaRPr lang="en-US" dirty="0"/>
        </a:p>
      </dgm:t>
    </dgm:pt>
    <dgm:pt modelId="{F2826F4A-26E0-47CD-9FAE-188E40C77549}" type="parTrans" cxnId="{A4457235-F081-4C0F-9A2B-17DAC3DD56CE}">
      <dgm:prSet/>
      <dgm:spPr/>
      <dgm:t>
        <a:bodyPr/>
        <a:lstStyle/>
        <a:p>
          <a:endParaRPr lang="en-US"/>
        </a:p>
      </dgm:t>
    </dgm:pt>
    <dgm:pt modelId="{C919FFEE-B70E-4A04-94E6-077683B24B4B}" type="sibTrans" cxnId="{A4457235-F081-4C0F-9A2B-17DAC3DD56CE}">
      <dgm:prSet/>
      <dgm:spPr/>
      <dgm:t>
        <a:bodyPr/>
        <a:lstStyle/>
        <a:p>
          <a:endParaRPr lang="en-US"/>
        </a:p>
      </dgm:t>
    </dgm:pt>
    <dgm:pt modelId="{D3E19F9A-D571-4F8C-B078-05C8FCD9D2ED}">
      <dgm:prSet phldrT="[Text]"/>
      <dgm:spPr/>
      <dgm:t>
        <a:bodyPr/>
        <a:lstStyle/>
        <a:p>
          <a:r>
            <a:rPr lang="en-US" dirty="0" smtClean="0"/>
            <a:t>4.</a:t>
          </a:r>
        </a:p>
        <a:p>
          <a:r>
            <a:rPr lang="en-US" dirty="0" smtClean="0"/>
            <a:t>INDULGENT</a:t>
          </a:r>
        </a:p>
        <a:p>
          <a:r>
            <a:rPr lang="en-US" dirty="0" smtClean="0"/>
            <a:t>PLACES NO LIMITS</a:t>
          </a:r>
          <a:endParaRPr lang="en-US" dirty="0"/>
        </a:p>
      </dgm:t>
    </dgm:pt>
    <dgm:pt modelId="{D5A1795B-E7D1-4BF7-B45A-063A751D3795}" type="parTrans" cxnId="{1F441685-142B-4E28-844A-7901F41274A1}">
      <dgm:prSet/>
      <dgm:spPr/>
      <dgm:t>
        <a:bodyPr/>
        <a:lstStyle/>
        <a:p>
          <a:endParaRPr lang="en-US"/>
        </a:p>
      </dgm:t>
    </dgm:pt>
    <dgm:pt modelId="{661DDD47-7DF2-4684-89A0-0914348879D8}" type="sibTrans" cxnId="{1F441685-142B-4E28-844A-7901F41274A1}">
      <dgm:prSet/>
      <dgm:spPr/>
      <dgm:t>
        <a:bodyPr/>
        <a:lstStyle/>
        <a:p>
          <a:endParaRPr lang="en-US"/>
        </a:p>
      </dgm:t>
    </dgm:pt>
    <dgm:pt modelId="{34731644-4E13-4985-8F72-16F76770256F}">
      <dgm:prSet phldrT="[Text]"/>
      <dgm:spPr/>
      <dgm:t>
        <a:bodyPr/>
        <a:lstStyle/>
        <a:p>
          <a:r>
            <a:rPr lang="en-US" dirty="0" smtClean="0"/>
            <a:t>TYPES OF PARENTING BY DIANA BAUMRID()1971</a:t>
          </a:r>
          <a:endParaRPr lang="en-US" dirty="0"/>
        </a:p>
      </dgm:t>
    </dgm:pt>
    <dgm:pt modelId="{FD217659-D3A5-400D-BDA4-8BA1A88BC353}" type="parTrans" cxnId="{A0569AC9-62EB-42E5-993B-8EE21F564445}">
      <dgm:prSet/>
      <dgm:spPr/>
      <dgm:t>
        <a:bodyPr/>
        <a:lstStyle/>
        <a:p>
          <a:endParaRPr lang="en-US"/>
        </a:p>
      </dgm:t>
    </dgm:pt>
    <dgm:pt modelId="{C87B5701-F5E6-4809-9CDB-62705AA4A3BF}" type="sibTrans" cxnId="{A0569AC9-62EB-42E5-993B-8EE21F564445}">
      <dgm:prSet/>
      <dgm:spPr/>
      <dgm:t>
        <a:bodyPr/>
        <a:lstStyle/>
        <a:p>
          <a:endParaRPr lang="en-US"/>
        </a:p>
      </dgm:t>
    </dgm:pt>
    <dgm:pt modelId="{FA907546-EAB8-4C21-8ED6-E168028131FC}" type="pres">
      <dgm:prSet presAssocID="{1A678E00-3374-4391-B089-DF315104B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A6051-798F-400B-A244-76FE8721AC81}" type="pres">
      <dgm:prSet presAssocID="{9F9AFA88-E265-4C54-B0D1-61EFF92EE0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46113-8743-4B03-82EF-0D80F0AA3E9B}" type="pres">
      <dgm:prSet presAssocID="{19690221-F2F5-4407-988F-866941754640}" presName="sibTrans" presStyleCnt="0"/>
      <dgm:spPr/>
    </dgm:pt>
    <dgm:pt modelId="{3CB359E5-BF09-49C1-AF8E-543C6A5736EB}" type="pres">
      <dgm:prSet presAssocID="{32134935-EFF9-4FB6-B60A-EEDB56E46C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B870B-7C7F-4E59-AF67-B4CBF0BFC651}" type="pres">
      <dgm:prSet presAssocID="{AC9AA75C-FCE3-42FA-B6A8-E3768A58D1C8}" presName="sibTrans" presStyleCnt="0"/>
      <dgm:spPr/>
    </dgm:pt>
    <dgm:pt modelId="{7EE13FD3-EFD4-4263-87B4-A8812C2576E5}" type="pres">
      <dgm:prSet presAssocID="{23F02174-88B0-40A9-9C4F-E45DA56227FC}" presName="node" presStyleLbl="node1" presStyleIdx="2" presStyleCnt="5" custLinFactNeighborX="-2896" custLinFactNeighborY="3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DCAE-3D6C-49E3-A3A6-B92AA6D4BF65}" type="pres">
      <dgm:prSet presAssocID="{C919FFEE-B70E-4A04-94E6-077683B24B4B}" presName="sibTrans" presStyleCnt="0"/>
      <dgm:spPr/>
    </dgm:pt>
    <dgm:pt modelId="{53122936-F988-405D-87E4-C231AD3A3BF6}" type="pres">
      <dgm:prSet presAssocID="{D3E19F9A-D571-4F8C-B078-05C8FCD9D2ED}" presName="node" presStyleLbl="node1" presStyleIdx="3" presStyleCnt="5" custLinFactNeighborY="-17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DEDBA-0486-430C-8C90-820624E59377}" type="pres">
      <dgm:prSet presAssocID="{661DDD47-7DF2-4684-89A0-0914348879D8}" presName="sibTrans" presStyleCnt="0"/>
      <dgm:spPr/>
    </dgm:pt>
    <dgm:pt modelId="{FA70207E-B89F-434E-B103-22E3E1BEE352}" type="pres">
      <dgm:prSet presAssocID="{34731644-4E13-4985-8F72-16F7677025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8B1A5-8E8E-44A7-8DF5-CDD3B3FC44D0}" type="presOf" srcId="{9F9AFA88-E265-4C54-B0D1-61EFF92EE00E}" destId="{1BEA6051-798F-400B-A244-76FE8721AC81}" srcOrd="0" destOrd="0" presId="urn:microsoft.com/office/officeart/2005/8/layout/default"/>
    <dgm:cxn modelId="{090FCFCA-7309-42AD-B87B-606486523EBA}" srcId="{1A678E00-3374-4391-B089-DF315104B636}" destId="{9F9AFA88-E265-4C54-B0D1-61EFF92EE00E}" srcOrd="0" destOrd="0" parTransId="{C65B60FE-7111-406A-AA45-248A97162CD9}" sibTransId="{19690221-F2F5-4407-988F-866941754640}"/>
    <dgm:cxn modelId="{A0569AC9-62EB-42E5-993B-8EE21F564445}" srcId="{1A678E00-3374-4391-B089-DF315104B636}" destId="{34731644-4E13-4985-8F72-16F76770256F}" srcOrd="4" destOrd="0" parTransId="{FD217659-D3A5-400D-BDA4-8BA1A88BC353}" sibTransId="{C87B5701-F5E6-4809-9CDB-62705AA4A3BF}"/>
    <dgm:cxn modelId="{2FCBE45D-DF7C-4C4F-B865-A83102E34063}" type="presOf" srcId="{D3E19F9A-D571-4F8C-B078-05C8FCD9D2ED}" destId="{53122936-F988-405D-87E4-C231AD3A3BF6}" srcOrd="0" destOrd="0" presId="urn:microsoft.com/office/officeart/2005/8/layout/default"/>
    <dgm:cxn modelId="{1F441685-142B-4E28-844A-7901F41274A1}" srcId="{1A678E00-3374-4391-B089-DF315104B636}" destId="{D3E19F9A-D571-4F8C-B078-05C8FCD9D2ED}" srcOrd="3" destOrd="0" parTransId="{D5A1795B-E7D1-4BF7-B45A-063A751D3795}" sibTransId="{661DDD47-7DF2-4684-89A0-0914348879D8}"/>
    <dgm:cxn modelId="{14B995EE-15B8-4FC8-AC9A-07BD037E2F10}" type="presOf" srcId="{34731644-4E13-4985-8F72-16F76770256F}" destId="{FA70207E-B89F-434E-B103-22E3E1BEE352}" srcOrd="0" destOrd="0" presId="urn:microsoft.com/office/officeart/2005/8/layout/default"/>
    <dgm:cxn modelId="{A4457235-F081-4C0F-9A2B-17DAC3DD56CE}" srcId="{1A678E00-3374-4391-B089-DF315104B636}" destId="{23F02174-88B0-40A9-9C4F-E45DA56227FC}" srcOrd="2" destOrd="0" parTransId="{F2826F4A-26E0-47CD-9FAE-188E40C77549}" sibTransId="{C919FFEE-B70E-4A04-94E6-077683B24B4B}"/>
    <dgm:cxn modelId="{DE0EDAD5-7795-484F-A933-EFA265070F61}" srcId="{1A678E00-3374-4391-B089-DF315104B636}" destId="{32134935-EFF9-4FB6-B60A-EEDB56E46C2D}" srcOrd="1" destOrd="0" parTransId="{EE4CF9AF-9E00-4161-BFC7-D0991035882A}" sibTransId="{AC9AA75C-FCE3-42FA-B6A8-E3768A58D1C8}"/>
    <dgm:cxn modelId="{E4B00651-9766-42A5-82FB-88A20DD573B1}" type="presOf" srcId="{32134935-EFF9-4FB6-B60A-EEDB56E46C2D}" destId="{3CB359E5-BF09-49C1-AF8E-543C6A5736EB}" srcOrd="0" destOrd="0" presId="urn:microsoft.com/office/officeart/2005/8/layout/default"/>
    <dgm:cxn modelId="{7C169EA3-F16C-4FA1-897B-3099434C7BE3}" type="presOf" srcId="{1A678E00-3374-4391-B089-DF315104B636}" destId="{FA907546-EAB8-4C21-8ED6-E168028131FC}" srcOrd="0" destOrd="0" presId="urn:microsoft.com/office/officeart/2005/8/layout/default"/>
    <dgm:cxn modelId="{8B3F91EB-1683-4278-BA43-A654CE45F92B}" type="presOf" srcId="{23F02174-88B0-40A9-9C4F-E45DA56227FC}" destId="{7EE13FD3-EFD4-4263-87B4-A8812C2576E5}" srcOrd="0" destOrd="0" presId="urn:microsoft.com/office/officeart/2005/8/layout/default"/>
    <dgm:cxn modelId="{59E797B5-8C87-4DEF-87F4-08C8F50406B2}" type="presParOf" srcId="{FA907546-EAB8-4C21-8ED6-E168028131FC}" destId="{1BEA6051-798F-400B-A244-76FE8721AC81}" srcOrd="0" destOrd="0" presId="urn:microsoft.com/office/officeart/2005/8/layout/default"/>
    <dgm:cxn modelId="{752DA87A-D542-4E41-8D74-1CF6BAF07031}" type="presParOf" srcId="{FA907546-EAB8-4C21-8ED6-E168028131FC}" destId="{B3946113-8743-4B03-82EF-0D80F0AA3E9B}" srcOrd="1" destOrd="0" presId="urn:microsoft.com/office/officeart/2005/8/layout/default"/>
    <dgm:cxn modelId="{44090A01-D120-47F1-AF3A-5824456EFCE1}" type="presParOf" srcId="{FA907546-EAB8-4C21-8ED6-E168028131FC}" destId="{3CB359E5-BF09-49C1-AF8E-543C6A5736EB}" srcOrd="2" destOrd="0" presId="urn:microsoft.com/office/officeart/2005/8/layout/default"/>
    <dgm:cxn modelId="{607A83EE-9619-4B8B-807B-3B37EF6102CA}" type="presParOf" srcId="{FA907546-EAB8-4C21-8ED6-E168028131FC}" destId="{D9EB870B-7C7F-4E59-AF67-B4CBF0BFC651}" srcOrd="3" destOrd="0" presId="urn:microsoft.com/office/officeart/2005/8/layout/default"/>
    <dgm:cxn modelId="{3A917671-F412-47DB-BEB3-D98A66F627E2}" type="presParOf" srcId="{FA907546-EAB8-4C21-8ED6-E168028131FC}" destId="{7EE13FD3-EFD4-4263-87B4-A8812C2576E5}" srcOrd="4" destOrd="0" presId="urn:microsoft.com/office/officeart/2005/8/layout/default"/>
    <dgm:cxn modelId="{B5B8344A-989F-4DF9-A821-EFA567F79377}" type="presParOf" srcId="{FA907546-EAB8-4C21-8ED6-E168028131FC}" destId="{3038DCAE-3D6C-49E3-A3A6-B92AA6D4BF65}" srcOrd="5" destOrd="0" presId="urn:microsoft.com/office/officeart/2005/8/layout/default"/>
    <dgm:cxn modelId="{485FC324-9619-4566-B0BC-B19945A0ADD0}" type="presParOf" srcId="{FA907546-EAB8-4C21-8ED6-E168028131FC}" destId="{53122936-F988-405D-87E4-C231AD3A3BF6}" srcOrd="6" destOrd="0" presId="urn:microsoft.com/office/officeart/2005/8/layout/default"/>
    <dgm:cxn modelId="{5B84C76A-45A5-4248-8E75-ACAEEE44074B}" type="presParOf" srcId="{FA907546-EAB8-4C21-8ED6-E168028131FC}" destId="{296DEDBA-0486-430C-8C90-820624E59377}" srcOrd="7" destOrd="0" presId="urn:microsoft.com/office/officeart/2005/8/layout/default"/>
    <dgm:cxn modelId="{F67ABB04-34B0-48F7-A06F-B17A80FC501F}" type="presParOf" srcId="{FA907546-EAB8-4C21-8ED6-E168028131FC}" destId="{FA70207E-B89F-434E-B103-22E3E1BEE35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E28561-36C7-4B5B-A488-057E0AED252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A3967-E0A8-4781-8B19-A0A50A6C9039}">
      <dgm:prSet phldrT="[Text]"/>
      <dgm:spPr/>
      <dgm:t>
        <a:bodyPr/>
        <a:lstStyle/>
        <a:p>
          <a:r>
            <a:rPr lang="en-US" dirty="0" smtClean="0"/>
            <a:t>1.PEERS</a:t>
          </a:r>
          <a:endParaRPr lang="en-US" dirty="0"/>
        </a:p>
      </dgm:t>
    </dgm:pt>
    <dgm:pt modelId="{1D4A8C2A-B95C-4172-B9D2-DA5B8E9E05FB}" type="parTrans" cxnId="{C4C1FBFC-1653-4F25-A692-FED3CA5602E9}">
      <dgm:prSet/>
      <dgm:spPr/>
      <dgm:t>
        <a:bodyPr/>
        <a:lstStyle/>
        <a:p>
          <a:endParaRPr lang="en-US"/>
        </a:p>
      </dgm:t>
    </dgm:pt>
    <dgm:pt modelId="{6A40E9C8-B634-47A5-9838-E76E38582D75}" type="sibTrans" cxnId="{C4C1FBFC-1653-4F25-A692-FED3CA5602E9}">
      <dgm:prSet/>
      <dgm:spPr/>
      <dgm:t>
        <a:bodyPr/>
        <a:lstStyle/>
        <a:p>
          <a:endParaRPr lang="en-US"/>
        </a:p>
      </dgm:t>
    </dgm:pt>
    <dgm:pt modelId="{79D759D6-F92F-4ABA-9B6D-71C6B0A5AEAD}">
      <dgm:prSet phldrT="[Text]"/>
      <dgm:spPr/>
      <dgm:t>
        <a:bodyPr/>
        <a:lstStyle/>
        <a:p>
          <a:r>
            <a:rPr lang="en-US" dirty="0" smtClean="0"/>
            <a:t>2.SCHOOL</a:t>
          </a:r>
          <a:endParaRPr lang="en-US" dirty="0"/>
        </a:p>
      </dgm:t>
    </dgm:pt>
    <dgm:pt modelId="{5032458F-99EC-421E-B0BC-4B36281F7CBE}" type="parTrans" cxnId="{CE4995A5-5894-4D4F-8041-531B8CA3C24E}">
      <dgm:prSet/>
      <dgm:spPr/>
      <dgm:t>
        <a:bodyPr/>
        <a:lstStyle/>
        <a:p>
          <a:endParaRPr lang="en-US"/>
        </a:p>
      </dgm:t>
    </dgm:pt>
    <dgm:pt modelId="{509B6BC2-9674-4A21-B81C-AE421C4EEAD9}" type="sibTrans" cxnId="{CE4995A5-5894-4D4F-8041-531B8CA3C24E}">
      <dgm:prSet/>
      <dgm:spPr/>
      <dgm:t>
        <a:bodyPr/>
        <a:lstStyle/>
        <a:p>
          <a:endParaRPr lang="en-US"/>
        </a:p>
      </dgm:t>
    </dgm:pt>
    <dgm:pt modelId="{0F9A28DD-EA2A-4571-98E8-767433053C59}">
      <dgm:prSet phldrT="[Text]"/>
      <dgm:spPr/>
      <dgm:t>
        <a:bodyPr/>
        <a:lstStyle/>
        <a:p>
          <a:r>
            <a:rPr lang="en-US" dirty="0" smtClean="0"/>
            <a:t>3. QUALITY OF NEIGHBOURHOO</a:t>
          </a:r>
          <a:endParaRPr lang="en-US" dirty="0"/>
        </a:p>
      </dgm:t>
    </dgm:pt>
    <dgm:pt modelId="{C3CA2768-01DC-427D-96B9-D23738057A7A}" type="parTrans" cxnId="{42A28029-5DA7-4C8E-B3A5-2548EC0B8AFD}">
      <dgm:prSet/>
      <dgm:spPr/>
      <dgm:t>
        <a:bodyPr/>
        <a:lstStyle/>
        <a:p>
          <a:endParaRPr lang="en-US"/>
        </a:p>
      </dgm:t>
    </dgm:pt>
    <dgm:pt modelId="{B848DAF0-16B9-4707-ADB7-7C3F2810B341}" type="sibTrans" cxnId="{42A28029-5DA7-4C8E-B3A5-2548EC0B8AFD}">
      <dgm:prSet/>
      <dgm:spPr/>
      <dgm:t>
        <a:bodyPr/>
        <a:lstStyle/>
        <a:p>
          <a:endParaRPr lang="en-US"/>
        </a:p>
      </dgm:t>
    </dgm:pt>
    <dgm:pt modelId="{46070457-C894-4FD8-8C24-F3202799D293}">
      <dgm:prSet phldrT="[Text]"/>
      <dgm:spPr/>
      <dgm:t>
        <a:bodyPr/>
        <a:lstStyle/>
        <a:p>
          <a:r>
            <a:rPr lang="en-US" dirty="0" smtClean="0"/>
            <a:t>4. THE BROADER CULTURE</a:t>
          </a:r>
          <a:endParaRPr lang="en-US" dirty="0"/>
        </a:p>
      </dgm:t>
    </dgm:pt>
    <dgm:pt modelId="{93E63BDB-C5E4-4D7D-A374-7FC027980EC1}" type="parTrans" cxnId="{56482216-960D-4303-A2B2-2DD0A4E8C520}">
      <dgm:prSet/>
      <dgm:spPr/>
      <dgm:t>
        <a:bodyPr/>
        <a:lstStyle/>
        <a:p>
          <a:endParaRPr lang="en-US"/>
        </a:p>
      </dgm:t>
    </dgm:pt>
    <dgm:pt modelId="{3CDEBDF4-7F66-4FEC-9084-A26CDCF95BA7}" type="sibTrans" cxnId="{56482216-960D-4303-A2B2-2DD0A4E8C520}">
      <dgm:prSet/>
      <dgm:spPr/>
      <dgm:t>
        <a:bodyPr/>
        <a:lstStyle/>
        <a:p>
          <a:endParaRPr lang="en-US"/>
        </a:p>
      </dgm:t>
    </dgm:pt>
    <dgm:pt modelId="{AA31992F-9252-4A41-AA57-E95A408A1D20}">
      <dgm:prSet phldrT="[Text]"/>
      <dgm:spPr/>
      <dgm:t>
        <a:bodyPr/>
        <a:lstStyle/>
        <a:p>
          <a:r>
            <a:rPr lang="en-US" dirty="0" smtClean="0"/>
            <a:t>ALL INFLUENCE DEVELOPMENT</a:t>
          </a:r>
          <a:endParaRPr lang="en-US" dirty="0"/>
        </a:p>
      </dgm:t>
    </dgm:pt>
    <dgm:pt modelId="{A5948582-1123-49B3-831D-3FE428CB3472}" type="parTrans" cxnId="{D5495163-1E50-4C9A-8771-235516DC09FE}">
      <dgm:prSet/>
      <dgm:spPr/>
      <dgm:t>
        <a:bodyPr/>
        <a:lstStyle/>
        <a:p>
          <a:endParaRPr lang="en-US"/>
        </a:p>
      </dgm:t>
    </dgm:pt>
    <dgm:pt modelId="{08B0A8C6-401D-480A-84D6-5A5D3117222F}" type="sibTrans" cxnId="{D5495163-1E50-4C9A-8771-235516DC09FE}">
      <dgm:prSet/>
      <dgm:spPr/>
      <dgm:t>
        <a:bodyPr/>
        <a:lstStyle/>
        <a:p>
          <a:endParaRPr lang="en-US"/>
        </a:p>
      </dgm:t>
    </dgm:pt>
    <dgm:pt modelId="{D5B8D7C4-9AD5-40A2-8539-0B797F985F95}" type="pres">
      <dgm:prSet presAssocID="{2AE28561-36C7-4B5B-A488-057E0AED25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DF178-0F27-4A21-A6B7-4ACF119F1BBA}" type="pres">
      <dgm:prSet presAssocID="{AE7A3967-E0A8-4781-8B19-A0A50A6C90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E0F1A-A8E1-4B57-BE1E-8534A8EEEA97}" type="pres">
      <dgm:prSet presAssocID="{AE7A3967-E0A8-4781-8B19-A0A50A6C9039}" presName="spNode" presStyleCnt="0"/>
      <dgm:spPr/>
    </dgm:pt>
    <dgm:pt modelId="{022DDD24-303E-4422-8EA0-EDFCAB851A8B}" type="pres">
      <dgm:prSet presAssocID="{6A40E9C8-B634-47A5-9838-E76E38582D7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D8A5BDB-2BAD-4719-A1D0-C2D0C035170D}" type="pres">
      <dgm:prSet presAssocID="{79D759D6-F92F-4ABA-9B6D-71C6B0A5AE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8FDDE-89CE-4A1A-9709-593EFDD64C75}" type="pres">
      <dgm:prSet presAssocID="{79D759D6-F92F-4ABA-9B6D-71C6B0A5AEAD}" presName="spNode" presStyleCnt="0"/>
      <dgm:spPr/>
    </dgm:pt>
    <dgm:pt modelId="{895B1A0F-EC49-4AA0-993B-5CD641FAAEBD}" type="pres">
      <dgm:prSet presAssocID="{509B6BC2-9674-4A21-B81C-AE421C4EEAD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32F8F92-16C3-42DF-AD7B-4B7D2FA961BA}" type="pres">
      <dgm:prSet presAssocID="{0F9A28DD-EA2A-4571-98E8-767433053C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47AD3-09E9-46F9-9E35-83E1F53E52B6}" type="pres">
      <dgm:prSet presAssocID="{0F9A28DD-EA2A-4571-98E8-767433053C59}" presName="spNode" presStyleCnt="0"/>
      <dgm:spPr/>
    </dgm:pt>
    <dgm:pt modelId="{FC9BDF51-A01D-480F-97E8-0592BD4E602F}" type="pres">
      <dgm:prSet presAssocID="{B848DAF0-16B9-4707-ADB7-7C3F2810B34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0DEB8C0-E61E-412D-9A58-7C2668081886}" type="pres">
      <dgm:prSet presAssocID="{46070457-C894-4FD8-8C24-F3202799D2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0035-26E6-40C2-8630-675E7E9BDDE0}" type="pres">
      <dgm:prSet presAssocID="{46070457-C894-4FD8-8C24-F3202799D293}" presName="spNode" presStyleCnt="0"/>
      <dgm:spPr/>
    </dgm:pt>
    <dgm:pt modelId="{1192F4BE-FADE-4851-AEBC-F7493794C9C3}" type="pres">
      <dgm:prSet presAssocID="{3CDEBDF4-7F66-4FEC-9084-A26CDCF95BA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70715AD-B216-49A3-8D0D-D72175A0C93C}" type="pres">
      <dgm:prSet presAssocID="{AA31992F-9252-4A41-AA57-E95A408A1D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C9575-4E6E-4CD5-A693-BA2580F9CC01}" type="pres">
      <dgm:prSet presAssocID="{AA31992F-9252-4A41-AA57-E95A408A1D20}" presName="spNode" presStyleCnt="0"/>
      <dgm:spPr/>
    </dgm:pt>
    <dgm:pt modelId="{1FFF2E77-6B9E-4411-820D-1099F53BAAF7}" type="pres">
      <dgm:prSet presAssocID="{08B0A8C6-401D-480A-84D6-5A5D3117222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6482216-960D-4303-A2B2-2DD0A4E8C520}" srcId="{2AE28561-36C7-4B5B-A488-057E0AED2529}" destId="{46070457-C894-4FD8-8C24-F3202799D293}" srcOrd="3" destOrd="0" parTransId="{93E63BDB-C5E4-4D7D-A374-7FC027980EC1}" sibTransId="{3CDEBDF4-7F66-4FEC-9084-A26CDCF95BA7}"/>
    <dgm:cxn modelId="{42A28029-5DA7-4C8E-B3A5-2548EC0B8AFD}" srcId="{2AE28561-36C7-4B5B-A488-057E0AED2529}" destId="{0F9A28DD-EA2A-4571-98E8-767433053C59}" srcOrd="2" destOrd="0" parTransId="{C3CA2768-01DC-427D-96B9-D23738057A7A}" sibTransId="{B848DAF0-16B9-4707-ADB7-7C3F2810B341}"/>
    <dgm:cxn modelId="{84D17A03-3C69-4FEE-AEF1-F1CC76E31633}" type="presOf" srcId="{AA31992F-9252-4A41-AA57-E95A408A1D20}" destId="{B70715AD-B216-49A3-8D0D-D72175A0C93C}" srcOrd="0" destOrd="0" presId="urn:microsoft.com/office/officeart/2005/8/layout/cycle6"/>
    <dgm:cxn modelId="{5325817F-BF8F-467C-9552-6AC4B6DCDBAA}" type="presOf" srcId="{08B0A8C6-401D-480A-84D6-5A5D3117222F}" destId="{1FFF2E77-6B9E-4411-820D-1099F53BAAF7}" srcOrd="0" destOrd="0" presId="urn:microsoft.com/office/officeart/2005/8/layout/cycle6"/>
    <dgm:cxn modelId="{2B2320D9-2908-41B3-8A4F-A09545E0D9A6}" type="presOf" srcId="{509B6BC2-9674-4A21-B81C-AE421C4EEAD9}" destId="{895B1A0F-EC49-4AA0-993B-5CD641FAAEBD}" srcOrd="0" destOrd="0" presId="urn:microsoft.com/office/officeart/2005/8/layout/cycle6"/>
    <dgm:cxn modelId="{635DBBD5-EBF2-4886-8343-C78558F09400}" type="presOf" srcId="{0F9A28DD-EA2A-4571-98E8-767433053C59}" destId="{332F8F92-16C3-42DF-AD7B-4B7D2FA961BA}" srcOrd="0" destOrd="0" presId="urn:microsoft.com/office/officeart/2005/8/layout/cycle6"/>
    <dgm:cxn modelId="{D5495163-1E50-4C9A-8771-235516DC09FE}" srcId="{2AE28561-36C7-4B5B-A488-057E0AED2529}" destId="{AA31992F-9252-4A41-AA57-E95A408A1D20}" srcOrd="4" destOrd="0" parTransId="{A5948582-1123-49B3-831D-3FE428CB3472}" sibTransId="{08B0A8C6-401D-480A-84D6-5A5D3117222F}"/>
    <dgm:cxn modelId="{B01A2BF4-7085-4A02-A10F-DC6FA11EA563}" type="presOf" srcId="{AE7A3967-E0A8-4781-8B19-A0A50A6C9039}" destId="{D0FDF178-0F27-4A21-A6B7-4ACF119F1BBA}" srcOrd="0" destOrd="0" presId="urn:microsoft.com/office/officeart/2005/8/layout/cycle6"/>
    <dgm:cxn modelId="{5528CC2C-E9F4-448C-908D-11A98C2EB486}" type="presOf" srcId="{3CDEBDF4-7F66-4FEC-9084-A26CDCF95BA7}" destId="{1192F4BE-FADE-4851-AEBC-F7493794C9C3}" srcOrd="0" destOrd="0" presId="urn:microsoft.com/office/officeart/2005/8/layout/cycle6"/>
    <dgm:cxn modelId="{C4C1FBFC-1653-4F25-A692-FED3CA5602E9}" srcId="{2AE28561-36C7-4B5B-A488-057E0AED2529}" destId="{AE7A3967-E0A8-4781-8B19-A0A50A6C9039}" srcOrd="0" destOrd="0" parTransId="{1D4A8C2A-B95C-4172-B9D2-DA5B8E9E05FB}" sibTransId="{6A40E9C8-B634-47A5-9838-E76E38582D75}"/>
    <dgm:cxn modelId="{A6AF4FC5-5D74-4652-B908-570EB6AE314C}" type="presOf" srcId="{2AE28561-36C7-4B5B-A488-057E0AED2529}" destId="{D5B8D7C4-9AD5-40A2-8539-0B797F985F95}" srcOrd="0" destOrd="0" presId="urn:microsoft.com/office/officeart/2005/8/layout/cycle6"/>
    <dgm:cxn modelId="{66A5496F-479F-4BFA-8BA4-BC9687D62101}" type="presOf" srcId="{B848DAF0-16B9-4707-ADB7-7C3F2810B341}" destId="{FC9BDF51-A01D-480F-97E8-0592BD4E602F}" srcOrd="0" destOrd="0" presId="urn:microsoft.com/office/officeart/2005/8/layout/cycle6"/>
    <dgm:cxn modelId="{CE4995A5-5894-4D4F-8041-531B8CA3C24E}" srcId="{2AE28561-36C7-4B5B-A488-057E0AED2529}" destId="{79D759D6-F92F-4ABA-9B6D-71C6B0A5AEAD}" srcOrd="1" destOrd="0" parTransId="{5032458F-99EC-421E-B0BC-4B36281F7CBE}" sibTransId="{509B6BC2-9674-4A21-B81C-AE421C4EEAD9}"/>
    <dgm:cxn modelId="{AE3F9927-9699-4265-A6BC-583CC33DAC78}" type="presOf" srcId="{79D759D6-F92F-4ABA-9B6D-71C6B0A5AEAD}" destId="{5D8A5BDB-2BAD-4719-A1D0-C2D0C035170D}" srcOrd="0" destOrd="0" presId="urn:microsoft.com/office/officeart/2005/8/layout/cycle6"/>
    <dgm:cxn modelId="{8CFA5028-CD37-424A-A102-440E1D2682AB}" type="presOf" srcId="{46070457-C894-4FD8-8C24-F3202799D293}" destId="{90DEB8C0-E61E-412D-9A58-7C2668081886}" srcOrd="0" destOrd="0" presId="urn:microsoft.com/office/officeart/2005/8/layout/cycle6"/>
    <dgm:cxn modelId="{9BF7B121-21CC-4B23-BA29-6C597EACD891}" type="presOf" srcId="{6A40E9C8-B634-47A5-9838-E76E38582D75}" destId="{022DDD24-303E-4422-8EA0-EDFCAB851A8B}" srcOrd="0" destOrd="0" presId="urn:microsoft.com/office/officeart/2005/8/layout/cycle6"/>
    <dgm:cxn modelId="{73AE050D-4999-478A-9045-67A579578AA9}" type="presParOf" srcId="{D5B8D7C4-9AD5-40A2-8539-0B797F985F95}" destId="{D0FDF178-0F27-4A21-A6B7-4ACF119F1BBA}" srcOrd="0" destOrd="0" presId="urn:microsoft.com/office/officeart/2005/8/layout/cycle6"/>
    <dgm:cxn modelId="{9D256AF5-4FD1-42E1-B947-6307B45C3205}" type="presParOf" srcId="{D5B8D7C4-9AD5-40A2-8539-0B797F985F95}" destId="{92DE0F1A-A8E1-4B57-BE1E-8534A8EEEA97}" srcOrd="1" destOrd="0" presId="urn:microsoft.com/office/officeart/2005/8/layout/cycle6"/>
    <dgm:cxn modelId="{CB5A25B0-5F8C-400A-BA76-20FA1DDA0DDD}" type="presParOf" srcId="{D5B8D7C4-9AD5-40A2-8539-0B797F985F95}" destId="{022DDD24-303E-4422-8EA0-EDFCAB851A8B}" srcOrd="2" destOrd="0" presId="urn:microsoft.com/office/officeart/2005/8/layout/cycle6"/>
    <dgm:cxn modelId="{66F1CF05-DAA2-4C85-8E7D-039C6B547D70}" type="presParOf" srcId="{D5B8D7C4-9AD5-40A2-8539-0B797F985F95}" destId="{5D8A5BDB-2BAD-4719-A1D0-C2D0C035170D}" srcOrd="3" destOrd="0" presId="urn:microsoft.com/office/officeart/2005/8/layout/cycle6"/>
    <dgm:cxn modelId="{14F518FA-F18C-45BC-8AF8-893AEAB11F74}" type="presParOf" srcId="{D5B8D7C4-9AD5-40A2-8539-0B797F985F95}" destId="{9348FDDE-89CE-4A1A-9709-593EFDD64C75}" srcOrd="4" destOrd="0" presId="urn:microsoft.com/office/officeart/2005/8/layout/cycle6"/>
    <dgm:cxn modelId="{2F1A6A5D-647F-4B0A-8EBC-86D250F4E53D}" type="presParOf" srcId="{D5B8D7C4-9AD5-40A2-8539-0B797F985F95}" destId="{895B1A0F-EC49-4AA0-993B-5CD641FAAEBD}" srcOrd="5" destOrd="0" presId="urn:microsoft.com/office/officeart/2005/8/layout/cycle6"/>
    <dgm:cxn modelId="{B47E9CA1-8D99-4E67-BF9D-F3EB7937721C}" type="presParOf" srcId="{D5B8D7C4-9AD5-40A2-8539-0B797F985F95}" destId="{332F8F92-16C3-42DF-AD7B-4B7D2FA961BA}" srcOrd="6" destOrd="0" presId="urn:microsoft.com/office/officeart/2005/8/layout/cycle6"/>
    <dgm:cxn modelId="{739BA554-78B2-4016-851A-D1AE65D146C1}" type="presParOf" srcId="{D5B8D7C4-9AD5-40A2-8539-0B797F985F95}" destId="{45147AD3-09E9-46F9-9E35-83E1F53E52B6}" srcOrd="7" destOrd="0" presId="urn:microsoft.com/office/officeart/2005/8/layout/cycle6"/>
    <dgm:cxn modelId="{63F9D101-B9FE-44AD-AF09-00178A8EDF44}" type="presParOf" srcId="{D5B8D7C4-9AD5-40A2-8539-0B797F985F95}" destId="{FC9BDF51-A01D-480F-97E8-0592BD4E602F}" srcOrd="8" destOrd="0" presId="urn:microsoft.com/office/officeart/2005/8/layout/cycle6"/>
    <dgm:cxn modelId="{D45079D0-B5B0-48D9-B4CD-66988252E7BD}" type="presParOf" srcId="{D5B8D7C4-9AD5-40A2-8539-0B797F985F95}" destId="{90DEB8C0-E61E-412D-9A58-7C2668081886}" srcOrd="9" destOrd="0" presId="urn:microsoft.com/office/officeart/2005/8/layout/cycle6"/>
    <dgm:cxn modelId="{B48E77D2-F93F-4CED-943F-E54435AD3C5E}" type="presParOf" srcId="{D5B8D7C4-9AD5-40A2-8539-0B797F985F95}" destId="{878B0035-26E6-40C2-8630-675E7E9BDDE0}" srcOrd="10" destOrd="0" presId="urn:microsoft.com/office/officeart/2005/8/layout/cycle6"/>
    <dgm:cxn modelId="{C6C34877-69DD-449C-943F-6E0EB76BACC3}" type="presParOf" srcId="{D5B8D7C4-9AD5-40A2-8539-0B797F985F95}" destId="{1192F4BE-FADE-4851-AEBC-F7493794C9C3}" srcOrd="11" destOrd="0" presId="urn:microsoft.com/office/officeart/2005/8/layout/cycle6"/>
    <dgm:cxn modelId="{68D20DB9-E07A-4E77-BC38-4E40A36CF244}" type="presParOf" srcId="{D5B8D7C4-9AD5-40A2-8539-0B797F985F95}" destId="{B70715AD-B216-49A3-8D0D-D72175A0C93C}" srcOrd="12" destOrd="0" presId="urn:microsoft.com/office/officeart/2005/8/layout/cycle6"/>
    <dgm:cxn modelId="{987D481D-9C1C-41A0-BAFA-3D46D4342773}" type="presParOf" srcId="{D5B8D7C4-9AD5-40A2-8539-0B797F985F95}" destId="{B51C9575-4E6E-4CD5-A693-BA2580F9CC01}" srcOrd="13" destOrd="0" presId="urn:microsoft.com/office/officeart/2005/8/layout/cycle6"/>
    <dgm:cxn modelId="{C4124D1E-976E-461A-B064-72758C052597}" type="presParOf" srcId="{D5B8D7C4-9AD5-40A2-8539-0B797F985F95}" destId="{1FFF2E77-6B9E-4411-820D-1099F53BAA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EDEA81-73D6-4635-9665-36326F605CF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5625F-8EE3-4DAF-A77E-4B97379641DB}">
      <dgm:prSet phldrT="[Text]"/>
      <dgm:spPr/>
      <dgm:t>
        <a:bodyPr/>
        <a:lstStyle/>
        <a:p>
          <a:r>
            <a:rPr lang="en-US" dirty="0" smtClean="0"/>
            <a:t>LEVEL 1 PRECONVENTIAL</a:t>
          </a:r>
          <a:endParaRPr lang="en-US" dirty="0"/>
        </a:p>
      </dgm:t>
    </dgm:pt>
    <dgm:pt modelId="{E59C6AFD-67C7-4277-9628-261E5979F2CE}" type="parTrans" cxnId="{3CD1AAE5-7304-4863-A130-18B4165D60B9}">
      <dgm:prSet/>
      <dgm:spPr/>
      <dgm:t>
        <a:bodyPr/>
        <a:lstStyle/>
        <a:p>
          <a:endParaRPr lang="en-US"/>
        </a:p>
      </dgm:t>
    </dgm:pt>
    <dgm:pt modelId="{D2A3170F-2153-4B88-8218-F99D7114BEC6}" type="sibTrans" cxnId="{3CD1AAE5-7304-4863-A130-18B4165D60B9}">
      <dgm:prSet/>
      <dgm:spPr/>
      <dgm:t>
        <a:bodyPr/>
        <a:lstStyle/>
        <a:p>
          <a:endParaRPr lang="en-US"/>
        </a:p>
      </dgm:t>
    </dgm:pt>
    <dgm:pt modelId="{E50786FB-0BF2-49E9-B14B-2C73B401229C}">
      <dgm:prSet phldrT="[Text]"/>
      <dgm:spPr/>
      <dgm:t>
        <a:bodyPr/>
        <a:lstStyle/>
        <a:p>
          <a:r>
            <a:rPr lang="en-US" dirty="0" smtClean="0"/>
            <a:t>STAGE 1 CHIDREN OBEY PARENTS</a:t>
          </a:r>
          <a:endParaRPr lang="en-US" dirty="0"/>
        </a:p>
      </dgm:t>
    </dgm:pt>
    <dgm:pt modelId="{677F196F-7816-44CB-AAA3-41743570C044}" type="parTrans" cxnId="{E3C94228-5ECC-4C57-9ED1-25D186F5373D}">
      <dgm:prSet/>
      <dgm:spPr/>
      <dgm:t>
        <a:bodyPr/>
        <a:lstStyle/>
        <a:p>
          <a:endParaRPr lang="en-US"/>
        </a:p>
      </dgm:t>
    </dgm:pt>
    <dgm:pt modelId="{9D81B48A-7AD1-4CC4-9292-52EA237F3F0A}" type="sibTrans" cxnId="{E3C94228-5ECC-4C57-9ED1-25D186F5373D}">
      <dgm:prSet/>
      <dgm:spPr/>
      <dgm:t>
        <a:bodyPr/>
        <a:lstStyle/>
        <a:p>
          <a:endParaRPr lang="en-US"/>
        </a:p>
      </dgm:t>
    </dgm:pt>
    <dgm:pt modelId="{AE4CD028-1F56-4619-9039-E172E1BCC2E4}">
      <dgm:prSet phldrT="[Text]"/>
      <dgm:spPr/>
      <dgm:t>
        <a:bodyPr/>
        <a:lstStyle/>
        <a:p>
          <a:r>
            <a:rPr lang="en-US" dirty="0" smtClean="0"/>
            <a:t>STAGE 2</a:t>
          </a:r>
        </a:p>
        <a:p>
          <a:r>
            <a:rPr lang="en-US" dirty="0" smtClean="0"/>
            <a:t>PURSUE OWN INTERESTS</a:t>
          </a:r>
          <a:endParaRPr lang="en-US" dirty="0"/>
        </a:p>
      </dgm:t>
    </dgm:pt>
    <dgm:pt modelId="{EDFE9CF4-BF64-4BF8-A237-5D96D24175A7}" type="parTrans" cxnId="{F765224D-79AB-4859-A4F5-BFD69C658B84}">
      <dgm:prSet/>
      <dgm:spPr/>
      <dgm:t>
        <a:bodyPr/>
        <a:lstStyle/>
        <a:p>
          <a:endParaRPr lang="en-US"/>
        </a:p>
      </dgm:t>
    </dgm:pt>
    <dgm:pt modelId="{7247FE4A-9555-4EA1-8E28-1866F3EE2F52}" type="sibTrans" cxnId="{F765224D-79AB-4859-A4F5-BFD69C658B84}">
      <dgm:prSet/>
      <dgm:spPr/>
      <dgm:t>
        <a:bodyPr/>
        <a:lstStyle/>
        <a:p>
          <a:endParaRPr lang="en-US"/>
        </a:p>
      </dgm:t>
    </dgm:pt>
    <dgm:pt modelId="{6F6F016B-3E99-4541-9CEA-DC0186405A9C}">
      <dgm:prSet phldrT="[Text]"/>
      <dgm:spPr/>
      <dgm:t>
        <a:bodyPr/>
        <a:lstStyle/>
        <a:p>
          <a:r>
            <a:rPr lang="en-US" dirty="0" smtClean="0"/>
            <a:t>LEVEL 2 CONVENTIONAL </a:t>
          </a:r>
          <a:endParaRPr lang="en-US" dirty="0"/>
        </a:p>
      </dgm:t>
    </dgm:pt>
    <dgm:pt modelId="{B6AF6407-14B7-4275-8761-031CB3CFABDF}" type="parTrans" cxnId="{04C719AB-73BB-4A5F-BB9E-E40C79209789}">
      <dgm:prSet/>
      <dgm:spPr/>
      <dgm:t>
        <a:bodyPr/>
        <a:lstStyle/>
        <a:p>
          <a:endParaRPr lang="en-US"/>
        </a:p>
      </dgm:t>
    </dgm:pt>
    <dgm:pt modelId="{B10E71DF-C9BC-4914-8024-68A675933F4D}" type="sibTrans" cxnId="{04C719AB-73BB-4A5F-BB9E-E40C79209789}">
      <dgm:prSet/>
      <dgm:spPr/>
      <dgm:t>
        <a:bodyPr/>
        <a:lstStyle/>
        <a:p>
          <a:endParaRPr lang="en-US"/>
        </a:p>
      </dgm:t>
    </dgm:pt>
    <dgm:pt modelId="{8AB53900-7428-467F-A283-56E74D13846E}">
      <dgm:prSet phldrT="[Text]"/>
      <dgm:spPr/>
      <dgm:t>
        <a:bodyPr/>
        <a:lstStyle/>
        <a:p>
          <a:r>
            <a:rPr lang="en-US" dirty="0" smtClean="0"/>
            <a:t>STAGE 3 TRUST,CARING LOYATY </a:t>
          </a:r>
          <a:endParaRPr lang="en-US" dirty="0"/>
        </a:p>
      </dgm:t>
    </dgm:pt>
    <dgm:pt modelId="{43179D91-E240-4F30-893A-A930EC4A6103}" type="parTrans" cxnId="{78EFCE84-5914-42B1-9832-48F3AA94940D}">
      <dgm:prSet/>
      <dgm:spPr/>
      <dgm:t>
        <a:bodyPr/>
        <a:lstStyle/>
        <a:p>
          <a:endParaRPr lang="en-US"/>
        </a:p>
      </dgm:t>
    </dgm:pt>
    <dgm:pt modelId="{9CCD45EF-82F7-471A-9540-B3E115592C6B}" type="sibTrans" cxnId="{78EFCE84-5914-42B1-9832-48F3AA94940D}">
      <dgm:prSet/>
      <dgm:spPr/>
      <dgm:t>
        <a:bodyPr/>
        <a:lstStyle/>
        <a:p>
          <a:endParaRPr lang="en-US"/>
        </a:p>
      </dgm:t>
    </dgm:pt>
    <dgm:pt modelId="{779BABD6-AF93-47CB-9D3E-D4E25B0B63E5}">
      <dgm:prSet phldrT="[Text]"/>
      <dgm:spPr/>
      <dgm:t>
        <a:bodyPr/>
        <a:lstStyle/>
        <a:p>
          <a:r>
            <a:rPr lang="en-US" dirty="0" smtClean="0"/>
            <a:t>STAGE 3</a:t>
          </a:r>
        </a:p>
        <a:p>
          <a:r>
            <a:rPr lang="en-US" dirty="0" smtClean="0"/>
            <a:t> SOCIAL ORDER LAW JUSTICE AND DUTY</a:t>
          </a:r>
          <a:endParaRPr lang="en-US" dirty="0"/>
        </a:p>
      </dgm:t>
    </dgm:pt>
    <dgm:pt modelId="{9354D9A7-FAE4-437E-99BF-39BA2832DEE9}" type="parTrans" cxnId="{31A094B4-0930-4D0E-941F-4F78CD0C4CBC}">
      <dgm:prSet/>
      <dgm:spPr/>
      <dgm:t>
        <a:bodyPr/>
        <a:lstStyle/>
        <a:p>
          <a:endParaRPr lang="en-US"/>
        </a:p>
      </dgm:t>
    </dgm:pt>
    <dgm:pt modelId="{6EBD7213-E101-4C83-A67C-9FF23B68E9FF}" type="sibTrans" cxnId="{31A094B4-0930-4D0E-941F-4F78CD0C4CBC}">
      <dgm:prSet/>
      <dgm:spPr/>
      <dgm:t>
        <a:bodyPr/>
        <a:lstStyle/>
        <a:p>
          <a:endParaRPr lang="en-US"/>
        </a:p>
      </dgm:t>
    </dgm:pt>
    <dgm:pt modelId="{CBC711C1-4043-4295-AD6C-8C8F08F39713}">
      <dgm:prSet phldrT="[Text]"/>
      <dgm:spPr/>
      <dgm:t>
        <a:bodyPr/>
        <a:lstStyle/>
        <a:p>
          <a:r>
            <a:rPr lang="en-US" dirty="0" smtClean="0"/>
            <a:t>LEVEL 3 POSTCONVENTIONAL LEVEL</a:t>
          </a:r>
          <a:endParaRPr lang="en-US" dirty="0"/>
        </a:p>
      </dgm:t>
    </dgm:pt>
    <dgm:pt modelId="{F9C5D36A-23F5-48A5-A26F-C1797D992DD2}" type="parTrans" cxnId="{3D952484-0609-4DBE-B961-436FF25D2564}">
      <dgm:prSet/>
      <dgm:spPr/>
      <dgm:t>
        <a:bodyPr/>
        <a:lstStyle/>
        <a:p>
          <a:endParaRPr lang="en-US"/>
        </a:p>
      </dgm:t>
    </dgm:pt>
    <dgm:pt modelId="{4197B372-8CAD-4C00-8435-D5084582945B}" type="sibTrans" cxnId="{3D952484-0609-4DBE-B961-436FF25D2564}">
      <dgm:prSet/>
      <dgm:spPr/>
      <dgm:t>
        <a:bodyPr/>
        <a:lstStyle/>
        <a:p>
          <a:endParaRPr lang="en-US"/>
        </a:p>
      </dgm:t>
    </dgm:pt>
    <dgm:pt modelId="{4BBD626F-6EEA-4FFF-9C95-DF520F066DBC}">
      <dgm:prSet phldrT="[Text]"/>
      <dgm:spPr/>
      <dgm:t>
        <a:bodyPr/>
        <a:lstStyle/>
        <a:p>
          <a:r>
            <a:rPr lang="en-US" dirty="0" smtClean="0"/>
            <a:t>STAGE 5VALUES RIGHTS AND PRINCIPLES TRANSCEND LAW</a:t>
          </a:r>
          <a:endParaRPr lang="en-US" dirty="0"/>
        </a:p>
      </dgm:t>
    </dgm:pt>
    <dgm:pt modelId="{8EBB3F30-E7E6-4773-83F6-BBE3D3DF7231}" type="parTrans" cxnId="{94BDDE5D-EB9A-49E0-B292-BB0EDC2610D0}">
      <dgm:prSet/>
      <dgm:spPr/>
      <dgm:t>
        <a:bodyPr/>
        <a:lstStyle/>
        <a:p>
          <a:endParaRPr lang="en-US"/>
        </a:p>
      </dgm:t>
    </dgm:pt>
    <dgm:pt modelId="{9D96ADF6-543D-40CB-BA5F-36EF369BF6AC}" type="sibTrans" cxnId="{94BDDE5D-EB9A-49E0-B292-BB0EDC2610D0}">
      <dgm:prSet/>
      <dgm:spPr/>
      <dgm:t>
        <a:bodyPr/>
        <a:lstStyle/>
        <a:p>
          <a:endParaRPr lang="en-US"/>
        </a:p>
      </dgm:t>
    </dgm:pt>
    <dgm:pt modelId="{569814F0-CFDB-4C29-8CA7-BFB659A7EC36}">
      <dgm:prSet phldrT="[Text]"/>
      <dgm:spPr/>
      <dgm:t>
        <a:bodyPr/>
        <a:lstStyle/>
        <a:p>
          <a:r>
            <a:rPr lang="en-US" dirty="0" smtClean="0"/>
            <a:t>STAGE 6</a:t>
          </a:r>
        </a:p>
        <a:p>
          <a:r>
            <a:rPr lang="en-US" dirty="0" smtClean="0"/>
            <a:t>LAW AND CONSCIENCE</a:t>
          </a:r>
        </a:p>
        <a:p>
          <a:r>
            <a:rPr lang="en-US" dirty="0" smtClean="0"/>
            <a:t>COSCIENCE PREDOMINATE</a:t>
          </a:r>
          <a:endParaRPr lang="en-US" dirty="0"/>
        </a:p>
      </dgm:t>
    </dgm:pt>
    <dgm:pt modelId="{F6CEF3FC-489E-4430-83F4-3929DEBC653F}" type="parTrans" cxnId="{9C7F1EFC-E179-4002-9115-D9D79538CE4C}">
      <dgm:prSet/>
      <dgm:spPr/>
      <dgm:t>
        <a:bodyPr/>
        <a:lstStyle/>
        <a:p>
          <a:endParaRPr lang="en-US"/>
        </a:p>
      </dgm:t>
    </dgm:pt>
    <dgm:pt modelId="{04BFF827-16DA-4C6E-B12F-23BB299B2ECF}" type="sibTrans" cxnId="{9C7F1EFC-E179-4002-9115-D9D79538CE4C}">
      <dgm:prSet/>
      <dgm:spPr/>
      <dgm:t>
        <a:bodyPr/>
        <a:lstStyle/>
        <a:p>
          <a:endParaRPr lang="en-US"/>
        </a:p>
      </dgm:t>
    </dgm:pt>
    <dgm:pt modelId="{17EA6C6A-9CC3-4D3F-ADAB-AD87E5F168FD}" type="pres">
      <dgm:prSet presAssocID="{24EDEA81-73D6-4635-9665-36326F605C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93EB6-DC72-4B71-BA4A-83E601A6ED5E}" type="pres">
      <dgm:prSet presAssocID="{F3B5625F-8EE3-4DAF-A77E-4B97379641DB}" presName="compNode" presStyleCnt="0"/>
      <dgm:spPr/>
    </dgm:pt>
    <dgm:pt modelId="{1EBC960F-5A2C-4C5C-B7D3-867EFDD8B489}" type="pres">
      <dgm:prSet presAssocID="{F3B5625F-8EE3-4DAF-A77E-4B97379641DB}" presName="aNode" presStyleLbl="bgShp" presStyleIdx="0" presStyleCnt="3"/>
      <dgm:spPr/>
      <dgm:t>
        <a:bodyPr/>
        <a:lstStyle/>
        <a:p>
          <a:endParaRPr lang="en-US"/>
        </a:p>
      </dgm:t>
    </dgm:pt>
    <dgm:pt modelId="{816EC9F6-638E-415C-9DFA-D47B1C8F711D}" type="pres">
      <dgm:prSet presAssocID="{F3B5625F-8EE3-4DAF-A77E-4B97379641DB}" presName="textNode" presStyleLbl="bgShp" presStyleIdx="0" presStyleCnt="3"/>
      <dgm:spPr/>
      <dgm:t>
        <a:bodyPr/>
        <a:lstStyle/>
        <a:p>
          <a:endParaRPr lang="en-US"/>
        </a:p>
      </dgm:t>
    </dgm:pt>
    <dgm:pt modelId="{87676F6A-F004-4A0A-A9A3-6B76A59EB8B8}" type="pres">
      <dgm:prSet presAssocID="{F3B5625F-8EE3-4DAF-A77E-4B97379641DB}" presName="compChildNode" presStyleCnt="0"/>
      <dgm:spPr/>
    </dgm:pt>
    <dgm:pt modelId="{3BEE0114-9D6C-44D2-BE08-ECED889D99E1}" type="pres">
      <dgm:prSet presAssocID="{F3B5625F-8EE3-4DAF-A77E-4B97379641DB}" presName="theInnerList" presStyleCnt="0"/>
      <dgm:spPr/>
    </dgm:pt>
    <dgm:pt modelId="{F1035CF2-CB54-466D-AD47-445E4F1F44B5}" type="pres">
      <dgm:prSet presAssocID="{E50786FB-0BF2-49E9-B14B-2C73B401229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4CA57-EED6-4E93-BE65-A342350CC6FD}" type="pres">
      <dgm:prSet presAssocID="{E50786FB-0BF2-49E9-B14B-2C73B401229C}" presName="aSpace2" presStyleCnt="0"/>
      <dgm:spPr/>
    </dgm:pt>
    <dgm:pt modelId="{46075B73-6B3C-4D9F-9C83-E0E329CEAC3B}" type="pres">
      <dgm:prSet presAssocID="{AE4CD028-1F56-4619-9039-E172E1BCC2E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6E629-EC53-4C99-92E8-E99DDAEA9489}" type="pres">
      <dgm:prSet presAssocID="{F3B5625F-8EE3-4DAF-A77E-4B97379641DB}" presName="aSpace" presStyleCnt="0"/>
      <dgm:spPr/>
    </dgm:pt>
    <dgm:pt modelId="{E7B9B74C-9E59-4A6D-9F07-19F7A56D7BFD}" type="pres">
      <dgm:prSet presAssocID="{6F6F016B-3E99-4541-9CEA-DC0186405A9C}" presName="compNode" presStyleCnt="0"/>
      <dgm:spPr/>
    </dgm:pt>
    <dgm:pt modelId="{82E73FF2-1834-4343-A8FC-D17EEE86C123}" type="pres">
      <dgm:prSet presAssocID="{6F6F016B-3E99-4541-9CEA-DC0186405A9C}" presName="aNode" presStyleLbl="bgShp" presStyleIdx="1" presStyleCnt="3"/>
      <dgm:spPr/>
      <dgm:t>
        <a:bodyPr/>
        <a:lstStyle/>
        <a:p>
          <a:endParaRPr lang="en-US"/>
        </a:p>
      </dgm:t>
    </dgm:pt>
    <dgm:pt modelId="{1F546B19-56C7-4C2B-BD74-6FDF97F49B88}" type="pres">
      <dgm:prSet presAssocID="{6F6F016B-3E99-4541-9CEA-DC0186405A9C}" presName="textNode" presStyleLbl="bgShp" presStyleIdx="1" presStyleCnt="3"/>
      <dgm:spPr/>
      <dgm:t>
        <a:bodyPr/>
        <a:lstStyle/>
        <a:p>
          <a:endParaRPr lang="en-US"/>
        </a:p>
      </dgm:t>
    </dgm:pt>
    <dgm:pt modelId="{6770B152-0964-4FC9-A6FC-A79CE53E169C}" type="pres">
      <dgm:prSet presAssocID="{6F6F016B-3E99-4541-9CEA-DC0186405A9C}" presName="compChildNode" presStyleCnt="0"/>
      <dgm:spPr/>
    </dgm:pt>
    <dgm:pt modelId="{2FE5D7A8-66B2-4F12-93ED-E25171A91E69}" type="pres">
      <dgm:prSet presAssocID="{6F6F016B-3E99-4541-9CEA-DC0186405A9C}" presName="theInnerList" presStyleCnt="0"/>
      <dgm:spPr/>
    </dgm:pt>
    <dgm:pt modelId="{DBD2A837-3052-4DED-9A0B-DA4B25BD1B97}" type="pres">
      <dgm:prSet presAssocID="{8AB53900-7428-467F-A283-56E74D13846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514A1-1033-4340-88AE-8C39EF94D205}" type="pres">
      <dgm:prSet presAssocID="{8AB53900-7428-467F-A283-56E74D13846E}" presName="aSpace2" presStyleCnt="0"/>
      <dgm:spPr/>
    </dgm:pt>
    <dgm:pt modelId="{066051DC-0A7E-432E-BC28-B709568F9B2B}" type="pres">
      <dgm:prSet presAssocID="{779BABD6-AF93-47CB-9D3E-D4E25B0B63E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A800F-73C9-4ACD-8236-EC0C18D787B7}" type="pres">
      <dgm:prSet presAssocID="{6F6F016B-3E99-4541-9CEA-DC0186405A9C}" presName="aSpace" presStyleCnt="0"/>
      <dgm:spPr/>
    </dgm:pt>
    <dgm:pt modelId="{53B0E6D2-5545-453B-B55B-A843319CE917}" type="pres">
      <dgm:prSet presAssocID="{CBC711C1-4043-4295-AD6C-8C8F08F39713}" presName="compNode" presStyleCnt="0"/>
      <dgm:spPr/>
    </dgm:pt>
    <dgm:pt modelId="{F95550F1-3193-486C-B29F-5E0405725004}" type="pres">
      <dgm:prSet presAssocID="{CBC711C1-4043-4295-AD6C-8C8F08F39713}" presName="aNode" presStyleLbl="bgShp" presStyleIdx="2" presStyleCnt="3"/>
      <dgm:spPr/>
      <dgm:t>
        <a:bodyPr/>
        <a:lstStyle/>
        <a:p>
          <a:endParaRPr lang="en-US"/>
        </a:p>
      </dgm:t>
    </dgm:pt>
    <dgm:pt modelId="{EACFC452-FAD3-492D-B1A1-89FE1CC306B0}" type="pres">
      <dgm:prSet presAssocID="{CBC711C1-4043-4295-AD6C-8C8F08F39713}" presName="textNode" presStyleLbl="bgShp" presStyleIdx="2" presStyleCnt="3"/>
      <dgm:spPr/>
      <dgm:t>
        <a:bodyPr/>
        <a:lstStyle/>
        <a:p>
          <a:endParaRPr lang="en-US"/>
        </a:p>
      </dgm:t>
    </dgm:pt>
    <dgm:pt modelId="{69B82B3F-1C4C-4247-82D8-D016EA48CD76}" type="pres">
      <dgm:prSet presAssocID="{CBC711C1-4043-4295-AD6C-8C8F08F39713}" presName="compChildNode" presStyleCnt="0"/>
      <dgm:spPr/>
    </dgm:pt>
    <dgm:pt modelId="{50F865CA-0450-4A25-BFFB-0219CDDCEE2E}" type="pres">
      <dgm:prSet presAssocID="{CBC711C1-4043-4295-AD6C-8C8F08F39713}" presName="theInnerList" presStyleCnt="0"/>
      <dgm:spPr/>
    </dgm:pt>
    <dgm:pt modelId="{1431C519-D86E-4D2F-98BE-346AF72DFDB5}" type="pres">
      <dgm:prSet presAssocID="{4BBD626F-6EEA-4FFF-9C95-DF520F066DB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116E0-FEC7-45EC-831D-DBC252D7D363}" type="pres">
      <dgm:prSet presAssocID="{4BBD626F-6EEA-4FFF-9C95-DF520F066DBC}" presName="aSpace2" presStyleCnt="0"/>
      <dgm:spPr/>
    </dgm:pt>
    <dgm:pt modelId="{BD5F64B7-43C4-4E0F-B322-E1D303ECA1E5}" type="pres">
      <dgm:prSet presAssocID="{569814F0-CFDB-4C29-8CA7-BFB659A7EC3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F1EFC-E179-4002-9115-D9D79538CE4C}" srcId="{CBC711C1-4043-4295-AD6C-8C8F08F39713}" destId="{569814F0-CFDB-4C29-8CA7-BFB659A7EC36}" srcOrd="1" destOrd="0" parTransId="{F6CEF3FC-489E-4430-83F4-3929DEBC653F}" sibTransId="{04BFF827-16DA-4C6E-B12F-23BB299B2ECF}"/>
    <dgm:cxn modelId="{FD60BC8C-5748-4D85-8CD1-8F8BF55BBA15}" type="presOf" srcId="{6F6F016B-3E99-4541-9CEA-DC0186405A9C}" destId="{1F546B19-56C7-4C2B-BD74-6FDF97F49B88}" srcOrd="1" destOrd="0" presId="urn:microsoft.com/office/officeart/2005/8/layout/lProcess2"/>
    <dgm:cxn modelId="{31A094B4-0930-4D0E-941F-4F78CD0C4CBC}" srcId="{6F6F016B-3E99-4541-9CEA-DC0186405A9C}" destId="{779BABD6-AF93-47CB-9D3E-D4E25B0B63E5}" srcOrd="1" destOrd="0" parTransId="{9354D9A7-FAE4-437E-99BF-39BA2832DEE9}" sibTransId="{6EBD7213-E101-4C83-A67C-9FF23B68E9FF}"/>
    <dgm:cxn modelId="{3CD1AAE5-7304-4863-A130-18B4165D60B9}" srcId="{24EDEA81-73D6-4635-9665-36326F605CF1}" destId="{F3B5625F-8EE3-4DAF-A77E-4B97379641DB}" srcOrd="0" destOrd="0" parTransId="{E59C6AFD-67C7-4277-9628-261E5979F2CE}" sibTransId="{D2A3170F-2153-4B88-8218-F99D7114BEC6}"/>
    <dgm:cxn modelId="{F765224D-79AB-4859-A4F5-BFD69C658B84}" srcId="{F3B5625F-8EE3-4DAF-A77E-4B97379641DB}" destId="{AE4CD028-1F56-4619-9039-E172E1BCC2E4}" srcOrd="1" destOrd="0" parTransId="{EDFE9CF4-BF64-4BF8-A237-5D96D24175A7}" sibTransId="{7247FE4A-9555-4EA1-8E28-1866F3EE2F52}"/>
    <dgm:cxn modelId="{827A152E-6A1A-4A06-AD38-6195C51F16D3}" type="presOf" srcId="{F3B5625F-8EE3-4DAF-A77E-4B97379641DB}" destId="{816EC9F6-638E-415C-9DFA-D47B1C8F711D}" srcOrd="1" destOrd="0" presId="urn:microsoft.com/office/officeart/2005/8/layout/lProcess2"/>
    <dgm:cxn modelId="{C869ECD7-7B34-45D0-8A00-F1D3280AF2A4}" type="presOf" srcId="{8AB53900-7428-467F-A283-56E74D13846E}" destId="{DBD2A837-3052-4DED-9A0B-DA4B25BD1B97}" srcOrd="0" destOrd="0" presId="urn:microsoft.com/office/officeart/2005/8/layout/lProcess2"/>
    <dgm:cxn modelId="{4D84561A-43A0-4D5C-8E3E-1F2B8A9AC7FD}" type="presOf" srcId="{F3B5625F-8EE3-4DAF-A77E-4B97379641DB}" destId="{1EBC960F-5A2C-4C5C-B7D3-867EFDD8B489}" srcOrd="0" destOrd="0" presId="urn:microsoft.com/office/officeart/2005/8/layout/lProcess2"/>
    <dgm:cxn modelId="{FA36544D-7A95-4EF8-A21F-5460C205AC8C}" type="presOf" srcId="{6F6F016B-3E99-4541-9CEA-DC0186405A9C}" destId="{82E73FF2-1834-4343-A8FC-D17EEE86C123}" srcOrd="0" destOrd="0" presId="urn:microsoft.com/office/officeart/2005/8/layout/lProcess2"/>
    <dgm:cxn modelId="{9EAE254E-A856-4D22-ABE6-4F7CA71002F5}" type="presOf" srcId="{4BBD626F-6EEA-4FFF-9C95-DF520F066DBC}" destId="{1431C519-D86E-4D2F-98BE-346AF72DFDB5}" srcOrd="0" destOrd="0" presId="urn:microsoft.com/office/officeart/2005/8/layout/lProcess2"/>
    <dgm:cxn modelId="{D889EDB0-AC54-4BE5-B39D-3D5CCB563037}" type="presOf" srcId="{779BABD6-AF93-47CB-9D3E-D4E25B0B63E5}" destId="{066051DC-0A7E-432E-BC28-B709568F9B2B}" srcOrd="0" destOrd="0" presId="urn:microsoft.com/office/officeart/2005/8/layout/lProcess2"/>
    <dgm:cxn modelId="{1F19EAF7-25D0-45D6-9C4D-14549CCBAE5D}" type="presOf" srcId="{569814F0-CFDB-4C29-8CA7-BFB659A7EC36}" destId="{BD5F64B7-43C4-4E0F-B322-E1D303ECA1E5}" srcOrd="0" destOrd="0" presId="urn:microsoft.com/office/officeart/2005/8/layout/lProcess2"/>
    <dgm:cxn modelId="{E3C94228-5ECC-4C57-9ED1-25D186F5373D}" srcId="{F3B5625F-8EE3-4DAF-A77E-4B97379641DB}" destId="{E50786FB-0BF2-49E9-B14B-2C73B401229C}" srcOrd="0" destOrd="0" parTransId="{677F196F-7816-44CB-AAA3-41743570C044}" sibTransId="{9D81B48A-7AD1-4CC4-9292-52EA237F3F0A}"/>
    <dgm:cxn modelId="{A23DD137-140B-439A-B39B-C43766EA5727}" type="presOf" srcId="{E50786FB-0BF2-49E9-B14B-2C73B401229C}" destId="{F1035CF2-CB54-466D-AD47-445E4F1F44B5}" srcOrd="0" destOrd="0" presId="urn:microsoft.com/office/officeart/2005/8/layout/lProcess2"/>
    <dgm:cxn modelId="{78EFCE84-5914-42B1-9832-48F3AA94940D}" srcId="{6F6F016B-3E99-4541-9CEA-DC0186405A9C}" destId="{8AB53900-7428-467F-A283-56E74D13846E}" srcOrd="0" destOrd="0" parTransId="{43179D91-E240-4F30-893A-A930EC4A6103}" sibTransId="{9CCD45EF-82F7-471A-9540-B3E115592C6B}"/>
    <dgm:cxn modelId="{C5E619B0-A2E2-4230-B384-EAEE591E644C}" type="presOf" srcId="{CBC711C1-4043-4295-AD6C-8C8F08F39713}" destId="{F95550F1-3193-486C-B29F-5E0405725004}" srcOrd="0" destOrd="0" presId="urn:microsoft.com/office/officeart/2005/8/layout/lProcess2"/>
    <dgm:cxn modelId="{221236FB-C97F-4353-AF7C-733EF3D64B32}" type="presOf" srcId="{CBC711C1-4043-4295-AD6C-8C8F08F39713}" destId="{EACFC452-FAD3-492D-B1A1-89FE1CC306B0}" srcOrd="1" destOrd="0" presId="urn:microsoft.com/office/officeart/2005/8/layout/lProcess2"/>
    <dgm:cxn modelId="{3D952484-0609-4DBE-B961-436FF25D2564}" srcId="{24EDEA81-73D6-4635-9665-36326F605CF1}" destId="{CBC711C1-4043-4295-AD6C-8C8F08F39713}" srcOrd="2" destOrd="0" parTransId="{F9C5D36A-23F5-48A5-A26F-C1797D992DD2}" sibTransId="{4197B372-8CAD-4C00-8435-D5084582945B}"/>
    <dgm:cxn modelId="{0091D0FD-8D65-44AE-AB7B-BA180DE43E84}" type="presOf" srcId="{AE4CD028-1F56-4619-9039-E172E1BCC2E4}" destId="{46075B73-6B3C-4D9F-9C83-E0E329CEAC3B}" srcOrd="0" destOrd="0" presId="urn:microsoft.com/office/officeart/2005/8/layout/lProcess2"/>
    <dgm:cxn modelId="{F0C313ED-017E-460E-8CEF-E385A87EC16D}" type="presOf" srcId="{24EDEA81-73D6-4635-9665-36326F605CF1}" destId="{17EA6C6A-9CC3-4D3F-ADAB-AD87E5F168FD}" srcOrd="0" destOrd="0" presId="urn:microsoft.com/office/officeart/2005/8/layout/lProcess2"/>
    <dgm:cxn modelId="{04C719AB-73BB-4A5F-BB9E-E40C79209789}" srcId="{24EDEA81-73D6-4635-9665-36326F605CF1}" destId="{6F6F016B-3E99-4541-9CEA-DC0186405A9C}" srcOrd="1" destOrd="0" parTransId="{B6AF6407-14B7-4275-8761-031CB3CFABDF}" sibTransId="{B10E71DF-C9BC-4914-8024-68A675933F4D}"/>
    <dgm:cxn modelId="{94BDDE5D-EB9A-49E0-B292-BB0EDC2610D0}" srcId="{CBC711C1-4043-4295-AD6C-8C8F08F39713}" destId="{4BBD626F-6EEA-4FFF-9C95-DF520F066DBC}" srcOrd="0" destOrd="0" parTransId="{8EBB3F30-E7E6-4773-83F6-BBE3D3DF7231}" sibTransId="{9D96ADF6-543D-40CB-BA5F-36EF369BF6AC}"/>
    <dgm:cxn modelId="{47F4F7C7-C136-4F61-ADF1-371D3CA9E820}" type="presParOf" srcId="{17EA6C6A-9CC3-4D3F-ADAB-AD87E5F168FD}" destId="{56F93EB6-DC72-4B71-BA4A-83E601A6ED5E}" srcOrd="0" destOrd="0" presId="urn:microsoft.com/office/officeart/2005/8/layout/lProcess2"/>
    <dgm:cxn modelId="{21B44A7B-355C-4BC1-8B33-178624D8AB8C}" type="presParOf" srcId="{56F93EB6-DC72-4B71-BA4A-83E601A6ED5E}" destId="{1EBC960F-5A2C-4C5C-B7D3-867EFDD8B489}" srcOrd="0" destOrd="0" presId="urn:microsoft.com/office/officeart/2005/8/layout/lProcess2"/>
    <dgm:cxn modelId="{15412ACD-C6FE-4311-8F17-407163EA6E7B}" type="presParOf" srcId="{56F93EB6-DC72-4B71-BA4A-83E601A6ED5E}" destId="{816EC9F6-638E-415C-9DFA-D47B1C8F711D}" srcOrd="1" destOrd="0" presId="urn:microsoft.com/office/officeart/2005/8/layout/lProcess2"/>
    <dgm:cxn modelId="{CE30A58E-39CD-4BEB-80DC-98B67588A0C5}" type="presParOf" srcId="{56F93EB6-DC72-4B71-BA4A-83E601A6ED5E}" destId="{87676F6A-F004-4A0A-A9A3-6B76A59EB8B8}" srcOrd="2" destOrd="0" presId="urn:microsoft.com/office/officeart/2005/8/layout/lProcess2"/>
    <dgm:cxn modelId="{26BDA142-751E-48EB-8241-35735514D591}" type="presParOf" srcId="{87676F6A-F004-4A0A-A9A3-6B76A59EB8B8}" destId="{3BEE0114-9D6C-44D2-BE08-ECED889D99E1}" srcOrd="0" destOrd="0" presId="urn:microsoft.com/office/officeart/2005/8/layout/lProcess2"/>
    <dgm:cxn modelId="{22951B56-427C-434C-B1A1-98413C562E2B}" type="presParOf" srcId="{3BEE0114-9D6C-44D2-BE08-ECED889D99E1}" destId="{F1035CF2-CB54-466D-AD47-445E4F1F44B5}" srcOrd="0" destOrd="0" presId="urn:microsoft.com/office/officeart/2005/8/layout/lProcess2"/>
    <dgm:cxn modelId="{D0A90F7A-AF83-4B25-9A9D-A5EB653CD918}" type="presParOf" srcId="{3BEE0114-9D6C-44D2-BE08-ECED889D99E1}" destId="{3F04CA57-EED6-4E93-BE65-A342350CC6FD}" srcOrd="1" destOrd="0" presId="urn:microsoft.com/office/officeart/2005/8/layout/lProcess2"/>
    <dgm:cxn modelId="{6F7484C0-95FC-4A10-A3D3-C1CEA9347E6C}" type="presParOf" srcId="{3BEE0114-9D6C-44D2-BE08-ECED889D99E1}" destId="{46075B73-6B3C-4D9F-9C83-E0E329CEAC3B}" srcOrd="2" destOrd="0" presId="urn:microsoft.com/office/officeart/2005/8/layout/lProcess2"/>
    <dgm:cxn modelId="{F423F326-E3B2-4E64-B980-2B574131E7F7}" type="presParOf" srcId="{17EA6C6A-9CC3-4D3F-ADAB-AD87E5F168FD}" destId="{58A6E629-EC53-4C99-92E8-E99DDAEA9489}" srcOrd="1" destOrd="0" presId="urn:microsoft.com/office/officeart/2005/8/layout/lProcess2"/>
    <dgm:cxn modelId="{1F1DCEEE-FD96-4E7C-B056-80C3149BE33C}" type="presParOf" srcId="{17EA6C6A-9CC3-4D3F-ADAB-AD87E5F168FD}" destId="{E7B9B74C-9E59-4A6D-9F07-19F7A56D7BFD}" srcOrd="2" destOrd="0" presId="urn:microsoft.com/office/officeart/2005/8/layout/lProcess2"/>
    <dgm:cxn modelId="{3DBF7877-8326-4CB8-AC4C-67771CE6EF14}" type="presParOf" srcId="{E7B9B74C-9E59-4A6D-9F07-19F7A56D7BFD}" destId="{82E73FF2-1834-4343-A8FC-D17EEE86C123}" srcOrd="0" destOrd="0" presId="urn:microsoft.com/office/officeart/2005/8/layout/lProcess2"/>
    <dgm:cxn modelId="{DA6F9A71-4DA8-42D7-9521-BB7ED99168FE}" type="presParOf" srcId="{E7B9B74C-9E59-4A6D-9F07-19F7A56D7BFD}" destId="{1F546B19-56C7-4C2B-BD74-6FDF97F49B88}" srcOrd="1" destOrd="0" presId="urn:microsoft.com/office/officeart/2005/8/layout/lProcess2"/>
    <dgm:cxn modelId="{80CFF869-D59D-497B-B7BF-DFE67B02616E}" type="presParOf" srcId="{E7B9B74C-9E59-4A6D-9F07-19F7A56D7BFD}" destId="{6770B152-0964-4FC9-A6FC-A79CE53E169C}" srcOrd="2" destOrd="0" presId="urn:microsoft.com/office/officeart/2005/8/layout/lProcess2"/>
    <dgm:cxn modelId="{26D99E3A-E5A2-4CC5-BB5E-9DFB53E94E96}" type="presParOf" srcId="{6770B152-0964-4FC9-A6FC-A79CE53E169C}" destId="{2FE5D7A8-66B2-4F12-93ED-E25171A91E69}" srcOrd="0" destOrd="0" presId="urn:microsoft.com/office/officeart/2005/8/layout/lProcess2"/>
    <dgm:cxn modelId="{743C7DD8-46EB-4CAC-B15C-0E6FD2A7B05A}" type="presParOf" srcId="{2FE5D7A8-66B2-4F12-93ED-E25171A91E69}" destId="{DBD2A837-3052-4DED-9A0B-DA4B25BD1B97}" srcOrd="0" destOrd="0" presId="urn:microsoft.com/office/officeart/2005/8/layout/lProcess2"/>
    <dgm:cxn modelId="{8F727483-E894-443F-86C2-AC716CC9A41D}" type="presParOf" srcId="{2FE5D7A8-66B2-4F12-93ED-E25171A91E69}" destId="{5E0514A1-1033-4340-88AE-8C39EF94D205}" srcOrd="1" destOrd="0" presId="urn:microsoft.com/office/officeart/2005/8/layout/lProcess2"/>
    <dgm:cxn modelId="{2D99CB27-1677-498A-BD7A-3C398FC796D8}" type="presParOf" srcId="{2FE5D7A8-66B2-4F12-93ED-E25171A91E69}" destId="{066051DC-0A7E-432E-BC28-B709568F9B2B}" srcOrd="2" destOrd="0" presId="urn:microsoft.com/office/officeart/2005/8/layout/lProcess2"/>
    <dgm:cxn modelId="{F5BF8A0E-5EA0-4EB3-92B3-C87FAD5A697E}" type="presParOf" srcId="{17EA6C6A-9CC3-4D3F-ADAB-AD87E5F168FD}" destId="{48FA800F-73C9-4ACD-8236-EC0C18D787B7}" srcOrd="3" destOrd="0" presId="urn:microsoft.com/office/officeart/2005/8/layout/lProcess2"/>
    <dgm:cxn modelId="{CAF31737-A4E7-4909-A52A-21374B2F8E47}" type="presParOf" srcId="{17EA6C6A-9CC3-4D3F-ADAB-AD87E5F168FD}" destId="{53B0E6D2-5545-453B-B55B-A843319CE917}" srcOrd="4" destOrd="0" presId="urn:microsoft.com/office/officeart/2005/8/layout/lProcess2"/>
    <dgm:cxn modelId="{442077D5-26E4-4F94-A1CD-34D1B56C185D}" type="presParOf" srcId="{53B0E6D2-5545-453B-B55B-A843319CE917}" destId="{F95550F1-3193-486C-B29F-5E0405725004}" srcOrd="0" destOrd="0" presId="urn:microsoft.com/office/officeart/2005/8/layout/lProcess2"/>
    <dgm:cxn modelId="{36A4D54C-7B3E-42E4-BB81-D1DCA9EAB2B9}" type="presParOf" srcId="{53B0E6D2-5545-453B-B55B-A843319CE917}" destId="{EACFC452-FAD3-492D-B1A1-89FE1CC306B0}" srcOrd="1" destOrd="0" presId="urn:microsoft.com/office/officeart/2005/8/layout/lProcess2"/>
    <dgm:cxn modelId="{54AB05C9-A0EA-437F-AE28-77FFEB36FF51}" type="presParOf" srcId="{53B0E6D2-5545-453B-B55B-A843319CE917}" destId="{69B82B3F-1C4C-4247-82D8-D016EA48CD76}" srcOrd="2" destOrd="0" presId="urn:microsoft.com/office/officeart/2005/8/layout/lProcess2"/>
    <dgm:cxn modelId="{CB07F5E4-867F-4532-884B-0454F912C1CB}" type="presParOf" srcId="{69B82B3F-1C4C-4247-82D8-D016EA48CD76}" destId="{50F865CA-0450-4A25-BFFB-0219CDDCEE2E}" srcOrd="0" destOrd="0" presId="urn:microsoft.com/office/officeart/2005/8/layout/lProcess2"/>
    <dgm:cxn modelId="{21BE8C51-ABED-47E0-A7A0-F273A5403214}" type="presParOf" srcId="{50F865CA-0450-4A25-BFFB-0219CDDCEE2E}" destId="{1431C519-D86E-4D2F-98BE-346AF72DFDB5}" srcOrd="0" destOrd="0" presId="urn:microsoft.com/office/officeart/2005/8/layout/lProcess2"/>
    <dgm:cxn modelId="{D5362824-9DD7-41BB-B011-9F1F85648C21}" type="presParOf" srcId="{50F865CA-0450-4A25-BFFB-0219CDDCEE2E}" destId="{130116E0-FEC7-45EC-831D-DBC252D7D363}" srcOrd="1" destOrd="0" presId="urn:microsoft.com/office/officeart/2005/8/layout/lProcess2"/>
    <dgm:cxn modelId="{94EA71FC-0215-4B7C-833F-FABE01F8858A}" type="presParOf" srcId="{50F865CA-0450-4A25-BFFB-0219CDDCEE2E}" destId="{BD5F64B7-43C4-4E0F-B322-E1D303ECA1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164273-7243-490F-982B-123111D9C2A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15B05338-B72E-49AF-8F14-CEC0200AA7B3}">
      <dgm:prSet phldrT="[Text]"/>
      <dgm:spPr/>
      <dgm:t>
        <a:bodyPr/>
        <a:lstStyle/>
        <a:p>
          <a:r>
            <a:rPr lang="en-US" dirty="0" smtClean="0"/>
            <a:t>NATURE </a:t>
          </a:r>
          <a:endParaRPr lang="en-US" dirty="0"/>
        </a:p>
      </dgm:t>
    </dgm:pt>
    <dgm:pt modelId="{6B810D0F-A00A-4207-9ACF-EC80F708F1CC}" type="parTrans" cxnId="{76CDD1DC-B58A-45C7-9751-C1CDF817B61A}">
      <dgm:prSet/>
      <dgm:spPr/>
    </dgm:pt>
    <dgm:pt modelId="{B1B794CF-737A-4EB5-BC08-B0E764AF32BD}" type="sibTrans" cxnId="{76CDD1DC-B58A-45C7-9751-C1CDF817B61A}">
      <dgm:prSet/>
      <dgm:spPr/>
      <dgm:t>
        <a:bodyPr/>
        <a:lstStyle/>
        <a:p>
          <a:endParaRPr lang="en-US"/>
        </a:p>
      </dgm:t>
    </dgm:pt>
    <dgm:pt modelId="{0F8B551E-2959-44D5-9546-9CFBC024E646}">
      <dgm:prSet phldrT="[Text]"/>
      <dgm:spPr/>
      <dgm:t>
        <a:bodyPr/>
        <a:lstStyle/>
        <a:p>
          <a:r>
            <a:rPr lang="en-US" dirty="0" smtClean="0"/>
            <a:t>NURTURE</a:t>
          </a:r>
          <a:endParaRPr lang="en-US" dirty="0"/>
        </a:p>
      </dgm:t>
    </dgm:pt>
    <dgm:pt modelId="{D429B37B-F736-4981-9EEF-0EA61E073934}" type="parTrans" cxnId="{817BA473-C199-4AFE-A089-33169EE02617}">
      <dgm:prSet/>
      <dgm:spPr/>
    </dgm:pt>
    <dgm:pt modelId="{86DE548B-46A9-4A04-8300-C8D612614E7B}" type="sibTrans" cxnId="{817BA473-C199-4AFE-A089-33169EE02617}">
      <dgm:prSet/>
      <dgm:spPr/>
      <dgm:t>
        <a:bodyPr/>
        <a:lstStyle/>
        <a:p>
          <a:endParaRPr lang="en-US"/>
        </a:p>
      </dgm:t>
    </dgm:pt>
    <dgm:pt modelId="{8CDC0561-F48F-4346-9582-9DD1EB5F321C}">
      <dgm:prSet phldrT="[Text]"/>
      <dgm:spPr/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BD481C7C-A561-4B9B-B8B8-879DB8853145}" type="parTrans" cxnId="{1817B40B-FE93-441A-8DE6-307E45D3FC28}">
      <dgm:prSet/>
      <dgm:spPr/>
    </dgm:pt>
    <dgm:pt modelId="{3EFCFDCB-FA9A-4007-AFFC-2E7A6FB162C3}" type="sibTrans" cxnId="{1817B40B-FE93-441A-8DE6-307E45D3FC28}">
      <dgm:prSet/>
      <dgm:spPr/>
    </dgm:pt>
    <dgm:pt modelId="{9811803B-FBB5-4B2F-8328-053C199ACD14}" type="pres">
      <dgm:prSet presAssocID="{02164273-7243-490F-982B-123111D9C2A1}" presName="linearFlow" presStyleCnt="0">
        <dgm:presLayoutVars>
          <dgm:dir/>
          <dgm:resizeHandles val="exact"/>
        </dgm:presLayoutVars>
      </dgm:prSet>
      <dgm:spPr/>
    </dgm:pt>
    <dgm:pt modelId="{C0C0A94D-6860-4D03-A37C-A0018AFD1FBF}" type="pres">
      <dgm:prSet presAssocID="{15B05338-B72E-49AF-8F14-CEC0200AA7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7E10E-3AE0-4448-BB53-CCA9CFA8AA24}" type="pres">
      <dgm:prSet presAssocID="{B1B794CF-737A-4EB5-BC08-B0E764AF32BD}" presName="spacerL" presStyleCnt="0"/>
      <dgm:spPr/>
    </dgm:pt>
    <dgm:pt modelId="{4F2933E0-ACAF-4112-9710-1BFF69AF38FA}" type="pres">
      <dgm:prSet presAssocID="{B1B794CF-737A-4EB5-BC08-B0E764AF32B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C630698-9066-4F63-830C-A1F1216D0C0E}" type="pres">
      <dgm:prSet presAssocID="{B1B794CF-737A-4EB5-BC08-B0E764AF32BD}" presName="spacerR" presStyleCnt="0"/>
      <dgm:spPr/>
    </dgm:pt>
    <dgm:pt modelId="{C3AC2306-C700-4148-9452-9D7AE3002700}" type="pres">
      <dgm:prSet presAssocID="{0F8B551E-2959-44D5-9546-9CFBC024E6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EEB19-4248-4E78-97A8-FAE87749B120}" type="pres">
      <dgm:prSet presAssocID="{86DE548B-46A9-4A04-8300-C8D612614E7B}" presName="spacerL" presStyleCnt="0"/>
      <dgm:spPr/>
    </dgm:pt>
    <dgm:pt modelId="{64293EE8-2CF1-4D14-957E-817297B96046}" type="pres">
      <dgm:prSet presAssocID="{86DE548B-46A9-4A04-8300-C8D612614E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C3E7DD9-5933-48E0-8B22-A8308E96C8F2}" type="pres">
      <dgm:prSet presAssocID="{86DE548B-46A9-4A04-8300-C8D612614E7B}" presName="spacerR" presStyleCnt="0"/>
      <dgm:spPr/>
    </dgm:pt>
    <dgm:pt modelId="{F266E665-03E3-430B-A26F-F1E72A4FDD3B}" type="pres">
      <dgm:prSet presAssocID="{8CDC0561-F48F-4346-9582-9DD1EB5F32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7B40B-FE93-441A-8DE6-307E45D3FC28}" srcId="{02164273-7243-490F-982B-123111D9C2A1}" destId="{8CDC0561-F48F-4346-9582-9DD1EB5F321C}" srcOrd="2" destOrd="0" parTransId="{BD481C7C-A561-4B9B-B8B8-879DB8853145}" sibTransId="{3EFCFDCB-FA9A-4007-AFFC-2E7A6FB162C3}"/>
    <dgm:cxn modelId="{11431F8C-3EB4-45FB-B8A4-3EF5D7BC2490}" type="presOf" srcId="{0F8B551E-2959-44D5-9546-9CFBC024E646}" destId="{C3AC2306-C700-4148-9452-9D7AE3002700}" srcOrd="0" destOrd="0" presId="urn:microsoft.com/office/officeart/2005/8/layout/equation1"/>
    <dgm:cxn modelId="{A6B47022-CFC8-4A25-A720-386521CCC066}" type="presOf" srcId="{15B05338-B72E-49AF-8F14-CEC0200AA7B3}" destId="{C0C0A94D-6860-4D03-A37C-A0018AFD1FBF}" srcOrd="0" destOrd="0" presId="urn:microsoft.com/office/officeart/2005/8/layout/equation1"/>
    <dgm:cxn modelId="{4801E652-3D24-4628-ADB8-7BF7BA20350C}" type="presOf" srcId="{86DE548B-46A9-4A04-8300-C8D612614E7B}" destId="{64293EE8-2CF1-4D14-957E-817297B96046}" srcOrd="0" destOrd="0" presId="urn:microsoft.com/office/officeart/2005/8/layout/equation1"/>
    <dgm:cxn modelId="{76CDD1DC-B58A-45C7-9751-C1CDF817B61A}" srcId="{02164273-7243-490F-982B-123111D9C2A1}" destId="{15B05338-B72E-49AF-8F14-CEC0200AA7B3}" srcOrd="0" destOrd="0" parTransId="{6B810D0F-A00A-4207-9ACF-EC80F708F1CC}" sibTransId="{B1B794CF-737A-4EB5-BC08-B0E764AF32BD}"/>
    <dgm:cxn modelId="{84577422-1741-4B97-9154-0D65C234C55E}" type="presOf" srcId="{8CDC0561-F48F-4346-9582-9DD1EB5F321C}" destId="{F266E665-03E3-430B-A26F-F1E72A4FDD3B}" srcOrd="0" destOrd="0" presId="urn:microsoft.com/office/officeart/2005/8/layout/equation1"/>
    <dgm:cxn modelId="{2BF8D15D-AD4A-4DD8-B37A-328622587688}" type="presOf" srcId="{02164273-7243-490F-982B-123111D9C2A1}" destId="{9811803B-FBB5-4B2F-8328-053C199ACD14}" srcOrd="0" destOrd="0" presId="urn:microsoft.com/office/officeart/2005/8/layout/equation1"/>
    <dgm:cxn modelId="{60024CAE-E041-41A6-911C-58AC0AC26373}" type="presOf" srcId="{B1B794CF-737A-4EB5-BC08-B0E764AF32BD}" destId="{4F2933E0-ACAF-4112-9710-1BFF69AF38FA}" srcOrd="0" destOrd="0" presId="urn:microsoft.com/office/officeart/2005/8/layout/equation1"/>
    <dgm:cxn modelId="{817BA473-C199-4AFE-A089-33169EE02617}" srcId="{02164273-7243-490F-982B-123111D9C2A1}" destId="{0F8B551E-2959-44D5-9546-9CFBC024E646}" srcOrd="1" destOrd="0" parTransId="{D429B37B-F736-4981-9EEF-0EA61E073934}" sibTransId="{86DE548B-46A9-4A04-8300-C8D612614E7B}"/>
    <dgm:cxn modelId="{5CDED4DE-B814-45A7-93E3-BB7EA93100F3}" type="presParOf" srcId="{9811803B-FBB5-4B2F-8328-053C199ACD14}" destId="{C0C0A94D-6860-4D03-A37C-A0018AFD1FBF}" srcOrd="0" destOrd="0" presId="urn:microsoft.com/office/officeart/2005/8/layout/equation1"/>
    <dgm:cxn modelId="{924CBA40-DAE6-4E97-910F-AEA2B94D983C}" type="presParOf" srcId="{9811803B-FBB5-4B2F-8328-053C199ACD14}" destId="{70E7E10E-3AE0-4448-BB53-CCA9CFA8AA24}" srcOrd="1" destOrd="0" presId="urn:microsoft.com/office/officeart/2005/8/layout/equation1"/>
    <dgm:cxn modelId="{2341286E-5DCF-4723-AF3B-02C27AD34C1F}" type="presParOf" srcId="{9811803B-FBB5-4B2F-8328-053C199ACD14}" destId="{4F2933E0-ACAF-4112-9710-1BFF69AF38FA}" srcOrd="2" destOrd="0" presId="urn:microsoft.com/office/officeart/2005/8/layout/equation1"/>
    <dgm:cxn modelId="{5E141F54-D3CF-4CA3-878D-1F438584D8C8}" type="presParOf" srcId="{9811803B-FBB5-4B2F-8328-053C199ACD14}" destId="{5C630698-9066-4F63-830C-A1F1216D0C0E}" srcOrd="3" destOrd="0" presId="urn:microsoft.com/office/officeart/2005/8/layout/equation1"/>
    <dgm:cxn modelId="{41055D81-4E2F-4318-9B4D-21CFC8D612A2}" type="presParOf" srcId="{9811803B-FBB5-4B2F-8328-053C199ACD14}" destId="{C3AC2306-C700-4148-9452-9D7AE3002700}" srcOrd="4" destOrd="0" presId="urn:microsoft.com/office/officeart/2005/8/layout/equation1"/>
    <dgm:cxn modelId="{AFDFC039-2B18-4D3E-A066-DB15F2CADC07}" type="presParOf" srcId="{9811803B-FBB5-4B2F-8328-053C199ACD14}" destId="{AB7EEB19-4248-4E78-97A8-FAE87749B120}" srcOrd="5" destOrd="0" presId="urn:microsoft.com/office/officeart/2005/8/layout/equation1"/>
    <dgm:cxn modelId="{EF3BA68A-4B20-4779-98B8-55308254854B}" type="presParOf" srcId="{9811803B-FBB5-4B2F-8328-053C199ACD14}" destId="{64293EE8-2CF1-4D14-957E-817297B96046}" srcOrd="6" destOrd="0" presId="urn:microsoft.com/office/officeart/2005/8/layout/equation1"/>
    <dgm:cxn modelId="{4FE7D4EC-2B79-4714-849A-674A537BAB4C}" type="presParOf" srcId="{9811803B-FBB5-4B2F-8328-053C199ACD14}" destId="{2C3E7DD9-5933-48E0-8B22-A8308E96C8F2}" srcOrd="7" destOrd="0" presId="urn:microsoft.com/office/officeart/2005/8/layout/equation1"/>
    <dgm:cxn modelId="{9ED9375C-2021-421C-B660-AD6E3E3B5835}" type="presParOf" srcId="{9811803B-FBB5-4B2F-8328-053C199ACD14}" destId="{F266E665-03E3-430B-A26F-F1E72A4FDD3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B34AF5-0281-4198-893D-9A4179C22A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6D8EB-17F0-4391-BDF1-208AF21AACB1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8B49842F-5A53-48BF-A5DC-C18E4DFDD1C5}" type="parTrans" cxnId="{DFA9EC5F-1833-4AA8-88F4-F89EDC8A9894}">
      <dgm:prSet/>
      <dgm:spPr/>
      <dgm:t>
        <a:bodyPr/>
        <a:lstStyle/>
        <a:p>
          <a:endParaRPr lang="en-US"/>
        </a:p>
      </dgm:t>
    </dgm:pt>
    <dgm:pt modelId="{731AE401-777E-48AF-9173-421D3246E2A0}" type="sibTrans" cxnId="{DFA9EC5F-1833-4AA8-88F4-F89EDC8A9894}">
      <dgm:prSet/>
      <dgm:spPr/>
      <dgm:t>
        <a:bodyPr/>
        <a:lstStyle/>
        <a:p>
          <a:endParaRPr lang="en-US"/>
        </a:p>
      </dgm:t>
    </dgm:pt>
    <dgm:pt modelId="{41828E6F-3059-475B-8C39-51199D846F44}">
      <dgm:prSet phldrT="[Text]"/>
      <dgm:spPr/>
      <dgm:t>
        <a:bodyPr/>
        <a:lstStyle/>
        <a:p>
          <a:r>
            <a:rPr lang="en-US" dirty="0" smtClean="0"/>
            <a:t>INTELLIGENT APPEALING EAY GOING SELF ESTEEM TALENTS FAITH SOCIABLE</a:t>
          </a:r>
          <a:endParaRPr lang="en-US" dirty="0"/>
        </a:p>
      </dgm:t>
    </dgm:pt>
    <dgm:pt modelId="{4BED63B3-483B-4754-9F8A-B497D2E069F0}" type="parTrans" cxnId="{2E6AEC7B-B257-4403-ADDE-6D6F2A49FA74}">
      <dgm:prSet/>
      <dgm:spPr/>
      <dgm:t>
        <a:bodyPr/>
        <a:lstStyle/>
        <a:p>
          <a:endParaRPr lang="en-US"/>
        </a:p>
      </dgm:t>
    </dgm:pt>
    <dgm:pt modelId="{3451919C-1350-4FFE-B751-6ED545E2714F}" type="sibTrans" cxnId="{2E6AEC7B-B257-4403-ADDE-6D6F2A49FA74}">
      <dgm:prSet/>
      <dgm:spPr/>
      <dgm:t>
        <a:bodyPr/>
        <a:lstStyle/>
        <a:p>
          <a:endParaRPr lang="en-US"/>
        </a:p>
      </dgm:t>
    </dgm:pt>
    <dgm:pt modelId="{254F7F8F-E267-4410-B109-E8D476506E6D}">
      <dgm:prSet phldrT="[Text]" phldr="1"/>
      <dgm:spPr/>
      <dgm:t>
        <a:bodyPr/>
        <a:lstStyle/>
        <a:p>
          <a:endParaRPr lang="en-US" dirty="0"/>
        </a:p>
      </dgm:t>
    </dgm:pt>
    <dgm:pt modelId="{6CF13DD0-6872-4E75-965E-F6BBBCFEA536}" type="parTrans" cxnId="{4D0A26DB-A136-4533-88C6-E7710A63C8C2}">
      <dgm:prSet/>
      <dgm:spPr/>
      <dgm:t>
        <a:bodyPr/>
        <a:lstStyle/>
        <a:p>
          <a:endParaRPr lang="en-US"/>
        </a:p>
      </dgm:t>
    </dgm:pt>
    <dgm:pt modelId="{D3D1708A-594F-4A32-8652-C01D4A4C41A7}" type="sibTrans" cxnId="{4D0A26DB-A136-4533-88C6-E7710A63C8C2}">
      <dgm:prSet/>
      <dgm:spPr/>
      <dgm:t>
        <a:bodyPr/>
        <a:lstStyle/>
        <a:p>
          <a:endParaRPr lang="en-US"/>
        </a:p>
      </dgm:t>
    </dgm:pt>
    <dgm:pt modelId="{02D3FB52-6A5F-4E91-ACDA-B99E007B19E9}">
      <dgm:prSet phldrT="[Text]"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BCA289B4-13A1-48BF-A981-B0293E67AB48}" type="parTrans" cxnId="{027549E2-4E84-476A-AD10-F3F746AE4361}">
      <dgm:prSet/>
      <dgm:spPr/>
      <dgm:t>
        <a:bodyPr/>
        <a:lstStyle/>
        <a:p>
          <a:endParaRPr lang="en-US"/>
        </a:p>
      </dgm:t>
    </dgm:pt>
    <dgm:pt modelId="{79A74EFD-7046-41E4-A8BE-198A39BF3E2A}" type="sibTrans" cxnId="{027549E2-4E84-476A-AD10-F3F746AE4361}">
      <dgm:prSet/>
      <dgm:spPr/>
      <dgm:t>
        <a:bodyPr/>
        <a:lstStyle/>
        <a:p>
          <a:endParaRPr lang="en-US"/>
        </a:p>
      </dgm:t>
    </dgm:pt>
    <dgm:pt modelId="{0CC9ADEE-DDBC-4892-B5D7-D5E2032E97DA}">
      <dgm:prSet phldrT="[Text]"/>
      <dgm:spPr/>
      <dgm:t>
        <a:bodyPr/>
        <a:lstStyle/>
        <a:p>
          <a:r>
            <a:rPr lang="en-US" dirty="0" smtClean="0"/>
            <a:t>SUPPORTIVE FAMILY,ECONOMIC ADVANTAGES ,AUTHORITATIVE PARENTING,WARM HOME STRUCTURE</a:t>
          </a:r>
          <a:endParaRPr lang="en-US" dirty="0"/>
        </a:p>
      </dgm:t>
    </dgm:pt>
    <dgm:pt modelId="{1C6AD06B-00E8-4AC8-94CE-B75D391E99FE}" type="parTrans" cxnId="{55BF3732-4795-4521-8B13-054743F2AC1F}">
      <dgm:prSet/>
      <dgm:spPr/>
      <dgm:t>
        <a:bodyPr/>
        <a:lstStyle/>
        <a:p>
          <a:endParaRPr lang="en-US"/>
        </a:p>
      </dgm:t>
    </dgm:pt>
    <dgm:pt modelId="{A87BB9AF-9CD2-4259-BBA8-63A7D56A068D}" type="sibTrans" cxnId="{55BF3732-4795-4521-8B13-054743F2AC1F}">
      <dgm:prSet/>
      <dgm:spPr/>
      <dgm:t>
        <a:bodyPr/>
        <a:lstStyle/>
        <a:p>
          <a:endParaRPr lang="en-US"/>
        </a:p>
      </dgm:t>
    </dgm:pt>
    <dgm:pt modelId="{DAA5F423-7796-49F9-9198-B3BBAD566EBD}">
      <dgm:prSet phldrT="[Text]" phldr="1"/>
      <dgm:spPr/>
      <dgm:t>
        <a:bodyPr/>
        <a:lstStyle/>
        <a:p>
          <a:endParaRPr lang="en-US"/>
        </a:p>
      </dgm:t>
    </dgm:pt>
    <dgm:pt modelId="{A01E526C-AF2F-4F82-9B71-65AE9F2D6C93}" type="parTrans" cxnId="{1B4E1A7D-C3E5-4597-8594-2E16EFDEF5E2}">
      <dgm:prSet/>
      <dgm:spPr/>
      <dgm:t>
        <a:bodyPr/>
        <a:lstStyle/>
        <a:p>
          <a:endParaRPr lang="en-US"/>
        </a:p>
      </dgm:t>
    </dgm:pt>
    <dgm:pt modelId="{6348187E-C6CA-4FDB-92D7-B78E560D1709}" type="sibTrans" cxnId="{1B4E1A7D-C3E5-4597-8594-2E16EFDEF5E2}">
      <dgm:prSet/>
      <dgm:spPr/>
      <dgm:t>
        <a:bodyPr/>
        <a:lstStyle/>
        <a:p>
          <a:endParaRPr lang="en-US"/>
        </a:p>
      </dgm:t>
    </dgm:pt>
    <dgm:pt modelId="{7142BE46-402C-4D40-A318-045B1B265BE1}">
      <dgm:prSet phldrT="[Text]"/>
      <dgm:spPr/>
      <dgm:t>
        <a:bodyPr/>
        <a:lstStyle/>
        <a:p>
          <a:r>
            <a:rPr lang="en-US" dirty="0" smtClean="0"/>
            <a:t>WIDER WORLD</a:t>
          </a:r>
          <a:endParaRPr lang="en-US" dirty="0"/>
        </a:p>
      </dgm:t>
    </dgm:pt>
    <dgm:pt modelId="{B6F9E045-B527-45B2-A849-6086BD9B4FD8}" type="parTrans" cxnId="{2D075CB6-9ABB-486E-9BA3-95E4B1C171BC}">
      <dgm:prSet/>
      <dgm:spPr/>
      <dgm:t>
        <a:bodyPr/>
        <a:lstStyle/>
        <a:p>
          <a:endParaRPr lang="en-US"/>
        </a:p>
      </dgm:t>
    </dgm:pt>
    <dgm:pt modelId="{1F296D33-5CE4-41A3-925E-4D0F114D673C}" type="sibTrans" cxnId="{2D075CB6-9ABB-486E-9BA3-95E4B1C171BC}">
      <dgm:prSet/>
      <dgm:spPr/>
      <dgm:t>
        <a:bodyPr/>
        <a:lstStyle/>
        <a:p>
          <a:endParaRPr lang="en-US"/>
        </a:p>
      </dgm:t>
    </dgm:pt>
    <dgm:pt modelId="{95E9EEF2-DED4-43AB-96CE-2F7E905EC7BF}">
      <dgm:prSet phldrT="[Text]"/>
      <dgm:spPr/>
      <dgm:t>
        <a:bodyPr/>
        <a:lstStyle/>
        <a:p>
          <a:r>
            <a:rPr lang="en-US" dirty="0" smtClean="0"/>
            <a:t>SUPPORTIVE POSITIVE ADULTS,SUPPORTIVE ORGANIZATIONS</a:t>
          </a:r>
          <a:endParaRPr lang="en-US" dirty="0"/>
        </a:p>
      </dgm:t>
    </dgm:pt>
    <dgm:pt modelId="{9921FF40-2196-43E7-B9CB-8A8E7F69F0DC}" type="parTrans" cxnId="{4F72F137-827D-45A1-928A-85BD1CC09EFF}">
      <dgm:prSet/>
      <dgm:spPr/>
      <dgm:t>
        <a:bodyPr/>
        <a:lstStyle/>
        <a:p>
          <a:endParaRPr lang="en-US"/>
        </a:p>
      </dgm:t>
    </dgm:pt>
    <dgm:pt modelId="{DDB26FDD-16A1-48F1-AB77-E01048F015B2}" type="sibTrans" cxnId="{4F72F137-827D-45A1-928A-85BD1CC09EFF}">
      <dgm:prSet/>
      <dgm:spPr/>
      <dgm:t>
        <a:bodyPr/>
        <a:lstStyle/>
        <a:p>
          <a:endParaRPr lang="en-US"/>
        </a:p>
      </dgm:t>
    </dgm:pt>
    <dgm:pt modelId="{0EEDFFDF-BBC6-4231-BBEE-55C006888307}">
      <dgm:prSet phldrT="[Text]" phldr="1"/>
      <dgm:spPr/>
      <dgm:t>
        <a:bodyPr/>
        <a:lstStyle/>
        <a:p>
          <a:endParaRPr lang="en-US"/>
        </a:p>
      </dgm:t>
    </dgm:pt>
    <dgm:pt modelId="{4324B66E-C343-47DD-9DAE-C605A9B5FB12}" type="parTrans" cxnId="{D5B899AE-E7CE-4668-8BB2-C5ECF0F943A7}">
      <dgm:prSet/>
      <dgm:spPr/>
      <dgm:t>
        <a:bodyPr/>
        <a:lstStyle/>
        <a:p>
          <a:endParaRPr lang="en-US"/>
        </a:p>
      </dgm:t>
    </dgm:pt>
    <dgm:pt modelId="{7C4909EC-CD25-4509-AEDB-4A1FC48D0EF2}" type="sibTrans" cxnId="{D5B899AE-E7CE-4668-8BB2-C5ECF0F943A7}">
      <dgm:prSet/>
      <dgm:spPr/>
      <dgm:t>
        <a:bodyPr/>
        <a:lstStyle/>
        <a:p>
          <a:endParaRPr lang="en-US"/>
        </a:p>
      </dgm:t>
    </dgm:pt>
    <dgm:pt modelId="{D98C6A18-0D48-43E8-965D-19D39EB28269}" type="pres">
      <dgm:prSet presAssocID="{BFB34AF5-0281-4198-893D-9A4179C22A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49259-77FD-42ED-843C-CFDA9C70B369}" type="pres">
      <dgm:prSet presAssocID="{9336D8EB-17F0-4391-BDF1-208AF21AACB1}" presName="composite" presStyleCnt="0"/>
      <dgm:spPr/>
    </dgm:pt>
    <dgm:pt modelId="{4545C3B5-9604-4BFC-BDAE-054B42DEC6CF}" type="pres">
      <dgm:prSet presAssocID="{9336D8EB-17F0-4391-BDF1-208AF21AAC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2C6D1-CAC0-48F2-987B-062B3B73CD6F}" type="pres">
      <dgm:prSet presAssocID="{9336D8EB-17F0-4391-BDF1-208AF21AAC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A275F-255F-4119-8507-FBF630CFA325}" type="pres">
      <dgm:prSet presAssocID="{731AE401-777E-48AF-9173-421D3246E2A0}" presName="sp" presStyleCnt="0"/>
      <dgm:spPr/>
    </dgm:pt>
    <dgm:pt modelId="{0E27628D-0760-417A-ACE2-4F2D1E522DD2}" type="pres">
      <dgm:prSet presAssocID="{02D3FB52-6A5F-4E91-ACDA-B99E007B19E9}" presName="composite" presStyleCnt="0"/>
      <dgm:spPr/>
    </dgm:pt>
    <dgm:pt modelId="{21D62C08-55DF-4CAC-ACCB-B8481F69E8F1}" type="pres">
      <dgm:prSet presAssocID="{02D3FB52-6A5F-4E91-ACDA-B99E007B19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803C-CDBD-4B54-88B3-DC93AEE14407}" type="pres">
      <dgm:prSet presAssocID="{02D3FB52-6A5F-4E91-ACDA-B99E007B19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BC7E0-4B0D-41E2-9993-6F8AE2CD3F26}" type="pres">
      <dgm:prSet presAssocID="{79A74EFD-7046-41E4-A8BE-198A39BF3E2A}" presName="sp" presStyleCnt="0"/>
      <dgm:spPr/>
    </dgm:pt>
    <dgm:pt modelId="{00BA4FBF-3F5B-46AA-B3D9-8F6C0D187B40}" type="pres">
      <dgm:prSet presAssocID="{7142BE46-402C-4D40-A318-045B1B265BE1}" presName="composite" presStyleCnt="0"/>
      <dgm:spPr/>
    </dgm:pt>
    <dgm:pt modelId="{507995FA-0A57-4E7F-BC40-3FD6C6FB79AF}" type="pres">
      <dgm:prSet presAssocID="{7142BE46-402C-4D40-A318-045B1B265BE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2C9EC-6682-4108-A1E1-CFB6DC0ECB49}" type="pres">
      <dgm:prSet presAssocID="{7142BE46-402C-4D40-A318-045B1B265B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2F137-827D-45A1-928A-85BD1CC09EFF}" srcId="{7142BE46-402C-4D40-A318-045B1B265BE1}" destId="{95E9EEF2-DED4-43AB-96CE-2F7E905EC7BF}" srcOrd="0" destOrd="0" parTransId="{9921FF40-2196-43E7-B9CB-8A8E7F69F0DC}" sibTransId="{DDB26FDD-16A1-48F1-AB77-E01048F015B2}"/>
    <dgm:cxn modelId="{542B0D30-F9DA-4323-AB9A-D65BF93E86C9}" type="presOf" srcId="{0CC9ADEE-DDBC-4892-B5D7-D5E2032E97DA}" destId="{8B58803C-CDBD-4B54-88B3-DC93AEE14407}" srcOrd="0" destOrd="0" presId="urn:microsoft.com/office/officeart/2005/8/layout/chevron2"/>
    <dgm:cxn modelId="{2E6AEC7B-B257-4403-ADDE-6D6F2A49FA74}" srcId="{9336D8EB-17F0-4391-BDF1-208AF21AACB1}" destId="{41828E6F-3059-475B-8C39-51199D846F44}" srcOrd="0" destOrd="0" parTransId="{4BED63B3-483B-4754-9F8A-B497D2E069F0}" sibTransId="{3451919C-1350-4FFE-B751-6ED545E2714F}"/>
    <dgm:cxn modelId="{4D0A26DB-A136-4533-88C6-E7710A63C8C2}" srcId="{9336D8EB-17F0-4391-BDF1-208AF21AACB1}" destId="{254F7F8F-E267-4410-B109-E8D476506E6D}" srcOrd="1" destOrd="0" parTransId="{6CF13DD0-6872-4E75-965E-F6BBBCFEA536}" sibTransId="{D3D1708A-594F-4A32-8652-C01D4A4C41A7}"/>
    <dgm:cxn modelId="{DFA9EC5F-1833-4AA8-88F4-F89EDC8A9894}" srcId="{BFB34AF5-0281-4198-893D-9A4179C22AAD}" destId="{9336D8EB-17F0-4391-BDF1-208AF21AACB1}" srcOrd="0" destOrd="0" parTransId="{8B49842F-5A53-48BF-A5DC-C18E4DFDD1C5}" sibTransId="{731AE401-777E-48AF-9173-421D3246E2A0}"/>
    <dgm:cxn modelId="{2CDB31C8-D26D-4544-A16F-FDE674055DBD}" type="presOf" srcId="{BFB34AF5-0281-4198-893D-9A4179C22AAD}" destId="{D98C6A18-0D48-43E8-965D-19D39EB28269}" srcOrd="0" destOrd="0" presId="urn:microsoft.com/office/officeart/2005/8/layout/chevron2"/>
    <dgm:cxn modelId="{1B4E1A7D-C3E5-4597-8594-2E16EFDEF5E2}" srcId="{02D3FB52-6A5F-4E91-ACDA-B99E007B19E9}" destId="{DAA5F423-7796-49F9-9198-B3BBAD566EBD}" srcOrd="1" destOrd="0" parTransId="{A01E526C-AF2F-4F82-9B71-65AE9F2D6C93}" sibTransId="{6348187E-C6CA-4FDB-92D7-B78E560D1709}"/>
    <dgm:cxn modelId="{025D27CF-1DC4-4198-B753-22DABB5937FF}" type="presOf" srcId="{7142BE46-402C-4D40-A318-045B1B265BE1}" destId="{507995FA-0A57-4E7F-BC40-3FD6C6FB79AF}" srcOrd="0" destOrd="0" presId="urn:microsoft.com/office/officeart/2005/8/layout/chevron2"/>
    <dgm:cxn modelId="{D8593B69-104E-4C88-9C9C-F890A83A14F6}" type="presOf" srcId="{0EEDFFDF-BBC6-4231-BBEE-55C006888307}" destId="{9102C9EC-6682-4108-A1E1-CFB6DC0ECB49}" srcOrd="0" destOrd="1" presId="urn:microsoft.com/office/officeart/2005/8/layout/chevron2"/>
    <dgm:cxn modelId="{3CF891E9-191E-4CA7-B8AF-96010A5B6C46}" type="presOf" srcId="{95E9EEF2-DED4-43AB-96CE-2F7E905EC7BF}" destId="{9102C9EC-6682-4108-A1E1-CFB6DC0ECB49}" srcOrd="0" destOrd="0" presId="urn:microsoft.com/office/officeart/2005/8/layout/chevron2"/>
    <dgm:cxn modelId="{D71B578D-DB59-4B79-8395-1B3955FACB77}" type="presOf" srcId="{02D3FB52-6A5F-4E91-ACDA-B99E007B19E9}" destId="{21D62C08-55DF-4CAC-ACCB-B8481F69E8F1}" srcOrd="0" destOrd="0" presId="urn:microsoft.com/office/officeart/2005/8/layout/chevron2"/>
    <dgm:cxn modelId="{027549E2-4E84-476A-AD10-F3F746AE4361}" srcId="{BFB34AF5-0281-4198-893D-9A4179C22AAD}" destId="{02D3FB52-6A5F-4E91-ACDA-B99E007B19E9}" srcOrd="1" destOrd="0" parTransId="{BCA289B4-13A1-48BF-A981-B0293E67AB48}" sibTransId="{79A74EFD-7046-41E4-A8BE-198A39BF3E2A}"/>
    <dgm:cxn modelId="{EB7F1524-14E4-49E2-B861-978F42320AC2}" type="presOf" srcId="{254F7F8F-E267-4410-B109-E8D476506E6D}" destId="{E402C6D1-CAC0-48F2-987B-062B3B73CD6F}" srcOrd="0" destOrd="1" presId="urn:microsoft.com/office/officeart/2005/8/layout/chevron2"/>
    <dgm:cxn modelId="{D5B899AE-E7CE-4668-8BB2-C5ECF0F943A7}" srcId="{7142BE46-402C-4D40-A318-045B1B265BE1}" destId="{0EEDFFDF-BBC6-4231-BBEE-55C006888307}" srcOrd="1" destOrd="0" parTransId="{4324B66E-C343-47DD-9DAE-C605A9B5FB12}" sibTransId="{7C4909EC-CD25-4509-AEDB-4A1FC48D0EF2}"/>
    <dgm:cxn modelId="{2D075CB6-9ABB-486E-9BA3-95E4B1C171BC}" srcId="{BFB34AF5-0281-4198-893D-9A4179C22AAD}" destId="{7142BE46-402C-4D40-A318-045B1B265BE1}" srcOrd="2" destOrd="0" parTransId="{B6F9E045-B527-45B2-A849-6086BD9B4FD8}" sibTransId="{1F296D33-5CE4-41A3-925E-4D0F114D673C}"/>
    <dgm:cxn modelId="{18C289E4-9DE8-42B8-8A66-1BC63D29B8A0}" type="presOf" srcId="{9336D8EB-17F0-4391-BDF1-208AF21AACB1}" destId="{4545C3B5-9604-4BFC-BDAE-054B42DEC6CF}" srcOrd="0" destOrd="0" presId="urn:microsoft.com/office/officeart/2005/8/layout/chevron2"/>
    <dgm:cxn modelId="{55BF3732-4795-4521-8B13-054743F2AC1F}" srcId="{02D3FB52-6A5F-4E91-ACDA-B99E007B19E9}" destId="{0CC9ADEE-DDBC-4892-B5D7-D5E2032E97DA}" srcOrd="0" destOrd="0" parTransId="{1C6AD06B-00E8-4AC8-94CE-B75D391E99FE}" sibTransId="{A87BB9AF-9CD2-4259-BBA8-63A7D56A068D}"/>
    <dgm:cxn modelId="{4310F148-CF2D-44E5-8CD5-9E44268924A5}" type="presOf" srcId="{DAA5F423-7796-49F9-9198-B3BBAD566EBD}" destId="{8B58803C-CDBD-4B54-88B3-DC93AEE14407}" srcOrd="0" destOrd="1" presId="urn:microsoft.com/office/officeart/2005/8/layout/chevron2"/>
    <dgm:cxn modelId="{5045BB20-36CB-471F-B1B6-74649E7949C0}" type="presOf" srcId="{41828E6F-3059-475B-8C39-51199D846F44}" destId="{E402C6D1-CAC0-48F2-987B-062B3B73CD6F}" srcOrd="0" destOrd="0" presId="urn:microsoft.com/office/officeart/2005/8/layout/chevron2"/>
    <dgm:cxn modelId="{CD14D694-2194-4614-91BA-81E1FAFC0476}" type="presParOf" srcId="{D98C6A18-0D48-43E8-965D-19D39EB28269}" destId="{71249259-77FD-42ED-843C-CFDA9C70B369}" srcOrd="0" destOrd="0" presId="urn:microsoft.com/office/officeart/2005/8/layout/chevron2"/>
    <dgm:cxn modelId="{DE45B065-107A-481D-B0E9-31C16A8B36D8}" type="presParOf" srcId="{71249259-77FD-42ED-843C-CFDA9C70B369}" destId="{4545C3B5-9604-4BFC-BDAE-054B42DEC6CF}" srcOrd="0" destOrd="0" presId="urn:microsoft.com/office/officeart/2005/8/layout/chevron2"/>
    <dgm:cxn modelId="{7918B125-2FC7-4BA8-9F29-5919796D6259}" type="presParOf" srcId="{71249259-77FD-42ED-843C-CFDA9C70B369}" destId="{E402C6D1-CAC0-48F2-987B-062B3B73CD6F}" srcOrd="1" destOrd="0" presId="urn:microsoft.com/office/officeart/2005/8/layout/chevron2"/>
    <dgm:cxn modelId="{F91AA5A3-E55A-4903-804E-5A68C0E1EF34}" type="presParOf" srcId="{D98C6A18-0D48-43E8-965D-19D39EB28269}" destId="{6FEA275F-255F-4119-8507-FBF630CFA325}" srcOrd="1" destOrd="0" presId="urn:microsoft.com/office/officeart/2005/8/layout/chevron2"/>
    <dgm:cxn modelId="{BECE40C5-023F-4E49-888D-5F3E5DC17A34}" type="presParOf" srcId="{D98C6A18-0D48-43E8-965D-19D39EB28269}" destId="{0E27628D-0760-417A-ACE2-4F2D1E522DD2}" srcOrd="2" destOrd="0" presId="urn:microsoft.com/office/officeart/2005/8/layout/chevron2"/>
    <dgm:cxn modelId="{A915EC48-C971-444A-B8B3-7B3F15FEB134}" type="presParOf" srcId="{0E27628D-0760-417A-ACE2-4F2D1E522DD2}" destId="{21D62C08-55DF-4CAC-ACCB-B8481F69E8F1}" srcOrd="0" destOrd="0" presId="urn:microsoft.com/office/officeart/2005/8/layout/chevron2"/>
    <dgm:cxn modelId="{FEAF1908-F42D-43EE-879C-978783882FDA}" type="presParOf" srcId="{0E27628D-0760-417A-ACE2-4F2D1E522DD2}" destId="{8B58803C-CDBD-4B54-88B3-DC93AEE14407}" srcOrd="1" destOrd="0" presId="urn:microsoft.com/office/officeart/2005/8/layout/chevron2"/>
    <dgm:cxn modelId="{515A0E8D-D643-4FA9-8CC6-D3EF6F7B30BE}" type="presParOf" srcId="{D98C6A18-0D48-43E8-965D-19D39EB28269}" destId="{0E1BC7E0-4B0D-41E2-9993-6F8AE2CD3F26}" srcOrd="3" destOrd="0" presId="urn:microsoft.com/office/officeart/2005/8/layout/chevron2"/>
    <dgm:cxn modelId="{A63AB026-602C-491C-8F08-671ACA3D8451}" type="presParOf" srcId="{D98C6A18-0D48-43E8-965D-19D39EB28269}" destId="{00BA4FBF-3F5B-46AA-B3D9-8F6C0D187B40}" srcOrd="4" destOrd="0" presId="urn:microsoft.com/office/officeart/2005/8/layout/chevron2"/>
    <dgm:cxn modelId="{F91FBEE6-CB00-4B2D-A2E4-B8F67F2DDC8A}" type="presParOf" srcId="{00BA4FBF-3F5B-46AA-B3D9-8F6C0D187B40}" destId="{507995FA-0A57-4E7F-BC40-3FD6C6FB79AF}" srcOrd="0" destOrd="0" presId="urn:microsoft.com/office/officeart/2005/8/layout/chevron2"/>
    <dgm:cxn modelId="{90B91C85-20F1-4E42-B40D-A7224FD40AB0}" type="presParOf" srcId="{00BA4FBF-3F5B-46AA-B3D9-8F6C0D187B40}" destId="{9102C9EC-6682-4108-A1E1-CFB6DC0EC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37DFC-72F7-4482-B1CA-72E71034165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CE8B9E-3276-4884-883F-2194D969F6D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63DD730-6409-4F6F-BCBE-74A4C10A75D8}" type="parTrans" cxnId="{FB722883-A143-4917-8425-68617DEDAEA1}">
      <dgm:prSet/>
      <dgm:spPr/>
      <dgm:t>
        <a:bodyPr/>
        <a:lstStyle/>
        <a:p>
          <a:endParaRPr lang="en-US"/>
        </a:p>
      </dgm:t>
    </dgm:pt>
    <dgm:pt modelId="{9E9FEC46-21A9-4373-970E-4D25186FCFDE}" type="sibTrans" cxnId="{FB722883-A143-4917-8425-68617DEDAEA1}">
      <dgm:prSet/>
      <dgm:spPr/>
      <dgm:t>
        <a:bodyPr/>
        <a:lstStyle/>
        <a:p>
          <a:endParaRPr lang="en-US"/>
        </a:p>
      </dgm:t>
    </dgm:pt>
    <dgm:pt modelId="{6B541C73-5325-46B5-BE4A-A621E8492713}">
      <dgm:prSet phldrT="[Text]"/>
      <dgm:spPr/>
      <dgm:t>
        <a:bodyPr/>
        <a:lstStyle/>
        <a:p>
          <a:r>
            <a:rPr lang="en-US" dirty="0" smtClean="0"/>
            <a:t>THE PATTERN OF CHANGE </a:t>
          </a:r>
          <a:endParaRPr lang="en-US" dirty="0"/>
        </a:p>
      </dgm:t>
    </dgm:pt>
    <dgm:pt modelId="{5F030EEC-AFC9-437F-884F-6CEE19D1E6B1}" type="parTrans" cxnId="{11ADC54C-024D-4B43-9C31-3127F3E46EAA}">
      <dgm:prSet/>
      <dgm:spPr/>
      <dgm:t>
        <a:bodyPr/>
        <a:lstStyle/>
        <a:p>
          <a:endParaRPr lang="en-US"/>
        </a:p>
      </dgm:t>
    </dgm:pt>
    <dgm:pt modelId="{4FC3D2C8-D029-4FA7-8BAB-83B8FE612852}" type="sibTrans" cxnId="{11ADC54C-024D-4B43-9C31-3127F3E46EAA}">
      <dgm:prSet/>
      <dgm:spPr/>
      <dgm:t>
        <a:bodyPr/>
        <a:lstStyle/>
        <a:p>
          <a:endParaRPr lang="en-US"/>
        </a:p>
      </dgm:t>
    </dgm:pt>
    <dgm:pt modelId="{599178CC-CCB1-4008-857B-26E135DCCC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F5FBAFB-4BA4-40F9-873D-09A48415B63B}" type="parTrans" cxnId="{BFBA520E-3CA0-4BF4-8D87-50EAEA90E61F}">
      <dgm:prSet/>
      <dgm:spPr/>
      <dgm:t>
        <a:bodyPr/>
        <a:lstStyle/>
        <a:p>
          <a:endParaRPr lang="en-US"/>
        </a:p>
      </dgm:t>
    </dgm:pt>
    <dgm:pt modelId="{5FE56CA1-2169-4339-BF15-B537581712B9}" type="sibTrans" cxnId="{BFBA520E-3CA0-4BF4-8D87-50EAEA90E61F}">
      <dgm:prSet/>
      <dgm:spPr/>
      <dgm:t>
        <a:bodyPr/>
        <a:lstStyle/>
        <a:p>
          <a:endParaRPr lang="en-US"/>
        </a:p>
      </dgm:t>
    </dgm:pt>
    <dgm:pt modelId="{1A52F194-DAF9-4451-9CCB-982F7F6FF095}">
      <dgm:prSet phldrT="[Text]"/>
      <dgm:spPr/>
      <dgm:t>
        <a:bodyPr/>
        <a:lstStyle/>
        <a:p>
          <a:r>
            <a:rPr lang="en-US" dirty="0" smtClean="0"/>
            <a:t>IN HUMAN CAPABILITIES</a:t>
          </a:r>
          <a:endParaRPr lang="en-US" dirty="0"/>
        </a:p>
      </dgm:t>
    </dgm:pt>
    <dgm:pt modelId="{B55EF6AB-00DF-4A58-85D6-BA07B80AE5FF}" type="parTrans" cxnId="{466CE93C-5E69-4FE7-A986-B9F81DEE3C7D}">
      <dgm:prSet/>
      <dgm:spPr/>
      <dgm:t>
        <a:bodyPr/>
        <a:lstStyle/>
        <a:p>
          <a:endParaRPr lang="en-US"/>
        </a:p>
      </dgm:t>
    </dgm:pt>
    <dgm:pt modelId="{7E221FB2-93CE-448E-97D7-AE1465EE3F20}" type="sibTrans" cxnId="{466CE93C-5E69-4FE7-A986-B9F81DEE3C7D}">
      <dgm:prSet/>
      <dgm:spPr/>
      <dgm:t>
        <a:bodyPr/>
        <a:lstStyle/>
        <a:p>
          <a:endParaRPr lang="en-US"/>
        </a:p>
      </dgm:t>
    </dgm:pt>
    <dgm:pt modelId="{E6937CDC-6105-48BD-8C15-EADC99BF4D7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61FC8AE-7AFE-4813-93C3-857AB6919A2B}" type="parTrans" cxnId="{1B261986-5F8D-42A2-957F-3C5060187DEF}">
      <dgm:prSet/>
      <dgm:spPr/>
      <dgm:t>
        <a:bodyPr/>
        <a:lstStyle/>
        <a:p>
          <a:endParaRPr lang="en-US"/>
        </a:p>
      </dgm:t>
    </dgm:pt>
    <dgm:pt modelId="{DE2D4B64-C3AF-4A42-B5FB-870346A30814}" type="sibTrans" cxnId="{1B261986-5F8D-42A2-957F-3C5060187DEF}">
      <dgm:prSet/>
      <dgm:spPr/>
      <dgm:t>
        <a:bodyPr/>
        <a:lstStyle/>
        <a:p>
          <a:endParaRPr lang="en-US"/>
        </a:p>
      </dgm:t>
    </dgm:pt>
    <dgm:pt modelId="{687C706C-8896-4C7E-ABE4-4A10D1EA5575}">
      <dgm:prSet phldrT="[Text]"/>
      <dgm:spPr/>
      <dgm:t>
        <a:bodyPr/>
        <a:lstStyle/>
        <a:p>
          <a:r>
            <a:rPr lang="en-US" dirty="0" smtClean="0"/>
            <a:t>THAT BEGIN AT CONCEPTION AND CONTINUES THROUGH OUT THE LIFE SPAN</a:t>
          </a:r>
          <a:endParaRPr lang="en-US" dirty="0"/>
        </a:p>
      </dgm:t>
    </dgm:pt>
    <dgm:pt modelId="{38AA4362-3569-4587-A716-9228BCFD6C57}" type="parTrans" cxnId="{B59F7809-C81F-430C-98FF-35D543B67814}">
      <dgm:prSet/>
      <dgm:spPr/>
      <dgm:t>
        <a:bodyPr/>
        <a:lstStyle/>
        <a:p>
          <a:endParaRPr lang="en-US"/>
        </a:p>
      </dgm:t>
    </dgm:pt>
    <dgm:pt modelId="{BE859258-A5CA-4EDC-A6D8-7548C9294648}" type="sibTrans" cxnId="{B59F7809-C81F-430C-98FF-35D543B67814}">
      <dgm:prSet/>
      <dgm:spPr/>
      <dgm:t>
        <a:bodyPr/>
        <a:lstStyle/>
        <a:p>
          <a:endParaRPr lang="en-US"/>
        </a:p>
      </dgm:t>
    </dgm:pt>
    <dgm:pt modelId="{9E8A184F-9746-4D59-A28B-64B3B6AAE7BB}" type="pres">
      <dgm:prSet presAssocID="{1B137DFC-72F7-4482-B1CA-72E7103416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D95AF-F0B9-40DA-8DB8-C64C9AC5FE9D}" type="pres">
      <dgm:prSet presAssocID="{B1CE8B9E-3276-4884-883F-2194D969F6D8}" presName="compositeNode" presStyleCnt="0">
        <dgm:presLayoutVars>
          <dgm:bulletEnabled val="1"/>
        </dgm:presLayoutVars>
      </dgm:prSet>
      <dgm:spPr/>
    </dgm:pt>
    <dgm:pt modelId="{D7EDB8B0-6547-4214-A794-2814248072F7}" type="pres">
      <dgm:prSet presAssocID="{B1CE8B9E-3276-4884-883F-2194D969F6D8}" presName="bgRect" presStyleLbl="node1" presStyleIdx="0" presStyleCnt="3"/>
      <dgm:spPr/>
      <dgm:t>
        <a:bodyPr/>
        <a:lstStyle/>
        <a:p>
          <a:endParaRPr lang="en-US"/>
        </a:p>
      </dgm:t>
    </dgm:pt>
    <dgm:pt modelId="{98C5F061-AF74-4DA6-B0F0-30AFA7FD0B2F}" type="pres">
      <dgm:prSet presAssocID="{B1CE8B9E-3276-4884-883F-2194D969F6D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6721E-C1B3-4B36-90B1-B2EFF6DF3962}" type="pres">
      <dgm:prSet presAssocID="{B1CE8B9E-3276-4884-883F-2194D969F6D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26C52-F227-413D-8C2F-AB9773135C3F}" type="pres">
      <dgm:prSet presAssocID="{9E9FEC46-21A9-4373-970E-4D25186FCFDE}" presName="hSp" presStyleCnt="0"/>
      <dgm:spPr/>
    </dgm:pt>
    <dgm:pt modelId="{56807746-069E-4B21-99A9-8388C3F43E07}" type="pres">
      <dgm:prSet presAssocID="{9E9FEC46-21A9-4373-970E-4D25186FCFDE}" presName="vProcSp" presStyleCnt="0"/>
      <dgm:spPr/>
    </dgm:pt>
    <dgm:pt modelId="{00557C02-D3AC-4EAB-855E-E7BA0602FA9F}" type="pres">
      <dgm:prSet presAssocID="{9E9FEC46-21A9-4373-970E-4D25186FCFDE}" presName="vSp1" presStyleCnt="0"/>
      <dgm:spPr/>
    </dgm:pt>
    <dgm:pt modelId="{A45A90AC-A907-425E-932F-1D33707D1A74}" type="pres">
      <dgm:prSet presAssocID="{9E9FEC46-21A9-4373-970E-4D25186FCFDE}" presName="simulatedConn" presStyleLbl="solidFgAcc1" presStyleIdx="0" presStyleCnt="2"/>
      <dgm:spPr/>
    </dgm:pt>
    <dgm:pt modelId="{CEE7CC40-0835-4FF0-A4D8-B9FED854F22E}" type="pres">
      <dgm:prSet presAssocID="{9E9FEC46-21A9-4373-970E-4D25186FCFDE}" presName="vSp2" presStyleCnt="0"/>
      <dgm:spPr/>
    </dgm:pt>
    <dgm:pt modelId="{AEE1A8A3-C270-4203-BEB3-E8E0C22F7DAF}" type="pres">
      <dgm:prSet presAssocID="{9E9FEC46-21A9-4373-970E-4D25186FCFDE}" presName="sibTrans" presStyleCnt="0"/>
      <dgm:spPr/>
    </dgm:pt>
    <dgm:pt modelId="{AAEBDBA2-2167-4027-B351-BC4D45BC8981}" type="pres">
      <dgm:prSet presAssocID="{599178CC-CCB1-4008-857B-26E135DCCCA2}" presName="compositeNode" presStyleCnt="0">
        <dgm:presLayoutVars>
          <dgm:bulletEnabled val="1"/>
        </dgm:presLayoutVars>
      </dgm:prSet>
      <dgm:spPr/>
    </dgm:pt>
    <dgm:pt modelId="{AD44C57C-D14D-45C8-8FF6-70649CB91E11}" type="pres">
      <dgm:prSet presAssocID="{599178CC-CCB1-4008-857B-26E135DCCCA2}" presName="bgRect" presStyleLbl="node1" presStyleIdx="1" presStyleCnt="3"/>
      <dgm:spPr/>
      <dgm:t>
        <a:bodyPr/>
        <a:lstStyle/>
        <a:p>
          <a:endParaRPr lang="en-US"/>
        </a:p>
      </dgm:t>
    </dgm:pt>
    <dgm:pt modelId="{1295AFC5-015F-4744-9150-98FEFA5333C8}" type="pres">
      <dgm:prSet presAssocID="{599178CC-CCB1-4008-857B-26E135DCCCA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42A5E-6CB7-4213-8781-BE428A6595BA}" type="pres">
      <dgm:prSet presAssocID="{599178CC-CCB1-4008-857B-26E135DCCCA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C0AB1-F92B-456B-A352-7FFEBF0140FE}" type="pres">
      <dgm:prSet presAssocID="{5FE56CA1-2169-4339-BF15-B537581712B9}" presName="hSp" presStyleCnt="0"/>
      <dgm:spPr/>
    </dgm:pt>
    <dgm:pt modelId="{F4C586F3-8E6C-49A2-8F3D-2952881ADEF3}" type="pres">
      <dgm:prSet presAssocID="{5FE56CA1-2169-4339-BF15-B537581712B9}" presName="vProcSp" presStyleCnt="0"/>
      <dgm:spPr/>
    </dgm:pt>
    <dgm:pt modelId="{7D387752-38DF-476E-865B-AD271A59EA6B}" type="pres">
      <dgm:prSet presAssocID="{5FE56CA1-2169-4339-BF15-B537581712B9}" presName="vSp1" presStyleCnt="0"/>
      <dgm:spPr/>
    </dgm:pt>
    <dgm:pt modelId="{2AC11AD8-7345-456A-948E-258C4BE55093}" type="pres">
      <dgm:prSet presAssocID="{5FE56CA1-2169-4339-BF15-B537581712B9}" presName="simulatedConn" presStyleLbl="solidFgAcc1" presStyleIdx="1" presStyleCnt="2"/>
      <dgm:spPr/>
    </dgm:pt>
    <dgm:pt modelId="{E1244867-8B9B-491E-84F7-C245CDBBC5F7}" type="pres">
      <dgm:prSet presAssocID="{5FE56CA1-2169-4339-BF15-B537581712B9}" presName="vSp2" presStyleCnt="0"/>
      <dgm:spPr/>
    </dgm:pt>
    <dgm:pt modelId="{7DFAB781-45A3-4C71-838D-795BDD9E6E6E}" type="pres">
      <dgm:prSet presAssocID="{5FE56CA1-2169-4339-BF15-B537581712B9}" presName="sibTrans" presStyleCnt="0"/>
      <dgm:spPr/>
    </dgm:pt>
    <dgm:pt modelId="{1DFC7206-CE2B-4B2E-9FD0-CC88BFC330DB}" type="pres">
      <dgm:prSet presAssocID="{E6937CDC-6105-48BD-8C15-EADC99BF4D75}" presName="compositeNode" presStyleCnt="0">
        <dgm:presLayoutVars>
          <dgm:bulletEnabled val="1"/>
        </dgm:presLayoutVars>
      </dgm:prSet>
      <dgm:spPr/>
    </dgm:pt>
    <dgm:pt modelId="{D9411641-699F-4C60-8B43-8C4B446026FC}" type="pres">
      <dgm:prSet presAssocID="{E6937CDC-6105-48BD-8C15-EADC99BF4D75}" presName="bgRect" presStyleLbl="node1" presStyleIdx="2" presStyleCnt="3"/>
      <dgm:spPr/>
      <dgm:t>
        <a:bodyPr/>
        <a:lstStyle/>
        <a:p>
          <a:endParaRPr lang="en-US"/>
        </a:p>
      </dgm:t>
    </dgm:pt>
    <dgm:pt modelId="{626BC487-04D5-4163-AC36-3E648DE26F8B}" type="pres">
      <dgm:prSet presAssocID="{E6937CDC-6105-48BD-8C15-EADC99BF4D7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B02DB-006E-4149-916A-04FEF6AA6C5D}" type="pres">
      <dgm:prSet presAssocID="{E6937CDC-6105-48BD-8C15-EADC99BF4D7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CE93C-5E69-4FE7-A986-B9F81DEE3C7D}" srcId="{599178CC-CCB1-4008-857B-26E135DCCCA2}" destId="{1A52F194-DAF9-4451-9CCB-982F7F6FF095}" srcOrd="0" destOrd="0" parTransId="{B55EF6AB-00DF-4A58-85D6-BA07B80AE5FF}" sibTransId="{7E221FB2-93CE-448E-97D7-AE1465EE3F20}"/>
    <dgm:cxn modelId="{9630D2B9-5BEB-42A8-B55E-607DF1DF3741}" type="presOf" srcId="{E6937CDC-6105-48BD-8C15-EADC99BF4D75}" destId="{D9411641-699F-4C60-8B43-8C4B446026FC}" srcOrd="0" destOrd="0" presId="urn:microsoft.com/office/officeart/2005/8/layout/hProcess7"/>
    <dgm:cxn modelId="{61886343-C6F7-4ECB-BB1C-39BB49CFBA72}" type="presOf" srcId="{E6937CDC-6105-48BD-8C15-EADC99BF4D75}" destId="{626BC487-04D5-4163-AC36-3E648DE26F8B}" srcOrd="1" destOrd="0" presId="urn:microsoft.com/office/officeart/2005/8/layout/hProcess7"/>
    <dgm:cxn modelId="{8BE678CA-C1D4-4882-BDB9-2C3FA858316C}" type="presOf" srcId="{1B137DFC-72F7-4482-B1CA-72E710341659}" destId="{9E8A184F-9746-4D59-A28B-64B3B6AAE7BB}" srcOrd="0" destOrd="0" presId="urn:microsoft.com/office/officeart/2005/8/layout/hProcess7"/>
    <dgm:cxn modelId="{11ADC54C-024D-4B43-9C31-3127F3E46EAA}" srcId="{B1CE8B9E-3276-4884-883F-2194D969F6D8}" destId="{6B541C73-5325-46B5-BE4A-A621E8492713}" srcOrd="0" destOrd="0" parTransId="{5F030EEC-AFC9-437F-884F-6CEE19D1E6B1}" sibTransId="{4FC3D2C8-D029-4FA7-8BAB-83B8FE612852}"/>
    <dgm:cxn modelId="{BFBA520E-3CA0-4BF4-8D87-50EAEA90E61F}" srcId="{1B137DFC-72F7-4482-B1CA-72E710341659}" destId="{599178CC-CCB1-4008-857B-26E135DCCCA2}" srcOrd="1" destOrd="0" parTransId="{0F5FBAFB-4BA4-40F9-873D-09A48415B63B}" sibTransId="{5FE56CA1-2169-4339-BF15-B537581712B9}"/>
    <dgm:cxn modelId="{140D3B6C-B4D6-4F6C-B803-07EED64F00F4}" type="presOf" srcId="{B1CE8B9E-3276-4884-883F-2194D969F6D8}" destId="{98C5F061-AF74-4DA6-B0F0-30AFA7FD0B2F}" srcOrd="1" destOrd="0" presId="urn:microsoft.com/office/officeart/2005/8/layout/hProcess7"/>
    <dgm:cxn modelId="{01B266AA-609F-427C-8FF4-24E8D31EF367}" type="presOf" srcId="{B1CE8B9E-3276-4884-883F-2194D969F6D8}" destId="{D7EDB8B0-6547-4214-A794-2814248072F7}" srcOrd="0" destOrd="0" presId="urn:microsoft.com/office/officeart/2005/8/layout/hProcess7"/>
    <dgm:cxn modelId="{1B261986-5F8D-42A2-957F-3C5060187DEF}" srcId="{1B137DFC-72F7-4482-B1CA-72E710341659}" destId="{E6937CDC-6105-48BD-8C15-EADC99BF4D75}" srcOrd="2" destOrd="0" parTransId="{361FC8AE-7AFE-4813-93C3-857AB6919A2B}" sibTransId="{DE2D4B64-C3AF-4A42-B5FB-870346A30814}"/>
    <dgm:cxn modelId="{7077DEBA-C852-46B9-8264-5DE85FE700A3}" type="presOf" srcId="{6B541C73-5325-46B5-BE4A-A621E8492713}" destId="{D506721E-C1B3-4B36-90B1-B2EFF6DF3962}" srcOrd="0" destOrd="0" presId="urn:microsoft.com/office/officeart/2005/8/layout/hProcess7"/>
    <dgm:cxn modelId="{17461669-4598-46E5-97F7-F788C8C43421}" type="presOf" srcId="{599178CC-CCB1-4008-857B-26E135DCCCA2}" destId="{AD44C57C-D14D-45C8-8FF6-70649CB91E11}" srcOrd="0" destOrd="0" presId="urn:microsoft.com/office/officeart/2005/8/layout/hProcess7"/>
    <dgm:cxn modelId="{D3FAAAFE-3926-4C2C-81A9-554265192310}" type="presOf" srcId="{1A52F194-DAF9-4451-9CCB-982F7F6FF095}" destId="{4F842A5E-6CB7-4213-8781-BE428A6595BA}" srcOrd="0" destOrd="0" presId="urn:microsoft.com/office/officeart/2005/8/layout/hProcess7"/>
    <dgm:cxn modelId="{3D9368A8-28BD-4512-9699-46314CC6A19A}" type="presOf" srcId="{687C706C-8896-4C7E-ABE4-4A10D1EA5575}" destId="{4ACB02DB-006E-4149-916A-04FEF6AA6C5D}" srcOrd="0" destOrd="0" presId="urn:microsoft.com/office/officeart/2005/8/layout/hProcess7"/>
    <dgm:cxn modelId="{533DDFB2-8ABB-4C14-BF29-D7A637A40107}" type="presOf" srcId="{599178CC-CCB1-4008-857B-26E135DCCCA2}" destId="{1295AFC5-015F-4744-9150-98FEFA5333C8}" srcOrd="1" destOrd="0" presId="urn:microsoft.com/office/officeart/2005/8/layout/hProcess7"/>
    <dgm:cxn modelId="{B59F7809-C81F-430C-98FF-35D543B67814}" srcId="{E6937CDC-6105-48BD-8C15-EADC99BF4D75}" destId="{687C706C-8896-4C7E-ABE4-4A10D1EA5575}" srcOrd="0" destOrd="0" parTransId="{38AA4362-3569-4587-A716-9228BCFD6C57}" sibTransId="{BE859258-A5CA-4EDC-A6D8-7548C9294648}"/>
    <dgm:cxn modelId="{FB722883-A143-4917-8425-68617DEDAEA1}" srcId="{1B137DFC-72F7-4482-B1CA-72E710341659}" destId="{B1CE8B9E-3276-4884-883F-2194D969F6D8}" srcOrd="0" destOrd="0" parTransId="{563DD730-6409-4F6F-BCBE-74A4C10A75D8}" sibTransId="{9E9FEC46-21A9-4373-970E-4D25186FCFDE}"/>
    <dgm:cxn modelId="{CA314AA3-5E5A-4037-9414-E866DCCCC627}" type="presParOf" srcId="{9E8A184F-9746-4D59-A28B-64B3B6AAE7BB}" destId="{234D95AF-F0B9-40DA-8DB8-C64C9AC5FE9D}" srcOrd="0" destOrd="0" presId="urn:microsoft.com/office/officeart/2005/8/layout/hProcess7"/>
    <dgm:cxn modelId="{01A5D73E-1286-4543-BCEC-4BCA38701A87}" type="presParOf" srcId="{234D95AF-F0B9-40DA-8DB8-C64C9AC5FE9D}" destId="{D7EDB8B0-6547-4214-A794-2814248072F7}" srcOrd="0" destOrd="0" presId="urn:microsoft.com/office/officeart/2005/8/layout/hProcess7"/>
    <dgm:cxn modelId="{62DC0FB8-AE7A-4B25-9E43-ADD02580878D}" type="presParOf" srcId="{234D95AF-F0B9-40DA-8DB8-C64C9AC5FE9D}" destId="{98C5F061-AF74-4DA6-B0F0-30AFA7FD0B2F}" srcOrd="1" destOrd="0" presId="urn:microsoft.com/office/officeart/2005/8/layout/hProcess7"/>
    <dgm:cxn modelId="{A76B16D7-8394-4D04-B901-B5340A7CFCF3}" type="presParOf" srcId="{234D95AF-F0B9-40DA-8DB8-C64C9AC5FE9D}" destId="{D506721E-C1B3-4B36-90B1-B2EFF6DF3962}" srcOrd="2" destOrd="0" presId="urn:microsoft.com/office/officeart/2005/8/layout/hProcess7"/>
    <dgm:cxn modelId="{224DDFEB-7042-4116-928F-5588D8AB4990}" type="presParOf" srcId="{9E8A184F-9746-4D59-A28B-64B3B6AAE7BB}" destId="{A7726C52-F227-413D-8C2F-AB9773135C3F}" srcOrd="1" destOrd="0" presId="urn:microsoft.com/office/officeart/2005/8/layout/hProcess7"/>
    <dgm:cxn modelId="{D74AB9E2-0494-4CCC-ACC8-EB5E49B91EF1}" type="presParOf" srcId="{9E8A184F-9746-4D59-A28B-64B3B6AAE7BB}" destId="{56807746-069E-4B21-99A9-8388C3F43E07}" srcOrd="2" destOrd="0" presId="urn:microsoft.com/office/officeart/2005/8/layout/hProcess7"/>
    <dgm:cxn modelId="{A666091E-2DE2-4348-B515-6049A080D5F5}" type="presParOf" srcId="{56807746-069E-4B21-99A9-8388C3F43E07}" destId="{00557C02-D3AC-4EAB-855E-E7BA0602FA9F}" srcOrd="0" destOrd="0" presId="urn:microsoft.com/office/officeart/2005/8/layout/hProcess7"/>
    <dgm:cxn modelId="{9CD51393-7F62-4233-BFAE-A579D36B90D4}" type="presParOf" srcId="{56807746-069E-4B21-99A9-8388C3F43E07}" destId="{A45A90AC-A907-425E-932F-1D33707D1A74}" srcOrd="1" destOrd="0" presId="urn:microsoft.com/office/officeart/2005/8/layout/hProcess7"/>
    <dgm:cxn modelId="{22D7A63F-DA4B-4652-B15C-2AD3657FCA2E}" type="presParOf" srcId="{56807746-069E-4B21-99A9-8388C3F43E07}" destId="{CEE7CC40-0835-4FF0-A4D8-B9FED854F22E}" srcOrd="2" destOrd="0" presId="urn:microsoft.com/office/officeart/2005/8/layout/hProcess7"/>
    <dgm:cxn modelId="{A31D9073-2B8B-4219-A199-37359F40F7CF}" type="presParOf" srcId="{9E8A184F-9746-4D59-A28B-64B3B6AAE7BB}" destId="{AEE1A8A3-C270-4203-BEB3-E8E0C22F7DAF}" srcOrd="3" destOrd="0" presId="urn:microsoft.com/office/officeart/2005/8/layout/hProcess7"/>
    <dgm:cxn modelId="{FB8565B1-EA55-4EA1-8A4F-B8B5C1E2AA8E}" type="presParOf" srcId="{9E8A184F-9746-4D59-A28B-64B3B6AAE7BB}" destId="{AAEBDBA2-2167-4027-B351-BC4D45BC8981}" srcOrd="4" destOrd="0" presId="urn:microsoft.com/office/officeart/2005/8/layout/hProcess7"/>
    <dgm:cxn modelId="{01B36A3F-69FD-4EAC-AC1E-6DAABEA536AC}" type="presParOf" srcId="{AAEBDBA2-2167-4027-B351-BC4D45BC8981}" destId="{AD44C57C-D14D-45C8-8FF6-70649CB91E11}" srcOrd="0" destOrd="0" presId="urn:microsoft.com/office/officeart/2005/8/layout/hProcess7"/>
    <dgm:cxn modelId="{31115ACF-05B3-4081-A170-F517450E3F13}" type="presParOf" srcId="{AAEBDBA2-2167-4027-B351-BC4D45BC8981}" destId="{1295AFC5-015F-4744-9150-98FEFA5333C8}" srcOrd="1" destOrd="0" presId="urn:microsoft.com/office/officeart/2005/8/layout/hProcess7"/>
    <dgm:cxn modelId="{62C4361D-A1EB-49AE-ABB2-B2CA636EEB1C}" type="presParOf" srcId="{AAEBDBA2-2167-4027-B351-BC4D45BC8981}" destId="{4F842A5E-6CB7-4213-8781-BE428A6595BA}" srcOrd="2" destOrd="0" presId="urn:microsoft.com/office/officeart/2005/8/layout/hProcess7"/>
    <dgm:cxn modelId="{6962149E-2B30-48EE-8B84-494C15DA2662}" type="presParOf" srcId="{9E8A184F-9746-4D59-A28B-64B3B6AAE7BB}" destId="{ED2C0AB1-F92B-456B-A352-7FFEBF0140FE}" srcOrd="5" destOrd="0" presId="urn:microsoft.com/office/officeart/2005/8/layout/hProcess7"/>
    <dgm:cxn modelId="{25A347EB-EC1E-44AE-9EA3-C6C7B767DF0E}" type="presParOf" srcId="{9E8A184F-9746-4D59-A28B-64B3B6AAE7BB}" destId="{F4C586F3-8E6C-49A2-8F3D-2952881ADEF3}" srcOrd="6" destOrd="0" presId="urn:microsoft.com/office/officeart/2005/8/layout/hProcess7"/>
    <dgm:cxn modelId="{A5E55E22-65AE-4306-8D6F-D0CDF685A7F3}" type="presParOf" srcId="{F4C586F3-8E6C-49A2-8F3D-2952881ADEF3}" destId="{7D387752-38DF-476E-865B-AD271A59EA6B}" srcOrd="0" destOrd="0" presId="urn:microsoft.com/office/officeart/2005/8/layout/hProcess7"/>
    <dgm:cxn modelId="{35251213-E458-470D-8874-E8C83A6B4F27}" type="presParOf" srcId="{F4C586F3-8E6C-49A2-8F3D-2952881ADEF3}" destId="{2AC11AD8-7345-456A-948E-258C4BE55093}" srcOrd="1" destOrd="0" presId="urn:microsoft.com/office/officeart/2005/8/layout/hProcess7"/>
    <dgm:cxn modelId="{2B03D253-C57A-46E3-AC8A-B05C93AB5E6B}" type="presParOf" srcId="{F4C586F3-8E6C-49A2-8F3D-2952881ADEF3}" destId="{E1244867-8B9B-491E-84F7-C245CDBBC5F7}" srcOrd="2" destOrd="0" presId="urn:microsoft.com/office/officeart/2005/8/layout/hProcess7"/>
    <dgm:cxn modelId="{349BFBAA-150D-49E5-A8F1-8B4352A65ABF}" type="presParOf" srcId="{9E8A184F-9746-4D59-A28B-64B3B6AAE7BB}" destId="{7DFAB781-45A3-4C71-838D-795BDD9E6E6E}" srcOrd="7" destOrd="0" presId="urn:microsoft.com/office/officeart/2005/8/layout/hProcess7"/>
    <dgm:cxn modelId="{B62EC3DD-5FDC-4083-AF33-4BD132B7ACEA}" type="presParOf" srcId="{9E8A184F-9746-4D59-A28B-64B3B6AAE7BB}" destId="{1DFC7206-CE2B-4B2E-9FD0-CC88BFC330DB}" srcOrd="8" destOrd="0" presId="urn:microsoft.com/office/officeart/2005/8/layout/hProcess7"/>
    <dgm:cxn modelId="{7F9C2C39-FE06-42EC-B685-77A71756C2E9}" type="presParOf" srcId="{1DFC7206-CE2B-4B2E-9FD0-CC88BFC330DB}" destId="{D9411641-699F-4C60-8B43-8C4B446026FC}" srcOrd="0" destOrd="0" presId="urn:microsoft.com/office/officeart/2005/8/layout/hProcess7"/>
    <dgm:cxn modelId="{A7CEE75D-8BEA-4337-B9FD-761C030314FB}" type="presParOf" srcId="{1DFC7206-CE2B-4B2E-9FD0-CC88BFC330DB}" destId="{626BC487-04D5-4163-AC36-3E648DE26F8B}" srcOrd="1" destOrd="0" presId="urn:microsoft.com/office/officeart/2005/8/layout/hProcess7"/>
    <dgm:cxn modelId="{7ADB5C9E-DD96-434B-BA20-94A366B63E3D}" type="presParOf" srcId="{1DFC7206-CE2B-4B2E-9FD0-CC88BFC330DB}" destId="{4ACB02DB-006E-4149-916A-04FEF6AA6C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ACCEF-2D0B-4D45-9945-96ECB51F02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F60539-A56A-4870-86AD-EA0C9B6E8735}">
      <dgm:prSet phldrT="[Text]"/>
      <dgm:spPr/>
      <dgm:t>
        <a:bodyPr/>
        <a:lstStyle/>
        <a:p>
          <a:r>
            <a:rPr lang="en-US" dirty="0" smtClean="0"/>
            <a:t>1.PHYSICAL PROCESS-CHANGES IN BIOLOGICAL NATURE=MATURATION</a:t>
          </a:r>
          <a:endParaRPr lang="en-US" dirty="0"/>
        </a:p>
      </dgm:t>
    </dgm:pt>
    <dgm:pt modelId="{3A326A22-FE37-491C-9517-33E464647B45}" type="parTrans" cxnId="{86D55078-AD11-472D-AADD-4D578372FAF9}">
      <dgm:prSet/>
      <dgm:spPr/>
      <dgm:t>
        <a:bodyPr/>
        <a:lstStyle/>
        <a:p>
          <a:endParaRPr lang="en-US"/>
        </a:p>
      </dgm:t>
    </dgm:pt>
    <dgm:pt modelId="{243D40D2-D3B6-48EB-8E84-D5685C2764DC}" type="sibTrans" cxnId="{86D55078-AD11-472D-AADD-4D578372FAF9}">
      <dgm:prSet/>
      <dgm:spPr/>
      <dgm:t>
        <a:bodyPr/>
        <a:lstStyle/>
        <a:p>
          <a:endParaRPr lang="en-US"/>
        </a:p>
      </dgm:t>
    </dgm:pt>
    <dgm:pt modelId="{B9D34F31-AFBC-4213-8987-1EF3BD8FFE20}">
      <dgm:prSet phldrT="[Text]"/>
      <dgm:spPr/>
      <dgm:t>
        <a:bodyPr/>
        <a:lstStyle/>
        <a:p>
          <a:r>
            <a:rPr lang="en-US" dirty="0" smtClean="0"/>
            <a:t>2. COGNITIVE PROCESS –CHANGES IN THOUGHT,INTELLIGENCE,LANGUAGE</a:t>
          </a:r>
          <a:endParaRPr lang="en-US" dirty="0"/>
        </a:p>
      </dgm:t>
    </dgm:pt>
    <dgm:pt modelId="{179F650B-7D21-40A0-B72B-71D455F3B996}" type="parTrans" cxnId="{62B5163B-3A92-4BA5-B4EE-5AD08E852D3C}">
      <dgm:prSet/>
      <dgm:spPr/>
      <dgm:t>
        <a:bodyPr/>
        <a:lstStyle/>
        <a:p>
          <a:endParaRPr lang="en-US"/>
        </a:p>
      </dgm:t>
    </dgm:pt>
    <dgm:pt modelId="{E747AA6B-F475-48CD-83A2-C910CC91A291}" type="sibTrans" cxnId="{62B5163B-3A92-4BA5-B4EE-5AD08E852D3C}">
      <dgm:prSet/>
      <dgm:spPr/>
      <dgm:t>
        <a:bodyPr/>
        <a:lstStyle/>
        <a:p>
          <a:endParaRPr lang="en-US"/>
        </a:p>
      </dgm:t>
    </dgm:pt>
    <dgm:pt modelId="{F3C6D63F-0797-4341-9D21-3F993A917D5B}">
      <dgm:prSet phldrT="[Text]"/>
      <dgm:spPr/>
      <dgm:t>
        <a:bodyPr/>
        <a:lstStyle/>
        <a:p>
          <a:r>
            <a:rPr lang="en-US" dirty="0" smtClean="0"/>
            <a:t>3.SOCIALEMOTINAL PROCESS—CHANGES IN RELATIONS,EMOTIONS ,PERSONALITY</a:t>
          </a:r>
          <a:endParaRPr lang="en-US" dirty="0"/>
        </a:p>
      </dgm:t>
    </dgm:pt>
    <dgm:pt modelId="{0AA7943C-D13B-4249-B453-B9D148F649A8}" type="parTrans" cxnId="{BBADDA2B-BA63-404D-9E37-1D09C6B80FB1}">
      <dgm:prSet/>
      <dgm:spPr/>
      <dgm:t>
        <a:bodyPr/>
        <a:lstStyle/>
        <a:p>
          <a:endParaRPr lang="en-US"/>
        </a:p>
      </dgm:t>
    </dgm:pt>
    <dgm:pt modelId="{559212D9-24FE-47D5-849F-6F8079357B85}" type="sibTrans" cxnId="{BBADDA2B-BA63-404D-9E37-1D09C6B80FB1}">
      <dgm:prSet/>
      <dgm:spPr/>
      <dgm:t>
        <a:bodyPr/>
        <a:lstStyle/>
        <a:p>
          <a:endParaRPr lang="en-US"/>
        </a:p>
      </dgm:t>
    </dgm:pt>
    <dgm:pt modelId="{EFEA61B0-6BE6-4012-BC99-6D0AFD7F083E}" type="pres">
      <dgm:prSet presAssocID="{365ACCEF-2D0B-4D45-9945-96ECB51F0269}" presName="CompostProcess" presStyleCnt="0">
        <dgm:presLayoutVars>
          <dgm:dir/>
          <dgm:resizeHandles val="exact"/>
        </dgm:presLayoutVars>
      </dgm:prSet>
      <dgm:spPr/>
    </dgm:pt>
    <dgm:pt modelId="{DF345F4B-6C65-4241-B8FF-91DBCC407826}" type="pres">
      <dgm:prSet presAssocID="{365ACCEF-2D0B-4D45-9945-96ECB51F0269}" presName="arrow" presStyleLbl="bgShp" presStyleIdx="0" presStyleCnt="1"/>
      <dgm:spPr/>
    </dgm:pt>
    <dgm:pt modelId="{1A57B6BA-6FA5-43D0-A4D3-34D54556820F}" type="pres">
      <dgm:prSet presAssocID="{365ACCEF-2D0B-4D45-9945-96ECB51F0269}" presName="linearProcess" presStyleCnt="0"/>
      <dgm:spPr/>
    </dgm:pt>
    <dgm:pt modelId="{C0E7C9AB-98C6-4EDC-93DB-0A326B2E2243}" type="pres">
      <dgm:prSet presAssocID="{34F60539-A56A-4870-86AD-EA0C9B6E873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A569B-CDE9-4BC3-8F76-87C7A4B3C218}" type="pres">
      <dgm:prSet presAssocID="{243D40D2-D3B6-48EB-8E84-D5685C2764DC}" presName="sibTrans" presStyleCnt="0"/>
      <dgm:spPr/>
    </dgm:pt>
    <dgm:pt modelId="{2B3B7972-A082-49E1-AA5A-E87FD1381AD4}" type="pres">
      <dgm:prSet presAssocID="{B9D34F31-AFBC-4213-8987-1EF3BD8FFE2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014E9-7930-4184-B4ED-5195BCA13C96}" type="pres">
      <dgm:prSet presAssocID="{E747AA6B-F475-48CD-83A2-C910CC91A291}" presName="sibTrans" presStyleCnt="0"/>
      <dgm:spPr/>
    </dgm:pt>
    <dgm:pt modelId="{0904C196-C814-4041-9C71-F2885803FA09}" type="pres">
      <dgm:prSet presAssocID="{F3C6D63F-0797-4341-9D21-3F993A917D5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D9DDC-ABA5-4CF0-B6C2-DF1135B3C759}" type="presOf" srcId="{365ACCEF-2D0B-4D45-9945-96ECB51F0269}" destId="{EFEA61B0-6BE6-4012-BC99-6D0AFD7F083E}" srcOrd="0" destOrd="0" presId="urn:microsoft.com/office/officeart/2005/8/layout/hProcess9"/>
    <dgm:cxn modelId="{F526F488-13AD-41BB-80B3-4387558D6169}" type="presOf" srcId="{34F60539-A56A-4870-86AD-EA0C9B6E8735}" destId="{C0E7C9AB-98C6-4EDC-93DB-0A326B2E2243}" srcOrd="0" destOrd="0" presId="urn:microsoft.com/office/officeart/2005/8/layout/hProcess9"/>
    <dgm:cxn modelId="{62B5163B-3A92-4BA5-B4EE-5AD08E852D3C}" srcId="{365ACCEF-2D0B-4D45-9945-96ECB51F0269}" destId="{B9D34F31-AFBC-4213-8987-1EF3BD8FFE20}" srcOrd="1" destOrd="0" parTransId="{179F650B-7D21-40A0-B72B-71D455F3B996}" sibTransId="{E747AA6B-F475-48CD-83A2-C910CC91A291}"/>
    <dgm:cxn modelId="{86D55078-AD11-472D-AADD-4D578372FAF9}" srcId="{365ACCEF-2D0B-4D45-9945-96ECB51F0269}" destId="{34F60539-A56A-4870-86AD-EA0C9B6E8735}" srcOrd="0" destOrd="0" parTransId="{3A326A22-FE37-491C-9517-33E464647B45}" sibTransId="{243D40D2-D3B6-48EB-8E84-D5685C2764DC}"/>
    <dgm:cxn modelId="{92BD94DF-2BFF-4FEF-9448-CAFBDE7DAEE4}" type="presOf" srcId="{B9D34F31-AFBC-4213-8987-1EF3BD8FFE20}" destId="{2B3B7972-A082-49E1-AA5A-E87FD1381AD4}" srcOrd="0" destOrd="0" presId="urn:microsoft.com/office/officeart/2005/8/layout/hProcess9"/>
    <dgm:cxn modelId="{BBADDA2B-BA63-404D-9E37-1D09C6B80FB1}" srcId="{365ACCEF-2D0B-4D45-9945-96ECB51F0269}" destId="{F3C6D63F-0797-4341-9D21-3F993A917D5B}" srcOrd="2" destOrd="0" parTransId="{0AA7943C-D13B-4249-B453-B9D148F649A8}" sibTransId="{559212D9-24FE-47D5-849F-6F8079357B85}"/>
    <dgm:cxn modelId="{3B1BCC1D-9F22-4862-9F04-625B54803271}" type="presOf" srcId="{F3C6D63F-0797-4341-9D21-3F993A917D5B}" destId="{0904C196-C814-4041-9C71-F2885803FA09}" srcOrd="0" destOrd="0" presId="urn:microsoft.com/office/officeart/2005/8/layout/hProcess9"/>
    <dgm:cxn modelId="{3CEB2630-6001-4958-8B2B-E4FDB4C70406}" type="presParOf" srcId="{EFEA61B0-6BE6-4012-BC99-6D0AFD7F083E}" destId="{DF345F4B-6C65-4241-B8FF-91DBCC407826}" srcOrd="0" destOrd="0" presId="urn:microsoft.com/office/officeart/2005/8/layout/hProcess9"/>
    <dgm:cxn modelId="{9375F296-7FE1-4D4E-8E0B-C656FD46215D}" type="presParOf" srcId="{EFEA61B0-6BE6-4012-BC99-6D0AFD7F083E}" destId="{1A57B6BA-6FA5-43D0-A4D3-34D54556820F}" srcOrd="1" destOrd="0" presId="urn:microsoft.com/office/officeart/2005/8/layout/hProcess9"/>
    <dgm:cxn modelId="{75454E4B-08CB-4CDF-8CD8-17F13C61ACFB}" type="presParOf" srcId="{1A57B6BA-6FA5-43D0-A4D3-34D54556820F}" destId="{C0E7C9AB-98C6-4EDC-93DB-0A326B2E2243}" srcOrd="0" destOrd="0" presId="urn:microsoft.com/office/officeart/2005/8/layout/hProcess9"/>
    <dgm:cxn modelId="{FDCECAD9-7FA2-40A9-8B3A-0E9315EE57AA}" type="presParOf" srcId="{1A57B6BA-6FA5-43D0-A4D3-34D54556820F}" destId="{19DA569B-CDE9-4BC3-8F76-87C7A4B3C218}" srcOrd="1" destOrd="0" presId="urn:microsoft.com/office/officeart/2005/8/layout/hProcess9"/>
    <dgm:cxn modelId="{47BEBC06-49B8-480A-BD1E-E5291654FAD3}" type="presParOf" srcId="{1A57B6BA-6FA5-43D0-A4D3-34D54556820F}" destId="{2B3B7972-A082-49E1-AA5A-E87FD1381AD4}" srcOrd="2" destOrd="0" presId="urn:microsoft.com/office/officeart/2005/8/layout/hProcess9"/>
    <dgm:cxn modelId="{742FDDE4-7BCC-4126-8699-47CA36B13273}" type="presParOf" srcId="{1A57B6BA-6FA5-43D0-A4D3-34D54556820F}" destId="{02F014E9-7930-4184-B4ED-5195BCA13C96}" srcOrd="3" destOrd="0" presId="urn:microsoft.com/office/officeart/2005/8/layout/hProcess9"/>
    <dgm:cxn modelId="{DCE32172-9596-45CB-9492-C48011D80EE9}" type="presParOf" srcId="{1A57B6BA-6FA5-43D0-A4D3-34D54556820F}" destId="{0904C196-C814-4041-9C71-F2885803FA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AFA85-CF7E-40D9-A259-97AE9D50BB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6CD617-9056-4775-A829-1C9C80FC96AC}">
      <dgm:prSet phldrT="[Text]"/>
      <dgm:spPr/>
      <dgm:t>
        <a:bodyPr/>
        <a:lstStyle/>
        <a:p>
          <a:r>
            <a:rPr lang="en-US" dirty="0" smtClean="0"/>
            <a:t>PRENATAL DEVELOPMENT</a:t>
          </a:r>
          <a:endParaRPr lang="en-US" dirty="0"/>
        </a:p>
      </dgm:t>
    </dgm:pt>
    <dgm:pt modelId="{16F03179-71EB-4EF5-941B-A079D657A2CF}" type="parTrans" cxnId="{4FCBB119-2291-4084-BCB4-8F483438D089}">
      <dgm:prSet/>
      <dgm:spPr/>
      <dgm:t>
        <a:bodyPr/>
        <a:lstStyle/>
        <a:p>
          <a:endParaRPr lang="en-US"/>
        </a:p>
      </dgm:t>
    </dgm:pt>
    <dgm:pt modelId="{4D7E3FBD-2654-4882-BF15-9FC68307A5E2}" type="sibTrans" cxnId="{4FCBB119-2291-4084-BCB4-8F483438D089}">
      <dgm:prSet/>
      <dgm:spPr/>
      <dgm:t>
        <a:bodyPr/>
        <a:lstStyle/>
        <a:p>
          <a:endParaRPr lang="en-US"/>
        </a:p>
      </dgm:t>
    </dgm:pt>
    <dgm:pt modelId="{1C0634C1-EEFC-4C31-AA35-4AA15DBA0100}">
      <dgm:prSet phldrT="[Text]"/>
      <dgm:spPr/>
      <dgm:t>
        <a:bodyPr/>
        <a:lstStyle/>
        <a:p>
          <a:r>
            <a:rPr lang="en-US" dirty="0" smtClean="0"/>
            <a:t>PHYSICAL DEVELOMENT</a:t>
          </a:r>
          <a:endParaRPr lang="en-US" dirty="0"/>
        </a:p>
      </dgm:t>
    </dgm:pt>
    <dgm:pt modelId="{06C3EF10-FDAC-4F5F-99D1-273D569AD33E}" type="parTrans" cxnId="{A4DAFD86-4CFF-4F82-B6FB-40275E7F957C}">
      <dgm:prSet/>
      <dgm:spPr/>
      <dgm:t>
        <a:bodyPr/>
        <a:lstStyle/>
        <a:p>
          <a:endParaRPr lang="en-US"/>
        </a:p>
      </dgm:t>
    </dgm:pt>
    <dgm:pt modelId="{8F696909-6561-4580-90AF-05314CA0464A}" type="sibTrans" cxnId="{A4DAFD86-4CFF-4F82-B6FB-40275E7F957C}">
      <dgm:prSet/>
      <dgm:spPr/>
      <dgm:t>
        <a:bodyPr/>
        <a:lstStyle/>
        <a:p>
          <a:endParaRPr lang="en-US"/>
        </a:p>
      </dgm:t>
    </dgm:pt>
    <dgm:pt modelId="{11457039-91B6-44D7-B553-6153D964E389}">
      <dgm:prSet phldrT="[Text]"/>
      <dgm:spPr/>
      <dgm:t>
        <a:bodyPr/>
        <a:lstStyle/>
        <a:p>
          <a:r>
            <a:rPr lang="en-US" dirty="0" smtClean="0"/>
            <a:t>COGNITIVE DEVLOMENT</a:t>
          </a:r>
          <a:endParaRPr lang="en-US" dirty="0"/>
        </a:p>
      </dgm:t>
    </dgm:pt>
    <dgm:pt modelId="{FCC64CBF-7652-4FAA-9C1C-7B1786F95999}" type="parTrans" cxnId="{74A37317-45C8-454F-8503-9ECFD5DAF68F}">
      <dgm:prSet/>
      <dgm:spPr/>
      <dgm:t>
        <a:bodyPr/>
        <a:lstStyle/>
        <a:p>
          <a:endParaRPr lang="en-US"/>
        </a:p>
      </dgm:t>
    </dgm:pt>
    <dgm:pt modelId="{71E4C8E8-CBBD-414E-BA50-3562C89DE544}" type="sibTrans" cxnId="{74A37317-45C8-454F-8503-9ECFD5DAF68F}">
      <dgm:prSet/>
      <dgm:spPr/>
      <dgm:t>
        <a:bodyPr/>
        <a:lstStyle/>
        <a:p>
          <a:endParaRPr lang="en-US"/>
        </a:p>
      </dgm:t>
    </dgm:pt>
    <dgm:pt modelId="{BDCDAFBD-77C9-4427-9AB4-1F8C49AC068B}">
      <dgm:prSet phldrT="[Text]"/>
      <dgm:spPr/>
      <dgm:t>
        <a:bodyPr/>
        <a:lstStyle/>
        <a:p>
          <a:r>
            <a:rPr lang="en-US" dirty="0" smtClean="0"/>
            <a:t>SOCIAL EMOTIONAL PHYSICAL DEVLOMENT </a:t>
          </a:r>
          <a:endParaRPr lang="en-US" dirty="0"/>
        </a:p>
      </dgm:t>
    </dgm:pt>
    <dgm:pt modelId="{C1FB4363-96EA-4B62-8912-B71EF2EB6E5A}" type="parTrans" cxnId="{C0F2CD2A-5AED-477C-B7DE-B00D7C5B8D97}">
      <dgm:prSet/>
      <dgm:spPr/>
      <dgm:t>
        <a:bodyPr/>
        <a:lstStyle/>
        <a:p>
          <a:endParaRPr lang="en-US"/>
        </a:p>
      </dgm:t>
    </dgm:pt>
    <dgm:pt modelId="{46298BAE-26E4-42DB-BE16-E704C9E26EC7}" type="sibTrans" cxnId="{C0F2CD2A-5AED-477C-B7DE-B00D7C5B8D97}">
      <dgm:prSet/>
      <dgm:spPr/>
      <dgm:t>
        <a:bodyPr/>
        <a:lstStyle/>
        <a:p>
          <a:endParaRPr lang="en-US"/>
        </a:p>
      </dgm:t>
    </dgm:pt>
    <dgm:pt modelId="{FB734CA5-5003-4642-B2E4-CA7FFB75FC63}">
      <dgm:prSet phldrT="[Text]"/>
      <dgm:spPr/>
      <dgm:t>
        <a:bodyPr/>
        <a:lstStyle/>
        <a:p>
          <a:r>
            <a:rPr lang="en-US" dirty="0" smtClean="0"/>
            <a:t>POSITIVE PSYCHOLOGY AND CHILDREN DEVLOPMENT</a:t>
          </a:r>
          <a:endParaRPr lang="en-US" dirty="0"/>
        </a:p>
      </dgm:t>
    </dgm:pt>
    <dgm:pt modelId="{DCC191DC-653B-4401-8E70-9D2F67D34036}" type="parTrans" cxnId="{97879314-4734-4206-A864-7519E6CE45AD}">
      <dgm:prSet/>
      <dgm:spPr/>
      <dgm:t>
        <a:bodyPr/>
        <a:lstStyle/>
        <a:p>
          <a:endParaRPr lang="en-US"/>
        </a:p>
      </dgm:t>
    </dgm:pt>
    <dgm:pt modelId="{74207D71-9B86-47F6-822A-224FC9BD32AA}" type="sibTrans" cxnId="{97879314-4734-4206-A864-7519E6CE45AD}">
      <dgm:prSet/>
      <dgm:spPr/>
      <dgm:t>
        <a:bodyPr/>
        <a:lstStyle/>
        <a:p>
          <a:endParaRPr lang="en-US"/>
        </a:p>
      </dgm:t>
    </dgm:pt>
    <dgm:pt modelId="{FC01D26F-9429-4E06-9E99-74F42FA87255}" type="pres">
      <dgm:prSet presAssocID="{A27AFA85-CF7E-40D9-A259-97AE9D50BB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ACDB68-1667-4E13-825C-F6BF85D5B8EB}" type="pres">
      <dgm:prSet presAssocID="{AD6CD617-9056-4775-A829-1C9C80FC96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AE723-CFE4-4EF9-B2EB-B914C4C2B491}" type="pres">
      <dgm:prSet presAssocID="{4D7E3FBD-2654-4882-BF15-9FC68307A5E2}" presName="sibTrans" presStyleCnt="0"/>
      <dgm:spPr/>
    </dgm:pt>
    <dgm:pt modelId="{B5FB48B0-C081-410D-9693-3C11199B6B00}" type="pres">
      <dgm:prSet presAssocID="{1C0634C1-EEFC-4C31-AA35-4AA15DBA01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22623-C559-4AD5-995E-BF1B8BF36C20}" type="pres">
      <dgm:prSet presAssocID="{8F696909-6561-4580-90AF-05314CA0464A}" presName="sibTrans" presStyleCnt="0"/>
      <dgm:spPr/>
    </dgm:pt>
    <dgm:pt modelId="{9033E1B1-312C-4AEC-B693-304503B501E2}" type="pres">
      <dgm:prSet presAssocID="{11457039-91B6-44D7-B553-6153D964E3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06ECE-9B2E-4574-BCE5-05A199313815}" type="pres">
      <dgm:prSet presAssocID="{71E4C8E8-CBBD-414E-BA50-3562C89DE544}" presName="sibTrans" presStyleCnt="0"/>
      <dgm:spPr/>
    </dgm:pt>
    <dgm:pt modelId="{D54122E9-8006-484A-887B-68EBA07CBBB0}" type="pres">
      <dgm:prSet presAssocID="{BDCDAFBD-77C9-4427-9AB4-1F8C49AC06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9A6-DC04-4C67-B276-BD306D8241A4}" type="pres">
      <dgm:prSet presAssocID="{46298BAE-26E4-42DB-BE16-E704C9E26EC7}" presName="sibTrans" presStyleCnt="0"/>
      <dgm:spPr/>
    </dgm:pt>
    <dgm:pt modelId="{936FBF67-96AA-4710-BFE6-4E57E4BD52E5}" type="pres">
      <dgm:prSet presAssocID="{FB734CA5-5003-4642-B2E4-CA7FFB75FC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36ADA-B54A-4345-9D53-5A7ED816FBFA}" type="presOf" srcId="{11457039-91B6-44D7-B553-6153D964E389}" destId="{9033E1B1-312C-4AEC-B693-304503B501E2}" srcOrd="0" destOrd="0" presId="urn:microsoft.com/office/officeart/2005/8/layout/default"/>
    <dgm:cxn modelId="{97879314-4734-4206-A864-7519E6CE45AD}" srcId="{A27AFA85-CF7E-40D9-A259-97AE9D50BB37}" destId="{FB734CA5-5003-4642-B2E4-CA7FFB75FC63}" srcOrd="4" destOrd="0" parTransId="{DCC191DC-653B-4401-8E70-9D2F67D34036}" sibTransId="{74207D71-9B86-47F6-822A-224FC9BD32AA}"/>
    <dgm:cxn modelId="{4FCBB119-2291-4084-BCB4-8F483438D089}" srcId="{A27AFA85-CF7E-40D9-A259-97AE9D50BB37}" destId="{AD6CD617-9056-4775-A829-1C9C80FC96AC}" srcOrd="0" destOrd="0" parTransId="{16F03179-71EB-4EF5-941B-A079D657A2CF}" sibTransId="{4D7E3FBD-2654-4882-BF15-9FC68307A5E2}"/>
    <dgm:cxn modelId="{977B8E82-9540-4402-857A-CD11D0CC8BE4}" type="presOf" srcId="{BDCDAFBD-77C9-4427-9AB4-1F8C49AC068B}" destId="{D54122E9-8006-484A-887B-68EBA07CBBB0}" srcOrd="0" destOrd="0" presId="urn:microsoft.com/office/officeart/2005/8/layout/default"/>
    <dgm:cxn modelId="{EEC31280-FFA2-4B1D-A866-CADBD4BB7982}" type="presOf" srcId="{AD6CD617-9056-4775-A829-1C9C80FC96AC}" destId="{ACACDB68-1667-4E13-825C-F6BF85D5B8EB}" srcOrd="0" destOrd="0" presId="urn:microsoft.com/office/officeart/2005/8/layout/default"/>
    <dgm:cxn modelId="{60D6DEA6-7DE0-475C-A660-ADA6F160BA45}" type="presOf" srcId="{FB734CA5-5003-4642-B2E4-CA7FFB75FC63}" destId="{936FBF67-96AA-4710-BFE6-4E57E4BD52E5}" srcOrd="0" destOrd="0" presId="urn:microsoft.com/office/officeart/2005/8/layout/default"/>
    <dgm:cxn modelId="{A4DAFD86-4CFF-4F82-B6FB-40275E7F957C}" srcId="{A27AFA85-CF7E-40D9-A259-97AE9D50BB37}" destId="{1C0634C1-EEFC-4C31-AA35-4AA15DBA0100}" srcOrd="1" destOrd="0" parTransId="{06C3EF10-FDAC-4F5F-99D1-273D569AD33E}" sibTransId="{8F696909-6561-4580-90AF-05314CA0464A}"/>
    <dgm:cxn modelId="{C0F2CD2A-5AED-477C-B7DE-B00D7C5B8D97}" srcId="{A27AFA85-CF7E-40D9-A259-97AE9D50BB37}" destId="{BDCDAFBD-77C9-4427-9AB4-1F8C49AC068B}" srcOrd="3" destOrd="0" parTransId="{C1FB4363-96EA-4B62-8912-B71EF2EB6E5A}" sibTransId="{46298BAE-26E4-42DB-BE16-E704C9E26EC7}"/>
    <dgm:cxn modelId="{62110802-2585-4620-BFC7-435855FA16ED}" type="presOf" srcId="{A27AFA85-CF7E-40D9-A259-97AE9D50BB37}" destId="{FC01D26F-9429-4E06-9E99-74F42FA87255}" srcOrd="0" destOrd="0" presId="urn:microsoft.com/office/officeart/2005/8/layout/default"/>
    <dgm:cxn modelId="{FECE0DC1-5205-4F9E-AF72-46CD27F13EBE}" type="presOf" srcId="{1C0634C1-EEFC-4C31-AA35-4AA15DBA0100}" destId="{B5FB48B0-C081-410D-9693-3C11199B6B00}" srcOrd="0" destOrd="0" presId="urn:microsoft.com/office/officeart/2005/8/layout/default"/>
    <dgm:cxn modelId="{74A37317-45C8-454F-8503-9ECFD5DAF68F}" srcId="{A27AFA85-CF7E-40D9-A259-97AE9D50BB37}" destId="{11457039-91B6-44D7-B553-6153D964E389}" srcOrd="2" destOrd="0" parTransId="{FCC64CBF-7652-4FAA-9C1C-7B1786F95999}" sibTransId="{71E4C8E8-CBBD-414E-BA50-3562C89DE544}"/>
    <dgm:cxn modelId="{2195DB58-D72A-481E-8C79-BDB0ABAB56A2}" type="presParOf" srcId="{FC01D26F-9429-4E06-9E99-74F42FA87255}" destId="{ACACDB68-1667-4E13-825C-F6BF85D5B8EB}" srcOrd="0" destOrd="0" presId="urn:microsoft.com/office/officeart/2005/8/layout/default"/>
    <dgm:cxn modelId="{D699E7DE-BEFB-4D09-A80B-5E480CC23FA3}" type="presParOf" srcId="{FC01D26F-9429-4E06-9E99-74F42FA87255}" destId="{0BCAE723-CFE4-4EF9-B2EB-B914C4C2B491}" srcOrd="1" destOrd="0" presId="urn:microsoft.com/office/officeart/2005/8/layout/default"/>
    <dgm:cxn modelId="{385A8378-298A-43C3-A067-B66F2FC8901D}" type="presParOf" srcId="{FC01D26F-9429-4E06-9E99-74F42FA87255}" destId="{B5FB48B0-C081-410D-9693-3C11199B6B00}" srcOrd="2" destOrd="0" presId="urn:microsoft.com/office/officeart/2005/8/layout/default"/>
    <dgm:cxn modelId="{8911791C-BEDA-4A67-9D9B-3C1CE9B32D48}" type="presParOf" srcId="{FC01D26F-9429-4E06-9E99-74F42FA87255}" destId="{CD322623-C559-4AD5-995E-BF1B8BF36C20}" srcOrd="3" destOrd="0" presId="urn:microsoft.com/office/officeart/2005/8/layout/default"/>
    <dgm:cxn modelId="{88658B09-CAC4-488D-968A-57D4AA0097BA}" type="presParOf" srcId="{FC01D26F-9429-4E06-9E99-74F42FA87255}" destId="{9033E1B1-312C-4AEC-B693-304503B501E2}" srcOrd="4" destOrd="0" presId="urn:microsoft.com/office/officeart/2005/8/layout/default"/>
    <dgm:cxn modelId="{15C27164-ED65-4E2C-A04D-739DDF3954C1}" type="presParOf" srcId="{FC01D26F-9429-4E06-9E99-74F42FA87255}" destId="{9A106ECE-9B2E-4574-BCE5-05A199313815}" srcOrd="5" destOrd="0" presId="urn:microsoft.com/office/officeart/2005/8/layout/default"/>
    <dgm:cxn modelId="{5FD8F963-6A6F-43A8-96AE-E400D99080BD}" type="presParOf" srcId="{FC01D26F-9429-4E06-9E99-74F42FA87255}" destId="{D54122E9-8006-484A-887B-68EBA07CBBB0}" srcOrd="6" destOrd="0" presId="urn:microsoft.com/office/officeart/2005/8/layout/default"/>
    <dgm:cxn modelId="{C52B737F-1F78-42B3-B7F6-9D6C6CC761FF}" type="presParOf" srcId="{FC01D26F-9429-4E06-9E99-74F42FA87255}" destId="{CC6259A6-DC04-4C67-B276-BD306D8241A4}" srcOrd="7" destOrd="0" presId="urn:microsoft.com/office/officeart/2005/8/layout/default"/>
    <dgm:cxn modelId="{2D227601-01BF-48DD-A434-E4D6A4BBF316}" type="presParOf" srcId="{FC01D26F-9429-4E06-9E99-74F42FA87255}" destId="{936FBF67-96AA-4710-BFE6-4E57E4BD52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DC96E-9927-45CD-87E3-D64FE76B63C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FBEB45C-DDEF-4F33-9E4B-AD2B4A3BDFD0}">
      <dgm:prSet phldrT="[Text]"/>
      <dgm:spPr/>
      <dgm:t>
        <a:bodyPr/>
        <a:lstStyle/>
        <a:p>
          <a:r>
            <a:rPr lang="en-US" dirty="0" smtClean="0"/>
            <a:t>AT 4 WKS  EMBRYO  1 CM HEAD EYES EARS BEGIN TO SHOW</a:t>
          </a:r>
          <a:endParaRPr lang="en-US" dirty="0"/>
        </a:p>
      </dgm:t>
    </dgm:pt>
    <dgm:pt modelId="{CB0FC6AC-F9DB-487B-B6EB-CB35FEF75E82}" type="parTrans" cxnId="{6F782970-44A6-4F3D-98A1-85F1B373CB01}">
      <dgm:prSet/>
      <dgm:spPr/>
    </dgm:pt>
    <dgm:pt modelId="{2B55E318-E22C-4520-870A-E6FADB84BE42}" type="sibTrans" cxnId="{6F782970-44A6-4F3D-98A1-85F1B373CB01}">
      <dgm:prSet/>
      <dgm:spPr/>
    </dgm:pt>
    <dgm:pt modelId="{76BEB383-70F6-45CA-9BAD-A1EC7C1B78FD}">
      <dgm:prSet phldrT="[Text]"/>
      <dgm:spPr/>
      <dgm:t>
        <a:bodyPr/>
        <a:lstStyle/>
        <a:p>
          <a:r>
            <a:rPr lang="en-US" dirty="0" smtClean="0"/>
            <a:t>AT 8 WKS  4 CMS  END OF EMBROYNIC PHASE  HEART BEAT MUSCLES ACT SEX DFFERNTIAN</a:t>
          </a:r>
          <a:endParaRPr lang="en-US" dirty="0"/>
        </a:p>
      </dgm:t>
    </dgm:pt>
    <dgm:pt modelId="{3652DA66-DC6D-4B85-AA16-72514465253D}" type="parTrans" cxnId="{4DE9EB17-02A3-4D40-B196-039BF6E7FC9E}">
      <dgm:prSet/>
      <dgm:spPr/>
    </dgm:pt>
    <dgm:pt modelId="{54462F67-121D-45A1-934F-268414D15EF2}" type="sibTrans" cxnId="{4DE9EB17-02A3-4D40-B196-039BF6E7FC9E}">
      <dgm:prSet/>
      <dgm:spPr/>
    </dgm:pt>
    <dgm:pt modelId="{7D808C69-578D-4D34-B9E5-7E71A3A81CED}">
      <dgm:prSet phldrT="[Text]"/>
      <dgm:spPr/>
      <dgm:t>
        <a:bodyPr/>
        <a:lstStyle/>
        <a:p>
          <a:r>
            <a:rPr lang="en-US" dirty="0" smtClean="0"/>
            <a:t>AT 4 ½  MONTHS  18 CMS , THUMB COMES CLOSE TO MOUTH SUCKING RELEX ORGANS DEVELOPS</a:t>
          </a:r>
          <a:endParaRPr lang="en-US" dirty="0"/>
        </a:p>
      </dgm:t>
    </dgm:pt>
    <dgm:pt modelId="{8BC21AA3-7F3B-47DA-8094-9F9152FE1CD3}" type="parTrans" cxnId="{0133A962-E1E3-46F0-B77C-5828355DAF63}">
      <dgm:prSet/>
      <dgm:spPr/>
    </dgm:pt>
    <dgm:pt modelId="{0510DFD4-AC48-425F-B2EC-EADD0F4D8E59}" type="sibTrans" cxnId="{0133A962-E1E3-46F0-B77C-5828355DAF63}">
      <dgm:prSet/>
      <dgm:spPr/>
    </dgm:pt>
    <dgm:pt modelId="{66EC7157-6ACF-4081-958E-0A6E99BC4AF4}" type="pres">
      <dgm:prSet presAssocID="{D06DC96E-9927-45CD-87E3-D64FE76B63C6}" presName="Name0" presStyleCnt="0">
        <dgm:presLayoutVars>
          <dgm:dir/>
          <dgm:resizeHandles val="exact"/>
        </dgm:presLayoutVars>
      </dgm:prSet>
      <dgm:spPr/>
    </dgm:pt>
    <dgm:pt modelId="{B90F615A-DC89-46E6-8D7F-D7443586F581}" type="pres">
      <dgm:prSet presAssocID="{D06DC96E-9927-45CD-87E3-D64FE76B63C6}" presName="fgShape" presStyleLbl="fgShp" presStyleIdx="0" presStyleCnt="1"/>
      <dgm:spPr/>
    </dgm:pt>
    <dgm:pt modelId="{FCEA28BD-2A5D-477E-B682-1C3753F38459}" type="pres">
      <dgm:prSet presAssocID="{D06DC96E-9927-45CD-87E3-D64FE76B63C6}" presName="linComp" presStyleCnt="0"/>
      <dgm:spPr/>
    </dgm:pt>
    <dgm:pt modelId="{AA392D74-7EBD-411E-8340-8CB38C9C7315}" type="pres">
      <dgm:prSet presAssocID="{3FBEB45C-DDEF-4F33-9E4B-AD2B4A3BDFD0}" presName="compNode" presStyleCnt="0"/>
      <dgm:spPr/>
    </dgm:pt>
    <dgm:pt modelId="{C9EB4B26-3DA5-4A35-BC51-0712F48AC9B5}" type="pres">
      <dgm:prSet presAssocID="{3FBEB45C-DDEF-4F33-9E4B-AD2B4A3BDFD0}" presName="bkgdShape" presStyleLbl="node1" presStyleIdx="0" presStyleCnt="3"/>
      <dgm:spPr/>
      <dgm:t>
        <a:bodyPr/>
        <a:lstStyle/>
        <a:p>
          <a:endParaRPr lang="en-US"/>
        </a:p>
      </dgm:t>
    </dgm:pt>
    <dgm:pt modelId="{D1D20F61-CADE-4160-BDF7-D10E79DD35C8}" type="pres">
      <dgm:prSet presAssocID="{3FBEB45C-DDEF-4F33-9E4B-AD2B4A3BDFD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822A9-5608-40AF-850D-07ADF830AB65}" type="pres">
      <dgm:prSet presAssocID="{3FBEB45C-DDEF-4F33-9E4B-AD2B4A3BDFD0}" presName="invisiNode" presStyleLbl="node1" presStyleIdx="0" presStyleCnt="3"/>
      <dgm:spPr/>
    </dgm:pt>
    <dgm:pt modelId="{1F6B42E0-1F6C-4D70-8CF9-8B26977144AA}" type="pres">
      <dgm:prSet presAssocID="{3FBEB45C-DDEF-4F33-9E4B-AD2B4A3BDFD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0C66A7-93D6-4F77-91B6-C6F5411A55BA}" type="pres">
      <dgm:prSet presAssocID="{2B55E318-E22C-4520-870A-E6FADB84BE42}" presName="sibTrans" presStyleLbl="sibTrans2D1" presStyleIdx="0" presStyleCnt="0"/>
      <dgm:spPr/>
    </dgm:pt>
    <dgm:pt modelId="{A77DA327-BADB-4185-BC51-3C79CA5892F3}" type="pres">
      <dgm:prSet presAssocID="{76BEB383-70F6-45CA-9BAD-A1EC7C1B78FD}" presName="compNode" presStyleCnt="0"/>
      <dgm:spPr/>
    </dgm:pt>
    <dgm:pt modelId="{26194889-4E12-453C-9505-88F885E6B652}" type="pres">
      <dgm:prSet presAssocID="{76BEB383-70F6-45CA-9BAD-A1EC7C1B78FD}" presName="bkgdShape" presStyleLbl="node1" presStyleIdx="1" presStyleCnt="3"/>
      <dgm:spPr/>
      <dgm:t>
        <a:bodyPr/>
        <a:lstStyle/>
        <a:p>
          <a:endParaRPr lang="en-US"/>
        </a:p>
      </dgm:t>
    </dgm:pt>
    <dgm:pt modelId="{4A3B9128-68D6-4599-9C19-D625F5B73188}" type="pres">
      <dgm:prSet presAssocID="{76BEB383-70F6-45CA-9BAD-A1EC7C1B78F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076CD-BDF4-44E3-B87A-2EE0E14BD2E5}" type="pres">
      <dgm:prSet presAssocID="{76BEB383-70F6-45CA-9BAD-A1EC7C1B78FD}" presName="invisiNode" presStyleLbl="node1" presStyleIdx="1" presStyleCnt="3"/>
      <dgm:spPr/>
    </dgm:pt>
    <dgm:pt modelId="{29B64A18-59DF-4DA2-B123-E376F664DB8F}" type="pres">
      <dgm:prSet presAssocID="{76BEB383-70F6-45CA-9BAD-A1EC7C1B78F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D89945-BBC3-4390-B08F-1B8CE3DCD35C}" type="pres">
      <dgm:prSet presAssocID="{54462F67-121D-45A1-934F-268414D15EF2}" presName="sibTrans" presStyleLbl="sibTrans2D1" presStyleIdx="0" presStyleCnt="0"/>
      <dgm:spPr/>
    </dgm:pt>
    <dgm:pt modelId="{67AE7B1B-7E7A-4E0A-9DD7-6A25B3329783}" type="pres">
      <dgm:prSet presAssocID="{7D808C69-578D-4D34-B9E5-7E71A3A81CED}" presName="compNode" presStyleCnt="0"/>
      <dgm:spPr/>
    </dgm:pt>
    <dgm:pt modelId="{343B44B9-E00A-441B-8997-0CA84DB167E8}" type="pres">
      <dgm:prSet presAssocID="{7D808C69-578D-4D34-B9E5-7E71A3A81CED}" presName="bkgdShape" presStyleLbl="node1" presStyleIdx="2" presStyleCnt="3"/>
      <dgm:spPr/>
      <dgm:t>
        <a:bodyPr/>
        <a:lstStyle/>
        <a:p>
          <a:endParaRPr lang="en-US"/>
        </a:p>
      </dgm:t>
    </dgm:pt>
    <dgm:pt modelId="{1A5C380C-27ED-41C0-849D-5545CF570978}" type="pres">
      <dgm:prSet presAssocID="{7D808C69-578D-4D34-B9E5-7E71A3A81C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434AA-0786-475B-9D31-F1273627D51E}" type="pres">
      <dgm:prSet presAssocID="{7D808C69-578D-4D34-B9E5-7E71A3A81CED}" presName="invisiNode" presStyleLbl="node1" presStyleIdx="2" presStyleCnt="3"/>
      <dgm:spPr/>
    </dgm:pt>
    <dgm:pt modelId="{7B7FDEA0-8238-4E3B-A1FB-DD51229708A2}" type="pres">
      <dgm:prSet presAssocID="{7D808C69-578D-4D34-B9E5-7E71A3A81CE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CC947E-C201-4B3D-8BE5-807C8157B075}" type="presOf" srcId="{76BEB383-70F6-45CA-9BAD-A1EC7C1B78FD}" destId="{4A3B9128-68D6-4599-9C19-D625F5B73188}" srcOrd="1" destOrd="0" presId="urn:microsoft.com/office/officeart/2005/8/layout/hList7"/>
    <dgm:cxn modelId="{04B4B846-659A-4B74-986F-5B15078C5AED}" type="presOf" srcId="{D06DC96E-9927-45CD-87E3-D64FE76B63C6}" destId="{66EC7157-6ACF-4081-958E-0A6E99BC4AF4}" srcOrd="0" destOrd="0" presId="urn:microsoft.com/office/officeart/2005/8/layout/hList7"/>
    <dgm:cxn modelId="{4DE9EB17-02A3-4D40-B196-039BF6E7FC9E}" srcId="{D06DC96E-9927-45CD-87E3-D64FE76B63C6}" destId="{76BEB383-70F6-45CA-9BAD-A1EC7C1B78FD}" srcOrd="1" destOrd="0" parTransId="{3652DA66-DC6D-4B85-AA16-72514465253D}" sibTransId="{54462F67-121D-45A1-934F-268414D15EF2}"/>
    <dgm:cxn modelId="{8A1161DC-DAAF-49A2-B2CE-49FCBB329421}" type="presOf" srcId="{54462F67-121D-45A1-934F-268414D15EF2}" destId="{10D89945-BBC3-4390-B08F-1B8CE3DCD35C}" srcOrd="0" destOrd="0" presId="urn:microsoft.com/office/officeart/2005/8/layout/hList7"/>
    <dgm:cxn modelId="{0133A962-E1E3-46F0-B77C-5828355DAF63}" srcId="{D06DC96E-9927-45CD-87E3-D64FE76B63C6}" destId="{7D808C69-578D-4D34-B9E5-7E71A3A81CED}" srcOrd="2" destOrd="0" parTransId="{8BC21AA3-7F3B-47DA-8094-9F9152FE1CD3}" sibTransId="{0510DFD4-AC48-425F-B2EC-EADD0F4D8E59}"/>
    <dgm:cxn modelId="{4A821C19-0EB4-45AF-AFA5-25E466B59E76}" type="presOf" srcId="{3FBEB45C-DDEF-4F33-9E4B-AD2B4A3BDFD0}" destId="{D1D20F61-CADE-4160-BDF7-D10E79DD35C8}" srcOrd="1" destOrd="0" presId="urn:microsoft.com/office/officeart/2005/8/layout/hList7"/>
    <dgm:cxn modelId="{2EFDCDE1-89CB-400B-AF92-7CD21F6DBED6}" type="presOf" srcId="{2B55E318-E22C-4520-870A-E6FADB84BE42}" destId="{A60C66A7-93D6-4F77-91B6-C6F5411A55BA}" srcOrd="0" destOrd="0" presId="urn:microsoft.com/office/officeart/2005/8/layout/hList7"/>
    <dgm:cxn modelId="{6F782970-44A6-4F3D-98A1-85F1B373CB01}" srcId="{D06DC96E-9927-45CD-87E3-D64FE76B63C6}" destId="{3FBEB45C-DDEF-4F33-9E4B-AD2B4A3BDFD0}" srcOrd="0" destOrd="0" parTransId="{CB0FC6AC-F9DB-487B-B6EB-CB35FEF75E82}" sibTransId="{2B55E318-E22C-4520-870A-E6FADB84BE42}"/>
    <dgm:cxn modelId="{5C129D1D-C6EE-4BE8-846E-8FD149404C00}" type="presOf" srcId="{3FBEB45C-DDEF-4F33-9E4B-AD2B4A3BDFD0}" destId="{C9EB4B26-3DA5-4A35-BC51-0712F48AC9B5}" srcOrd="0" destOrd="0" presId="urn:microsoft.com/office/officeart/2005/8/layout/hList7"/>
    <dgm:cxn modelId="{4ABF292C-6B30-4532-9F36-E7E1782FEE17}" type="presOf" srcId="{76BEB383-70F6-45CA-9BAD-A1EC7C1B78FD}" destId="{26194889-4E12-453C-9505-88F885E6B652}" srcOrd="0" destOrd="0" presId="urn:microsoft.com/office/officeart/2005/8/layout/hList7"/>
    <dgm:cxn modelId="{3F35FE2B-C13C-4C63-9C08-DA8809C5AABA}" type="presOf" srcId="{7D808C69-578D-4D34-B9E5-7E71A3A81CED}" destId="{1A5C380C-27ED-41C0-849D-5545CF570978}" srcOrd="1" destOrd="0" presId="urn:microsoft.com/office/officeart/2005/8/layout/hList7"/>
    <dgm:cxn modelId="{E7449824-25F9-4745-868A-8248E0E515ED}" type="presOf" srcId="{7D808C69-578D-4D34-B9E5-7E71A3A81CED}" destId="{343B44B9-E00A-441B-8997-0CA84DB167E8}" srcOrd="0" destOrd="0" presId="urn:microsoft.com/office/officeart/2005/8/layout/hList7"/>
    <dgm:cxn modelId="{C708FB2E-CC6D-4179-846B-3E2EBAB55CA6}" type="presParOf" srcId="{66EC7157-6ACF-4081-958E-0A6E99BC4AF4}" destId="{B90F615A-DC89-46E6-8D7F-D7443586F581}" srcOrd="0" destOrd="0" presId="urn:microsoft.com/office/officeart/2005/8/layout/hList7"/>
    <dgm:cxn modelId="{C5571A49-4C04-4288-B33C-DE3387EA850C}" type="presParOf" srcId="{66EC7157-6ACF-4081-958E-0A6E99BC4AF4}" destId="{FCEA28BD-2A5D-477E-B682-1C3753F38459}" srcOrd="1" destOrd="0" presId="urn:microsoft.com/office/officeart/2005/8/layout/hList7"/>
    <dgm:cxn modelId="{154C7E7B-764F-420C-B12E-34DDF1BC12CB}" type="presParOf" srcId="{FCEA28BD-2A5D-477E-B682-1C3753F38459}" destId="{AA392D74-7EBD-411E-8340-8CB38C9C7315}" srcOrd="0" destOrd="0" presId="urn:microsoft.com/office/officeart/2005/8/layout/hList7"/>
    <dgm:cxn modelId="{9CAF218C-EEB7-4D12-8388-B07FEEB448DE}" type="presParOf" srcId="{AA392D74-7EBD-411E-8340-8CB38C9C7315}" destId="{C9EB4B26-3DA5-4A35-BC51-0712F48AC9B5}" srcOrd="0" destOrd="0" presId="urn:microsoft.com/office/officeart/2005/8/layout/hList7"/>
    <dgm:cxn modelId="{388B0A20-47EE-4843-9230-5EC5CFC4D015}" type="presParOf" srcId="{AA392D74-7EBD-411E-8340-8CB38C9C7315}" destId="{D1D20F61-CADE-4160-BDF7-D10E79DD35C8}" srcOrd="1" destOrd="0" presId="urn:microsoft.com/office/officeart/2005/8/layout/hList7"/>
    <dgm:cxn modelId="{20D80B66-3B15-48CD-8D90-5300C79385E1}" type="presParOf" srcId="{AA392D74-7EBD-411E-8340-8CB38C9C7315}" destId="{E8E822A9-5608-40AF-850D-07ADF830AB65}" srcOrd="2" destOrd="0" presId="urn:microsoft.com/office/officeart/2005/8/layout/hList7"/>
    <dgm:cxn modelId="{25E1543C-6B7C-4397-9ED1-7A59D0DC5DF3}" type="presParOf" srcId="{AA392D74-7EBD-411E-8340-8CB38C9C7315}" destId="{1F6B42E0-1F6C-4D70-8CF9-8B26977144AA}" srcOrd="3" destOrd="0" presId="urn:microsoft.com/office/officeart/2005/8/layout/hList7"/>
    <dgm:cxn modelId="{BC0C021E-F98D-49EC-9139-FFB5FDF8C493}" type="presParOf" srcId="{FCEA28BD-2A5D-477E-B682-1C3753F38459}" destId="{A60C66A7-93D6-4F77-91B6-C6F5411A55BA}" srcOrd="1" destOrd="0" presId="urn:microsoft.com/office/officeart/2005/8/layout/hList7"/>
    <dgm:cxn modelId="{CE2B69E8-685E-4BEF-8F80-5920705978F3}" type="presParOf" srcId="{FCEA28BD-2A5D-477E-B682-1C3753F38459}" destId="{A77DA327-BADB-4185-BC51-3C79CA5892F3}" srcOrd="2" destOrd="0" presId="urn:microsoft.com/office/officeart/2005/8/layout/hList7"/>
    <dgm:cxn modelId="{278DFC23-A28C-481D-93F7-D1434FF17C1D}" type="presParOf" srcId="{A77DA327-BADB-4185-BC51-3C79CA5892F3}" destId="{26194889-4E12-453C-9505-88F885E6B652}" srcOrd="0" destOrd="0" presId="urn:microsoft.com/office/officeart/2005/8/layout/hList7"/>
    <dgm:cxn modelId="{88469CF3-C2F5-41DF-869F-945170AAEB5C}" type="presParOf" srcId="{A77DA327-BADB-4185-BC51-3C79CA5892F3}" destId="{4A3B9128-68D6-4599-9C19-D625F5B73188}" srcOrd="1" destOrd="0" presId="urn:microsoft.com/office/officeart/2005/8/layout/hList7"/>
    <dgm:cxn modelId="{FEF79990-CAA5-453C-9D35-6D95F3D5E946}" type="presParOf" srcId="{A77DA327-BADB-4185-BC51-3C79CA5892F3}" destId="{95F076CD-BDF4-44E3-B87A-2EE0E14BD2E5}" srcOrd="2" destOrd="0" presId="urn:microsoft.com/office/officeart/2005/8/layout/hList7"/>
    <dgm:cxn modelId="{24A355A2-36AD-4183-A5C2-546EE66F0225}" type="presParOf" srcId="{A77DA327-BADB-4185-BC51-3C79CA5892F3}" destId="{29B64A18-59DF-4DA2-B123-E376F664DB8F}" srcOrd="3" destOrd="0" presId="urn:microsoft.com/office/officeart/2005/8/layout/hList7"/>
    <dgm:cxn modelId="{E067C5AE-E71E-4C3B-ACBD-4DF50D68A737}" type="presParOf" srcId="{FCEA28BD-2A5D-477E-B682-1C3753F38459}" destId="{10D89945-BBC3-4390-B08F-1B8CE3DCD35C}" srcOrd="3" destOrd="0" presId="urn:microsoft.com/office/officeart/2005/8/layout/hList7"/>
    <dgm:cxn modelId="{C9EE9076-C496-4CEF-AD8E-5540CA162DDA}" type="presParOf" srcId="{FCEA28BD-2A5D-477E-B682-1C3753F38459}" destId="{67AE7B1B-7E7A-4E0A-9DD7-6A25B3329783}" srcOrd="4" destOrd="0" presId="urn:microsoft.com/office/officeart/2005/8/layout/hList7"/>
    <dgm:cxn modelId="{634B626F-BF94-4AE2-9BD2-91CE77833156}" type="presParOf" srcId="{67AE7B1B-7E7A-4E0A-9DD7-6A25B3329783}" destId="{343B44B9-E00A-441B-8997-0CA84DB167E8}" srcOrd="0" destOrd="0" presId="urn:microsoft.com/office/officeart/2005/8/layout/hList7"/>
    <dgm:cxn modelId="{01CB6366-3351-4CE8-8DE2-AB2F92BE0984}" type="presParOf" srcId="{67AE7B1B-7E7A-4E0A-9DD7-6A25B3329783}" destId="{1A5C380C-27ED-41C0-849D-5545CF570978}" srcOrd="1" destOrd="0" presId="urn:microsoft.com/office/officeart/2005/8/layout/hList7"/>
    <dgm:cxn modelId="{43C7FF1B-9362-4D36-BE32-67C187120DB2}" type="presParOf" srcId="{67AE7B1B-7E7A-4E0A-9DD7-6A25B3329783}" destId="{0D5434AA-0786-475B-9D31-F1273627D51E}" srcOrd="2" destOrd="0" presId="urn:microsoft.com/office/officeart/2005/8/layout/hList7"/>
    <dgm:cxn modelId="{0EED66FF-8AC7-4C2E-8A8C-B1C5EEE56A9C}" type="presParOf" srcId="{67AE7B1B-7E7A-4E0A-9DD7-6A25B3329783}" destId="{7B7FDEA0-8238-4E3B-A1FB-DD51229708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4CCB44-9FF8-4FF7-895F-FB5BEE1635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83E8008-5768-4BD3-B5D5-7889C1AB5483}">
      <dgm:prSet phldrT="[Text]"/>
      <dgm:spPr/>
      <dgm:t>
        <a:bodyPr/>
        <a:lstStyle/>
        <a:p>
          <a:r>
            <a:rPr lang="en-US" dirty="0" smtClean="0"/>
            <a:t>GERMINAL PERIOD WKS 1-2</a:t>
          </a:r>
          <a:endParaRPr lang="en-US" dirty="0"/>
        </a:p>
      </dgm:t>
    </dgm:pt>
    <dgm:pt modelId="{97ED416A-5EAC-4A2E-A75F-D293550C16C9}" type="parTrans" cxnId="{2DD4184A-4969-4D85-B8E8-61C0D29E0C07}">
      <dgm:prSet/>
      <dgm:spPr/>
    </dgm:pt>
    <dgm:pt modelId="{1B842501-F1AD-49CD-BE7B-8252D2093794}" type="sibTrans" cxnId="{2DD4184A-4969-4D85-B8E8-61C0D29E0C07}">
      <dgm:prSet/>
      <dgm:spPr/>
    </dgm:pt>
    <dgm:pt modelId="{400BD296-1525-4EFB-B967-FFD7B9ED3A5C}">
      <dgm:prSet phldrT="[Text]"/>
      <dgm:spPr/>
      <dgm:t>
        <a:bodyPr/>
        <a:lstStyle/>
        <a:p>
          <a:r>
            <a:rPr lang="en-US" dirty="0" smtClean="0"/>
            <a:t>EMBROYNIC PERIOD WKS 3 THROUGH 8</a:t>
          </a:r>
          <a:endParaRPr lang="en-US" dirty="0"/>
        </a:p>
      </dgm:t>
    </dgm:pt>
    <dgm:pt modelId="{48032E43-CE80-41C7-BED7-1B37DE2EBEF4}" type="parTrans" cxnId="{250BB1A1-9B7E-4130-A326-2201595E49B3}">
      <dgm:prSet/>
      <dgm:spPr/>
    </dgm:pt>
    <dgm:pt modelId="{7940269C-04E9-4EA0-A9E4-52257568BB0D}" type="sibTrans" cxnId="{250BB1A1-9B7E-4130-A326-2201595E49B3}">
      <dgm:prSet/>
      <dgm:spPr/>
    </dgm:pt>
    <dgm:pt modelId="{F197E1EC-EB2C-48A7-93E2-53B260A70E0E}">
      <dgm:prSet phldrT="[Text]"/>
      <dgm:spPr/>
      <dgm:t>
        <a:bodyPr/>
        <a:lstStyle/>
        <a:p>
          <a:r>
            <a:rPr lang="en-US" dirty="0" smtClean="0"/>
            <a:t>FETAL PERIOD MONTH 2 THROUGH 8 </a:t>
          </a:r>
          <a:endParaRPr lang="en-US" dirty="0"/>
        </a:p>
      </dgm:t>
    </dgm:pt>
    <dgm:pt modelId="{D6532F01-D26A-42C7-80CC-13B2B60D88E3}" type="parTrans" cxnId="{AA35B8BB-42C2-4C9B-A391-EA930F95C590}">
      <dgm:prSet/>
      <dgm:spPr/>
    </dgm:pt>
    <dgm:pt modelId="{04932DD6-E16E-4604-96E0-EEB5E6A8CBC5}" type="sibTrans" cxnId="{AA35B8BB-42C2-4C9B-A391-EA930F95C590}">
      <dgm:prSet/>
      <dgm:spPr/>
    </dgm:pt>
    <dgm:pt modelId="{467DC4A0-E58F-4578-964B-C50579F03979}" type="pres">
      <dgm:prSet presAssocID="{D04CCB44-9FF8-4FF7-895F-FB5BEE16353B}" presName="compositeShape" presStyleCnt="0">
        <dgm:presLayoutVars>
          <dgm:dir/>
          <dgm:resizeHandles/>
        </dgm:presLayoutVars>
      </dgm:prSet>
      <dgm:spPr/>
    </dgm:pt>
    <dgm:pt modelId="{6488FDC0-72D5-4986-BDD4-CFE8C83DFD14}" type="pres">
      <dgm:prSet presAssocID="{D04CCB44-9FF8-4FF7-895F-FB5BEE16353B}" presName="pyramid" presStyleLbl="node1" presStyleIdx="0" presStyleCnt="1"/>
      <dgm:spPr/>
    </dgm:pt>
    <dgm:pt modelId="{6EF264E4-3BA9-4256-A3FA-88506E078AD1}" type="pres">
      <dgm:prSet presAssocID="{D04CCB44-9FF8-4FF7-895F-FB5BEE16353B}" presName="theList" presStyleCnt="0"/>
      <dgm:spPr/>
    </dgm:pt>
    <dgm:pt modelId="{952712C2-66C2-4691-B0AE-8B8A8C1F50E3}" type="pres">
      <dgm:prSet presAssocID="{283E8008-5768-4BD3-B5D5-7889C1AB548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0DD29-44F6-4461-BB5E-7F8F73F094E7}" type="pres">
      <dgm:prSet presAssocID="{283E8008-5768-4BD3-B5D5-7889C1AB5483}" presName="aSpace" presStyleCnt="0"/>
      <dgm:spPr/>
    </dgm:pt>
    <dgm:pt modelId="{01E58479-629A-42EA-A518-36F26B2DF9CB}" type="pres">
      <dgm:prSet presAssocID="{400BD296-1525-4EFB-B967-FFD7B9ED3A5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895B1-1DE2-4C20-B9AD-B06996D9F2F1}" type="pres">
      <dgm:prSet presAssocID="{400BD296-1525-4EFB-B967-FFD7B9ED3A5C}" presName="aSpace" presStyleCnt="0"/>
      <dgm:spPr/>
    </dgm:pt>
    <dgm:pt modelId="{BB21710B-E16D-4411-8C5F-67381A580909}" type="pres">
      <dgm:prSet presAssocID="{F197E1EC-EB2C-48A7-93E2-53B260A70E0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5908A-2C82-49F8-9C7B-3D44D08C39BB}" type="pres">
      <dgm:prSet presAssocID="{F197E1EC-EB2C-48A7-93E2-53B260A70E0E}" presName="aSpace" presStyleCnt="0"/>
      <dgm:spPr/>
    </dgm:pt>
  </dgm:ptLst>
  <dgm:cxnLst>
    <dgm:cxn modelId="{2DD4184A-4969-4D85-B8E8-61C0D29E0C07}" srcId="{D04CCB44-9FF8-4FF7-895F-FB5BEE16353B}" destId="{283E8008-5768-4BD3-B5D5-7889C1AB5483}" srcOrd="0" destOrd="0" parTransId="{97ED416A-5EAC-4A2E-A75F-D293550C16C9}" sibTransId="{1B842501-F1AD-49CD-BE7B-8252D2093794}"/>
    <dgm:cxn modelId="{AA35B8BB-42C2-4C9B-A391-EA930F95C590}" srcId="{D04CCB44-9FF8-4FF7-895F-FB5BEE16353B}" destId="{F197E1EC-EB2C-48A7-93E2-53B260A70E0E}" srcOrd="2" destOrd="0" parTransId="{D6532F01-D26A-42C7-80CC-13B2B60D88E3}" sibTransId="{04932DD6-E16E-4604-96E0-EEB5E6A8CBC5}"/>
    <dgm:cxn modelId="{0B1CC5CC-200A-4691-9764-DE84AB5FDFBD}" type="presOf" srcId="{D04CCB44-9FF8-4FF7-895F-FB5BEE16353B}" destId="{467DC4A0-E58F-4578-964B-C50579F03979}" srcOrd="0" destOrd="0" presId="urn:microsoft.com/office/officeart/2005/8/layout/pyramid2"/>
    <dgm:cxn modelId="{4A22893A-EEF8-4833-823C-25F16547428F}" type="presOf" srcId="{400BD296-1525-4EFB-B967-FFD7B9ED3A5C}" destId="{01E58479-629A-42EA-A518-36F26B2DF9CB}" srcOrd="0" destOrd="0" presId="urn:microsoft.com/office/officeart/2005/8/layout/pyramid2"/>
    <dgm:cxn modelId="{F740868E-9070-4010-A187-3A452398650E}" type="presOf" srcId="{F197E1EC-EB2C-48A7-93E2-53B260A70E0E}" destId="{BB21710B-E16D-4411-8C5F-67381A580909}" srcOrd="0" destOrd="0" presId="urn:microsoft.com/office/officeart/2005/8/layout/pyramid2"/>
    <dgm:cxn modelId="{93314AED-3EDB-4818-AD0C-95559DFD9F21}" type="presOf" srcId="{283E8008-5768-4BD3-B5D5-7889C1AB5483}" destId="{952712C2-66C2-4691-B0AE-8B8A8C1F50E3}" srcOrd="0" destOrd="0" presId="urn:microsoft.com/office/officeart/2005/8/layout/pyramid2"/>
    <dgm:cxn modelId="{250BB1A1-9B7E-4130-A326-2201595E49B3}" srcId="{D04CCB44-9FF8-4FF7-895F-FB5BEE16353B}" destId="{400BD296-1525-4EFB-B967-FFD7B9ED3A5C}" srcOrd="1" destOrd="0" parTransId="{48032E43-CE80-41C7-BED7-1B37DE2EBEF4}" sibTransId="{7940269C-04E9-4EA0-A9E4-52257568BB0D}"/>
    <dgm:cxn modelId="{E86AB80B-6AC2-4274-B7D9-2ACC7337A7C0}" type="presParOf" srcId="{467DC4A0-E58F-4578-964B-C50579F03979}" destId="{6488FDC0-72D5-4986-BDD4-CFE8C83DFD14}" srcOrd="0" destOrd="0" presId="urn:microsoft.com/office/officeart/2005/8/layout/pyramid2"/>
    <dgm:cxn modelId="{F6BAEA25-B0EF-4473-945F-C504D637CB01}" type="presParOf" srcId="{467DC4A0-E58F-4578-964B-C50579F03979}" destId="{6EF264E4-3BA9-4256-A3FA-88506E078AD1}" srcOrd="1" destOrd="0" presId="urn:microsoft.com/office/officeart/2005/8/layout/pyramid2"/>
    <dgm:cxn modelId="{FBEBA45C-6575-4921-98BD-CB6C46B2D7B0}" type="presParOf" srcId="{6EF264E4-3BA9-4256-A3FA-88506E078AD1}" destId="{952712C2-66C2-4691-B0AE-8B8A8C1F50E3}" srcOrd="0" destOrd="0" presId="urn:microsoft.com/office/officeart/2005/8/layout/pyramid2"/>
    <dgm:cxn modelId="{2AF7F35D-1D5B-4CF6-8450-A32B81B3CE07}" type="presParOf" srcId="{6EF264E4-3BA9-4256-A3FA-88506E078AD1}" destId="{2760DD29-44F6-4461-BB5E-7F8F73F094E7}" srcOrd="1" destOrd="0" presId="urn:microsoft.com/office/officeart/2005/8/layout/pyramid2"/>
    <dgm:cxn modelId="{9494B0A8-108A-487C-8D4F-A2FD5C39998B}" type="presParOf" srcId="{6EF264E4-3BA9-4256-A3FA-88506E078AD1}" destId="{01E58479-629A-42EA-A518-36F26B2DF9CB}" srcOrd="2" destOrd="0" presId="urn:microsoft.com/office/officeart/2005/8/layout/pyramid2"/>
    <dgm:cxn modelId="{933FD1DB-860B-48DC-8753-9918D06016F8}" type="presParOf" srcId="{6EF264E4-3BA9-4256-A3FA-88506E078AD1}" destId="{6B0895B1-1DE2-4C20-B9AD-B06996D9F2F1}" srcOrd="3" destOrd="0" presId="urn:microsoft.com/office/officeart/2005/8/layout/pyramid2"/>
    <dgm:cxn modelId="{1139CBC3-1526-4E06-A549-BEC472158E6A}" type="presParOf" srcId="{6EF264E4-3BA9-4256-A3FA-88506E078AD1}" destId="{BB21710B-E16D-4411-8C5F-67381A580909}" srcOrd="4" destOrd="0" presId="urn:microsoft.com/office/officeart/2005/8/layout/pyramid2"/>
    <dgm:cxn modelId="{46673C10-3758-40C3-B8AC-5149C98922C1}" type="presParOf" srcId="{6EF264E4-3BA9-4256-A3FA-88506E078AD1}" destId="{A7F5908A-2C82-49F8-9C7B-3D44D08C39B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7B9F08-41F8-4868-8A67-3D9F068CB23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F66E65E-24CD-4372-9EFA-9AC3B925DC67}">
      <dgm:prSet phldrT="[Text]"/>
      <dgm:spPr/>
      <dgm:t>
        <a:bodyPr/>
        <a:lstStyle/>
        <a:p>
          <a:r>
            <a:rPr lang="en-US" dirty="0" smtClean="0"/>
            <a:t>GRASPING</a:t>
          </a:r>
        </a:p>
        <a:p>
          <a:r>
            <a:rPr lang="en-US" dirty="0" smtClean="0"/>
            <a:t>SUCKING </a:t>
          </a:r>
        </a:p>
        <a:p>
          <a:r>
            <a:rPr lang="en-US" dirty="0" smtClean="0"/>
            <a:t>STEPPING </a:t>
          </a:r>
        </a:p>
        <a:p>
          <a:r>
            <a:rPr lang="en-US" dirty="0" smtClean="0"/>
            <a:t>STATRLE</a:t>
          </a:r>
        </a:p>
        <a:p>
          <a:r>
            <a:rPr lang="en-US" dirty="0" smtClean="0"/>
            <a:t>PERSISTENT REFLEXES</a:t>
          </a:r>
        </a:p>
        <a:p>
          <a:r>
            <a:rPr lang="en-US" dirty="0" smtClean="0"/>
            <a:t>COUGH</a:t>
          </a:r>
        </a:p>
        <a:p>
          <a:r>
            <a:rPr lang="en-US" dirty="0" smtClean="0"/>
            <a:t>BLINKING </a:t>
          </a:r>
        </a:p>
        <a:p>
          <a:r>
            <a:rPr lang="en-US" dirty="0" smtClean="0"/>
            <a:t>YAWNING</a:t>
          </a:r>
        </a:p>
        <a:p>
          <a:r>
            <a:rPr lang="en-US" dirty="0" smtClean="0"/>
            <a:t>VOLUNTARY CONTROL OF MANY BEHAVIOURS FOLLOW.</a:t>
          </a:r>
          <a:endParaRPr lang="en-US" dirty="0"/>
        </a:p>
      </dgm:t>
    </dgm:pt>
    <dgm:pt modelId="{8F9B47E6-92E9-473C-8217-0A65FC651753}" type="parTrans" cxnId="{7AE17EBF-40EA-40E1-B7FD-DF54F4F872EB}">
      <dgm:prSet/>
      <dgm:spPr/>
    </dgm:pt>
    <dgm:pt modelId="{9E84BC9D-996B-464C-B12F-743623777C57}" type="sibTrans" cxnId="{7AE17EBF-40EA-40E1-B7FD-DF54F4F872EB}">
      <dgm:prSet/>
      <dgm:spPr/>
    </dgm:pt>
    <dgm:pt modelId="{B0E09E78-3AFA-4AD5-8E64-5F871FC4B4B9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DEVELOPMENTAL ACCOMPLISHMENTS IN GROSS MOTOR SKILLS DURING THE FIRST 15 MONTHS</a:t>
          </a:r>
          <a:endParaRPr lang="en-US" dirty="0"/>
        </a:p>
      </dgm:t>
    </dgm:pt>
    <dgm:pt modelId="{D2D0F4B6-574B-4B94-88B2-6143D961BBED}" type="parTrans" cxnId="{D6463693-1FEB-4AB5-9094-EDEFD62A3798}">
      <dgm:prSet/>
      <dgm:spPr/>
    </dgm:pt>
    <dgm:pt modelId="{A166427A-42CA-49F2-811B-5CC7ECA0124C}" type="sibTrans" cxnId="{D6463693-1FEB-4AB5-9094-EDEFD62A3798}">
      <dgm:prSet/>
      <dgm:spPr/>
    </dgm:pt>
    <dgm:pt modelId="{D7F9674E-4D52-4183-8B7D-09ADA710346F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 </a:t>
          </a:r>
          <a:r>
            <a:rPr lang="en-US" dirty="0" smtClean="0">
              <a:solidFill>
                <a:srgbClr val="FF0000"/>
              </a:solidFill>
            </a:rPr>
            <a:t>THE BRAIN</a:t>
          </a:r>
        </a:p>
        <a:p>
          <a:r>
            <a:rPr lang="en-US" dirty="0" smtClean="0"/>
            <a:t>DENDRITIC SPREADING THERE IS INCREASE IN CONNECTIONS OVER THE COURSE OF THE FIRST 2 YRS</a:t>
          </a:r>
          <a:endParaRPr lang="en-US" dirty="0"/>
        </a:p>
      </dgm:t>
    </dgm:pt>
    <dgm:pt modelId="{CFE845EA-552D-4B5D-B8DC-796D4AFC89A1}" type="parTrans" cxnId="{59030AF2-BF58-496D-909F-8AC0E6A9E6D3}">
      <dgm:prSet/>
      <dgm:spPr/>
    </dgm:pt>
    <dgm:pt modelId="{4C31BEC6-BF9F-45BE-96AA-FC183BC583BC}" type="sibTrans" cxnId="{59030AF2-BF58-496D-909F-8AC0E6A9E6D3}">
      <dgm:prSet/>
      <dgm:spPr/>
    </dgm:pt>
    <dgm:pt modelId="{937F6DAF-FAB9-452F-B4BF-43262A3660B3}" type="pres">
      <dgm:prSet presAssocID="{677B9F08-41F8-4868-8A67-3D9F068CB232}" presName="Name0" presStyleCnt="0">
        <dgm:presLayoutVars>
          <dgm:dir/>
          <dgm:resizeHandles val="exact"/>
        </dgm:presLayoutVars>
      </dgm:prSet>
      <dgm:spPr/>
    </dgm:pt>
    <dgm:pt modelId="{F1521CF5-A696-4A92-9FDE-6A366E4CDCD6}" type="pres">
      <dgm:prSet presAssocID="{677B9F08-41F8-4868-8A67-3D9F068CB232}" presName="bkgdShp" presStyleLbl="alignAccFollowNode1" presStyleIdx="0" presStyleCnt="1"/>
      <dgm:spPr/>
    </dgm:pt>
    <dgm:pt modelId="{DA273503-28C1-4FB8-ABEF-ED7B96F0C8A9}" type="pres">
      <dgm:prSet presAssocID="{677B9F08-41F8-4868-8A67-3D9F068CB232}" presName="linComp" presStyleCnt="0"/>
      <dgm:spPr/>
    </dgm:pt>
    <dgm:pt modelId="{464797EF-721F-4728-A59E-AA562743F04F}" type="pres">
      <dgm:prSet presAssocID="{7F66E65E-24CD-4372-9EFA-9AC3B925DC67}" presName="compNode" presStyleCnt="0"/>
      <dgm:spPr/>
    </dgm:pt>
    <dgm:pt modelId="{07497D6F-977B-4CFB-B550-44119274A353}" type="pres">
      <dgm:prSet presAssocID="{7F66E65E-24CD-4372-9EFA-9AC3B925DC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153FB-8CD6-4DD1-B9CF-1EE2E6846EF1}" type="pres">
      <dgm:prSet presAssocID="{7F66E65E-24CD-4372-9EFA-9AC3B925DC67}" presName="invisiNode" presStyleLbl="node1" presStyleIdx="0" presStyleCnt="3"/>
      <dgm:spPr/>
    </dgm:pt>
    <dgm:pt modelId="{0B39A11D-76D3-4C0E-A72A-6B72D565A22D}" type="pres">
      <dgm:prSet presAssocID="{7F66E65E-24CD-4372-9EFA-9AC3B925DC6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384538-7B02-4C9D-B98E-0A0FF475EA59}" type="pres">
      <dgm:prSet presAssocID="{9E84BC9D-996B-464C-B12F-743623777C57}" presName="sibTrans" presStyleLbl="sibTrans2D1" presStyleIdx="0" presStyleCnt="0"/>
      <dgm:spPr/>
    </dgm:pt>
    <dgm:pt modelId="{256A5DE3-D355-4C50-A410-5784ABB6B69E}" type="pres">
      <dgm:prSet presAssocID="{B0E09E78-3AFA-4AD5-8E64-5F871FC4B4B9}" presName="compNode" presStyleCnt="0"/>
      <dgm:spPr/>
    </dgm:pt>
    <dgm:pt modelId="{D2924D6C-C792-442F-BBF6-35F9D2E92428}" type="pres">
      <dgm:prSet presAssocID="{B0E09E78-3AFA-4AD5-8E64-5F871FC4B4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EE2EA-2248-4C69-836B-6EB325F50D8A}" type="pres">
      <dgm:prSet presAssocID="{B0E09E78-3AFA-4AD5-8E64-5F871FC4B4B9}" presName="invisiNode" presStyleLbl="node1" presStyleIdx="1" presStyleCnt="3"/>
      <dgm:spPr/>
    </dgm:pt>
    <dgm:pt modelId="{91C5AA55-9924-4D54-BB1E-C2162434286D}" type="pres">
      <dgm:prSet presAssocID="{B0E09E78-3AFA-4AD5-8E64-5F871FC4B4B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E45302-2ED1-4A49-B2A5-93B47073A0AD}" type="pres">
      <dgm:prSet presAssocID="{A166427A-42CA-49F2-811B-5CC7ECA0124C}" presName="sibTrans" presStyleLbl="sibTrans2D1" presStyleIdx="0" presStyleCnt="0"/>
      <dgm:spPr/>
    </dgm:pt>
    <dgm:pt modelId="{AB572DA8-32B0-4F59-A9EE-431C3315E9C9}" type="pres">
      <dgm:prSet presAssocID="{D7F9674E-4D52-4183-8B7D-09ADA710346F}" presName="compNode" presStyleCnt="0"/>
      <dgm:spPr/>
    </dgm:pt>
    <dgm:pt modelId="{C36E5ED3-FAFB-4017-A996-B92916A1CD7C}" type="pres">
      <dgm:prSet presAssocID="{D7F9674E-4D52-4183-8B7D-09ADA71034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CBF9-C882-47E6-8635-C9F40C589D31}" type="pres">
      <dgm:prSet presAssocID="{D7F9674E-4D52-4183-8B7D-09ADA710346F}" presName="invisiNode" presStyleLbl="node1" presStyleIdx="2" presStyleCnt="3"/>
      <dgm:spPr/>
    </dgm:pt>
    <dgm:pt modelId="{D5801DE1-1E43-429D-A075-93CFA62E3A98}" type="pres">
      <dgm:prSet presAssocID="{D7F9674E-4D52-4183-8B7D-09ADA710346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AE17EBF-40EA-40E1-B7FD-DF54F4F872EB}" srcId="{677B9F08-41F8-4868-8A67-3D9F068CB232}" destId="{7F66E65E-24CD-4372-9EFA-9AC3B925DC67}" srcOrd="0" destOrd="0" parTransId="{8F9B47E6-92E9-473C-8217-0A65FC651753}" sibTransId="{9E84BC9D-996B-464C-B12F-743623777C57}"/>
    <dgm:cxn modelId="{AB808A77-31DE-4C3B-A2A7-91066AAC2947}" type="presOf" srcId="{D7F9674E-4D52-4183-8B7D-09ADA710346F}" destId="{C36E5ED3-FAFB-4017-A996-B92916A1CD7C}" srcOrd="0" destOrd="0" presId="urn:microsoft.com/office/officeart/2005/8/layout/pList2"/>
    <dgm:cxn modelId="{D6463693-1FEB-4AB5-9094-EDEFD62A3798}" srcId="{677B9F08-41F8-4868-8A67-3D9F068CB232}" destId="{B0E09E78-3AFA-4AD5-8E64-5F871FC4B4B9}" srcOrd="1" destOrd="0" parTransId="{D2D0F4B6-574B-4B94-88B2-6143D961BBED}" sibTransId="{A166427A-42CA-49F2-811B-5CC7ECA0124C}"/>
    <dgm:cxn modelId="{ACBF260D-BE20-496C-9427-2CF1A5ED828D}" type="presOf" srcId="{B0E09E78-3AFA-4AD5-8E64-5F871FC4B4B9}" destId="{D2924D6C-C792-442F-BBF6-35F9D2E92428}" srcOrd="0" destOrd="0" presId="urn:microsoft.com/office/officeart/2005/8/layout/pList2"/>
    <dgm:cxn modelId="{9558DB79-EFA3-4F8B-9DAB-45FF549D102A}" type="presOf" srcId="{7F66E65E-24CD-4372-9EFA-9AC3B925DC67}" destId="{07497D6F-977B-4CFB-B550-44119274A353}" srcOrd="0" destOrd="0" presId="urn:microsoft.com/office/officeart/2005/8/layout/pList2"/>
    <dgm:cxn modelId="{0739B826-9660-4D83-B502-7B2376C847F9}" type="presOf" srcId="{9E84BC9D-996B-464C-B12F-743623777C57}" destId="{0A384538-7B02-4C9D-B98E-0A0FF475EA59}" srcOrd="0" destOrd="0" presId="urn:microsoft.com/office/officeart/2005/8/layout/pList2"/>
    <dgm:cxn modelId="{BC5ECC33-EBCA-4BC8-9DBC-61E1436F92F9}" type="presOf" srcId="{677B9F08-41F8-4868-8A67-3D9F068CB232}" destId="{937F6DAF-FAB9-452F-B4BF-43262A3660B3}" srcOrd="0" destOrd="0" presId="urn:microsoft.com/office/officeart/2005/8/layout/pList2"/>
    <dgm:cxn modelId="{B58552A5-DE38-493C-BB96-F1E8A12E928D}" type="presOf" srcId="{A166427A-42CA-49F2-811B-5CC7ECA0124C}" destId="{0AE45302-2ED1-4A49-B2A5-93B47073A0AD}" srcOrd="0" destOrd="0" presId="urn:microsoft.com/office/officeart/2005/8/layout/pList2"/>
    <dgm:cxn modelId="{59030AF2-BF58-496D-909F-8AC0E6A9E6D3}" srcId="{677B9F08-41F8-4868-8A67-3D9F068CB232}" destId="{D7F9674E-4D52-4183-8B7D-09ADA710346F}" srcOrd="2" destOrd="0" parTransId="{CFE845EA-552D-4B5D-B8DC-796D4AFC89A1}" sibTransId="{4C31BEC6-BF9F-45BE-96AA-FC183BC583BC}"/>
    <dgm:cxn modelId="{DD08B9A7-E109-4790-87F9-1079A6669AFD}" type="presParOf" srcId="{937F6DAF-FAB9-452F-B4BF-43262A3660B3}" destId="{F1521CF5-A696-4A92-9FDE-6A366E4CDCD6}" srcOrd="0" destOrd="0" presId="urn:microsoft.com/office/officeart/2005/8/layout/pList2"/>
    <dgm:cxn modelId="{3D9D082D-357E-4B8E-B19D-30CC8D99AA6F}" type="presParOf" srcId="{937F6DAF-FAB9-452F-B4BF-43262A3660B3}" destId="{DA273503-28C1-4FB8-ABEF-ED7B96F0C8A9}" srcOrd="1" destOrd="0" presId="urn:microsoft.com/office/officeart/2005/8/layout/pList2"/>
    <dgm:cxn modelId="{206796E3-83BE-48D0-ADC5-E148091A0027}" type="presParOf" srcId="{DA273503-28C1-4FB8-ABEF-ED7B96F0C8A9}" destId="{464797EF-721F-4728-A59E-AA562743F04F}" srcOrd="0" destOrd="0" presId="urn:microsoft.com/office/officeart/2005/8/layout/pList2"/>
    <dgm:cxn modelId="{8FF39B3E-F3B6-4985-806C-868FEE106389}" type="presParOf" srcId="{464797EF-721F-4728-A59E-AA562743F04F}" destId="{07497D6F-977B-4CFB-B550-44119274A353}" srcOrd="0" destOrd="0" presId="urn:microsoft.com/office/officeart/2005/8/layout/pList2"/>
    <dgm:cxn modelId="{782BBE59-A2A4-4DCB-8A24-A51755DF8030}" type="presParOf" srcId="{464797EF-721F-4728-A59E-AA562743F04F}" destId="{0D2153FB-8CD6-4DD1-B9CF-1EE2E6846EF1}" srcOrd="1" destOrd="0" presId="urn:microsoft.com/office/officeart/2005/8/layout/pList2"/>
    <dgm:cxn modelId="{2CC33F2B-FBBC-4D24-87C2-40A5CB741FC7}" type="presParOf" srcId="{464797EF-721F-4728-A59E-AA562743F04F}" destId="{0B39A11D-76D3-4C0E-A72A-6B72D565A22D}" srcOrd="2" destOrd="0" presId="urn:microsoft.com/office/officeart/2005/8/layout/pList2"/>
    <dgm:cxn modelId="{0C03BE26-6661-4BDD-BB0F-E0ED24BBAD54}" type="presParOf" srcId="{DA273503-28C1-4FB8-ABEF-ED7B96F0C8A9}" destId="{0A384538-7B02-4C9D-B98E-0A0FF475EA59}" srcOrd="1" destOrd="0" presId="urn:microsoft.com/office/officeart/2005/8/layout/pList2"/>
    <dgm:cxn modelId="{FBF10546-9EF0-4976-962B-AFCE2D39685D}" type="presParOf" srcId="{DA273503-28C1-4FB8-ABEF-ED7B96F0C8A9}" destId="{256A5DE3-D355-4C50-A410-5784ABB6B69E}" srcOrd="2" destOrd="0" presId="urn:microsoft.com/office/officeart/2005/8/layout/pList2"/>
    <dgm:cxn modelId="{D9B630ED-ED69-480A-A24D-77150C4C6C89}" type="presParOf" srcId="{256A5DE3-D355-4C50-A410-5784ABB6B69E}" destId="{D2924D6C-C792-442F-BBF6-35F9D2E92428}" srcOrd="0" destOrd="0" presId="urn:microsoft.com/office/officeart/2005/8/layout/pList2"/>
    <dgm:cxn modelId="{29DDFE80-60F4-4D87-B440-5A6F595138A0}" type="presParOf" srcId="{256A5DE3-D355-4C50-A410-5784ABB6B69E}" destId="{0D6EE2EA-2248-4C69-836B-6EB325F50D8A}" srcOrd="1" destOrd="0" presId="urn:microsoft.com/office/officeart/2005/8/layout/pList2"/>
    <dgm:cxn modelId="{70FED248-CF5A-432F-8351-F7CCE849BA52}" type="presParOf" srcId="{256A5DE3-D355-4C50-A410-5784ABB6B69E}" destId="{91C5AA55-9924-4D54-BB1E-C2162434286D}" srcOrd="2" destOrd="0" presId="urn:microsoft.com/office/officeart/2005/8/layout/pList2"/>
    <dgm:cxn modelId="{0574D052-0A8D-4387-9D54-64C1D2E4C89A}" type="presParOf" srcId="{DA273503-28C1-4FB8-ABEF-ED7B96F0C8A9}" destId="{0AE45302-2ED1-4A49-B2A5-93B47073A0AD}" srcOrd="3" destOrd="0" presId="urn:microsoft.com/office/officeart/2005/8/layout/pList2"/>
    <dgm:cxn modelId="{AF8364B8-FF5C-4F68-B3EF-0CEF9FF14124}" type="presParOf" srcId="{DA273503-28C1-4FB8-ABEF-ED7B96F0C8A9}" destId="{AB572DA8-32B0-4F59-A9EE-431C3315E9C9}" srcOrd="4" destOrd="0" presId="urn:microsoft.com/office/officeart/2005/8/layout/pList2"/>
    <dgm:cxn modelId="{5240FBA6-8DF1-4F83-A1FD-88EFF6771D0E}" type="presParOf" srcId="{AB572DA8-32B0-4F59-A9EE-431C3315E9C9}" destId="{C36E5ED3-FAFB-4017-A996-B92916A1CD7C}" srcOrd="0" destOrd="0" presId="urn:microsoft.com/office/officeart/2005/8/layout/pList2"/>
    <dgm:cxn modelId="{E55667FA-E016-465C-9585-030E5E422059}" type="presParOf" srcId="{AB572DA8-32B0-4F59-A9EE-431C3315E9C9}" destId="{3F14CBF9-C882-47E6-8635-C9F40C589D31}" srcOrd="1" destOrd="0" presId="urn:microsoft.com/office/officeart/2005/8/layout/pList2"/>
    <dgm:cxn modelId="{146A7186-B545-4782-B8C5-4CC81ABFA3A1}" type="presParOf" srcId="{AB572DA8-32B0-4F59-A9EE-431C3315E9C9}" destId="{D5801DE1-1E43-429D-A075-93CFA62E3A9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33232B-508F-46A9-B261-6F09857E663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328BF-B9FF-4E94-BF14-DA9F38FF7241}">
      <dgm:prSet phldrT="[Text]"/>
      <dgm:spPr/>
      <dgm:t>
        <a:bodyPr/>
        <a:lstStyle/>
        <a:p>
          <a:r>
            <a:rPr lang="en-US" dirty="0" smtClean="0"/>
            <a:t>1.SENSORIMOTOR STAGE</a:t>
          </a:r>
          <a:endParaRPr lang="en-US" dirty="0"/>
        </a:p>
      </dgm:t>
    </dgm:pt>
    <dgm:pt modelId="{EFEE334A-A7AE-4A12-A8EC-37D5199A34E7}" type="parTrans" cxnId="{82494F53-6FD6-48CE-8DB1-CB3919CE7FE7}">
      <dgm:prSet/>
      <dgm:spPr/>
      <dgm:t>
        <a:bodyPr/>
        <a:lstStyle/>
        <a:p>
          <a:endParaRPr lang="en-US"/>
        </a:p>
      </dgm:t>
    </dgm:pt>
    <dgm:pt modelId="{0C4A5363-7175-4EC5-83B6-485BCAB75E0E}" type="sibTrans" cxnId="{82494F53-6FD6-48CE-8DB1-CB3919CE7FE7}">
      <dgm:prSet/>
      <dgm:spPr/>
      <dgm:t>
        <a:bodyPr/>
        <a:lstStyle/>
        <a:p>
          <a:endParaRPr lang="en-US"/>
        </a:p>
      </dgm:t>
    </dgm:pt>
    <dgm:pt modelId="{FB7B5BFE-75A5-4B33-84AC-55CD97315DA3}">
      <dgm:prSet phldrT="[Text]"/>
      <dgm:spPr/>
      <dgm:t>
        <a:bodyPr/>
        <a:lstStyle/>
        <a:p>
          <a:r>
            <a:rPr lang="en-US" dirty="0" smtClean="0"/>
            <a:t>BIRTH TO 2 YRS</a:t>
          </a:r>
          <a:endParaRPr lang="en-US" dirty="0"/>
        </a:p>
      </dgm:t>
    </dgm:pt>
    <dgm:pt modelId="{0636A237-E828-4B7B-B6EF-E224FA93AABC}" type="parTrans" cxnId="{3FF3A159-2508-481C-AE9A-09B88892B7D9}">
      <dgm:prSet/>
      <dgm:spPr/>
      <dgm:t>
        <a:bodyPr/>
        <a:lstStyle/>
        <a:p>
          <a:endParaRPr lang="en-US"/>
        </a:p>
      </dgm:t>
    </dgm:pt>
    <dgm:pt modelId="{A2F76F46-7E52-41F8-AD34-63A6A68BA020}" type="sibTrans" cxnId="{3FF3A159-2508-481C-AE9A-09B88892B7D9}">
      <dgm:prSet/>
      <dgm:spPr/>
      <dgm:t>
        <a:bodyPr/>
        <a:lstStyle/>
        <a:p>
          <a:endParaRPr lang="en-US"/>
        </a:p>
      </dgm:t>
    </dgm:pt>
    <dgm:pt modelId="{F9CE8CF0-A00D-42C5-AC78-49F23B14E377}">
      <dgm:prSet phldrT="[Text]"/>
      <dgm:spPr/>
      <dgm:t>
        <a:bodyPr/>
        <a:lstStyle/>
        <a:p>
          <a:r>
            <a:rPr lang="en-US" dirty="0" smtClean="0"/>
            <a:t>FROM REFLEX TO SYMBOLIC THOUGHT</a:t>
          </a:r>
          <a:endParaRPr lang="en-US" dirty="0"/>
        </a:p>
      </dgm:t>
    </dgm:pt>
    <dgm:pt modelId="{7EEBC09D-F874-476B-B802-98D298BCC40C}" type="parTrans" cxnId="{BF2148FF-703D-4164-8E15-F7E43D8A19C5}">
      <dgm:prSet/>
      <dgm:spPr/>
      <dgm:t>
        <a:bodyPr/>
        <a:lstStyle/>
        <a:p>
          <a:endParaRPr lang="en-US"/>
        </a:p>
      </dgm:t>
    </dgm:pt>
    <dgm:pt modelId="{82AE1626-52C3-472C-B3A5-C61CF60A1CE6}" type="sibTrans" cxnId="{BF2148FF-703D-4164-8E15-F7E43D8A19C5}">
      <dgm:prSet/>
      <dgm:spPr/>
      <dgm:t>
        <a:bodyPr/>
        <a:lstStyle/>
        <a:p>
          <a:endParaRPr lang="en-US"/>
        </a:p>
      </dgm:t>
    </dgm:pt>
    <dgm:pt modelId="{1F18983E-3742-461D-AD92-1350CEEFCD28}">
      <dgm:prSet phldrT="[Text]"/>
      <dgm:spPr/>
      <dgm:t>
        <a:bodyPr/>
        <a:lstStyle/>
        <a:p>
          <a:r>
            <a:rPr lang="en-US" dirty="0" smtClean="0"/>
            <a:t>OBJECT PERMANCE-ABILITY TO UNDERSTAND OBJECTS EVEN  WHEN THEY CAN BE SEEN DIRECTLY</a:t>
          </a:r>
          <a:endParaRPr lang="en-US" dirty="0"/>
        </a:p>
      </dgm:t>
    </dgm:pt>
    <dgm:pt modelId="{1A1BE558-216E-4459-BC55-EBD0A1DAFB41}" type="parTrans" cxnId="{BACB500F-8A59-4A4B-931C-6182A489B06A}">
      <dgm:prSet/>
      <dgm:spPr/>
      <dgm:t>
        <a:bodyPr/>
        <a:lstStyle/>
        <a:p>
          <a:endParaRPr lang="en-US"/>
        </a:p>
      </dgm:t>
    </dgm:pt>
    <dgm:pt modelId="{9257683E-1ECD-4D76-85B3-97DE005DE544}" type="sibTrans" cxnId="{BACB500F-8A59-4A4B-931C-6182A489B06A}">
      <dgm:prSet/>
      <dgm:spPr/>
      <dgm:t>
        <a:bodyPr/>
        <a:lstStyle/>
        <a:p>
          <a:endParaRPr lang="en-US"/>
        </a:p>
      </dgm:t>
    </dgm:pt>
    <dgm:pt modelId="{F6A55B99-7BE6-450C-ADCA-81B8DC143A81}">
      <dgm:prSet/>
      <dgm:spPr/>
      <dgm:t>
        <a:bodyPr/>
        <a:lstStyle/>
        <a:p>
          <a:r>
            <a:rPr lang="en-US" dirty="0" smtClean="0"/>
            <a:t>3. CONCRETE OPERATIONAL STAGE</a:t>
          </a:r>
          <a:endParaRPr lang="en-US" dirty="0"/>
        </a:p>
      </dgm:t>
    </dgm:pt>
    <dgm:pt modelId="{F6AE05FB-127A-4855-891C-892F923AC525}" type="parTrans" cxnId="{01FA7D86-16C9-4F4E-91C2-415F245CE207}">
      <dgm:prSet/>
      <dgm:spPr/>
      <dgm:t>
        <a:bodyPr/>
        <a:lstStyle/>
        <a:p>
          <a:endParaRPr lang="en-US"/>
        </a:p>
      </dgm:t>
    </dgm:pt>
    <dgm:pt modelId="{977B1D3E-9959-4DF4-84C0-5E5E3036A12A}" type="sibTrans" cxnId="{01FA7D86-16C9-4F4E-91C2-415F245CE207}">
      <dgm:prSet/>
      <dgm:spPr/>
      <dgm:t>
        <a:bodyPr/>
        <a:lstStyle/>
        <a:p>
          <a:endParaRPr lang="en-US"/>
        </a:p>
      </dgm:t>
    </dgm:pt>
    <dgm:pt modelId="{7B09B4AB-1830-4D5E-A12A-81CC29A6A8F1}">
      <dgm:prSet/>
      <dgm:spPr/>
      <dgm:t>
        <a:bodyPr/>
        <a:lstStyle/>
        <a:p>
          <a:r>
            <a:rPr lang="en-US" smtClean="0"/>
            <a:t>7-11 YRS</a:t>
          </a:r>
          <a:endParaRPr lang="en-US"/>
        </a:p>
      </dgm:t>
    </dgm:pt>
    <dgm:pt modelId="{22C7D956-41F9-4B6E-A721-1C184BF7D814}" type="parTrans" cxnId="{6410C064-439E-4A09-ADBC-D6EE19C31180}">
      <dgm:prSet/>
      <dgm:spPr/>
    </dgm:pt>
    <dgm:pt modelId="{84286855-67CC-4C63-827C-99FB16F5F7AD}" type="sibTrans" cxnId="{6410C064-439E-4A09-ADBC-D6EE19C31180}">
      <dgm:prSet/>
      <dgm:spPr/>
    </dgm:pt>
    <dgm:pt modelId="{106D5DB9-C536-4639-894B-AA2EFF591C17}">
      <dgm:prSet/>
      <dgm:spPr/>
      <dgm:t>
        <a:bodyPr/>
        <a:lstStyle/>
        <a:p>
          <a:r>
            <a:rPr lang="en-US" smtClean="0"/>
            <a:t>REASON</a:t>
          </a:r>
          <a:endParaRPr lang="en-US" dirty="0"/>
        </a:p>
      </dgm:t>
    </dgm:pt>
    <dgm:pt modelId="{674DA259-FBA8-400F-91D2-043B9832EEEF}" type="parTrans" cxnId="{8B8CCD44-E405-4693-BE08-96A29C4E6636}">
      <dgm:prSet/>
      <dgm:spPr/>
      <dgm:t>
        <a:bodyPr/>
        <a:lstStyle/>
        <a:p>
          <a:endParaRPr lang="en-US"/>
        </a:p>
      </dgm:t>
    </dgm:pt>
    <dgm:pt modelId="{1BD6AB8E-238A-4EC9-A5BF-6A59A696AEB7}" type="sibTrans" cxnId="{8B8CCD44-E405-4693-BE08-96A29C4E6636}">
      <dgm:prSet/>
      <dgm:spPr/>
      <dgm:t>
        <a:bodyPr/>
        <a:lstStyle/>
        <a:p>
          <a:endParaRPr lang="en-US"/>
        </a:p>
      </dgm:t>
    </dgm:pt>
    <dgm:pt modelId="{3F887723-DB44-4790-AA54-563B2D5DDC28}">
      <dgm:prSet/>
      <dgm:spPr/>
      <dgm:t>
        <a:bodyPr/>
        <a:lstStyle/>
        <a:p>
          <a:r>
            <a:rPr lang="en-US" smtClean="0"/>
            <a:t>CLASSIFY OBJECTS</a:t>
          </a:r>
          <a:endParaRPr lang="en-US" dirty="0"/>
        </a:p>
      </dgm:t>
    </dgm:pt>
    <dgm:pt modelId="{63864FDB-0A9F-4CF4-A21B-4B108CAD9C1B}" type="parTrans" cxnId="{E66AEB69-C626-4442-9291-23525983897F}">
      <dgm:prSet/>
      <dgm:spPr/>
      <dgm:t>
        <a:bodyPr/>
        <a:lstStyle/>
        <a:p>
          <a:endParaRPr lang="en-US"/>
        </a:p>
      </dgm:t>
    </dgm:pt>
    <dgm:pt modelId="{2C6BE268-9735-4E34-916F-177FADF71D02}" type="sibTrans" cxnId="{E66AEB69-C626-4442-9291-23525983897F}">
      <dgm:prSet/>
      <dgm:spPr/>
      <dgm:t>
        <a:bodyPr/>
        <a:lstStyle/>
        <a:p>
          <a:endParaRPr lang="en-US"/>
        </a:p>
      </dgm:t>
    </dgm:pt>
    <dgm:pt modelId="{67658F21-64A7-4E29-B434-94A83708E07D}" type="pres">
      <dgm:prSet presAssocID="{D833232B-508F-46A9-B261-6F09857E66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92FA68-65B2-420F-80E3-440F9770C238}" type="pres">
      <dgm:prSet presAssocID="{706328BF-B9FF-4E94-BF14-DA9F38FF7241}" presName="linNode" presStyleCnt="0"/>
      <dgm:spPr/>
    </dgm:pt>
    <dgm:pt modelId="{F8FF3A70-4CCE-48DE-B290-D8DBA5614DA2}" type="pres">
      <dgm:prSet presAssocID="{706328BF-B9FF-4E94-BF14-DA9F38FF724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09875-2CF1-481B-A060-29F633170405}" type="pres">
      <dgm:prSet presAssocID="{706328BF-B9FF-4E94-BF14-DA9F38FF724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A492B-022C-444E-A49F-1D016F693A3C}" type="pres">
      <dgm:prSet presAssocID="{0C4A5363-7175-4EC5-83B6-485BCAB75E0E}" presName="spacing" presStyleCnt="0"/>
      <dgm:spPr/>
    </dgm:pt>
    <dgm:pt modelId="{B451CAB8-1EE8-4BDC-A263-FA5EA9DBF09C}" type="pres">
      <dgm:prSet presAssocID="{F6A55B99-7BE6-450C-ADCA-81B8DC143A81}" presName="linNode" presStyleCnt="0"/>
      <dgm:spPr/>
    </dgm:pt>
    <dgm:pt modelId="{8FDC9150-DFDA-462D-8146-9798DCA6F0D4}" type="pres">
      <dgm:prSet presAssocID="{F6A55B99-7BE6-450C-ADCA-81B8DC143A8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E6B0-3108-4236-B4DD-BA9F34D26F99}" type="pres">
      <dgm:prSet presAssocID="{F6A55B99-7BE6-450C-ADCA-81B8DC143A8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9392C-9762-4BFF-A6B6-61373571997B}" type="presOf" srcId="{1F18983E-3742-461D-AD92-1350CEEFCD28}" destId="{7E409875-2CF1-481B-A060-29F633170405}" srcOrd="0" destOrd="2" presId="urn:microsoft.com/office/officeart/2005/8/layout/vList6"/>
    <dgm:cxn modelId="{6410C064-439E-4A09-ADBC-D6EE19C31180}" srcId="{F6A55B99-7BE6-450C-ADCA-81B8DC143A81}" destId="{7B09B4AB-1830-4D5E-A12A-81CC29A6A8F1}" srcOrd="0" destOrd="0" parTransId="{22C7D956-41F9-4B6E-A721-1C184BF7D814}" sibTransId="{84286855-67CC-4C63-827C-99FB16F5F7AD}"/>
    <dgm:cxn modelId="{DDD43C70-6CC9-4477-A6DD-1D2D5F78B813}" type="presOf" srcId="{F6A55B99-7BE6-450C-ADCA-81B8DC143A81}" destId="{8FDC9150-DFDA-462D-8146-9798DCA6F0D4}" srcOrd="0" destOrd="0" presId="urn:microsoft.com/office/officeart/2005/8/layout/vList6"/>
    <dgm:cxn modelId="{82494F53-6FD6-48CE-8DB1-CB3919CE7FE7}" srcId="{D833232B-508F-46A9-B261-6F09857E663B}" destId="{706328BF-B9FF-4E94-BF14-DA9F38FF7241}" srcOrd="0" destOrd="0" parTransId="{EFEE334A-A7AE-4A12-A8EC-37D5199A34E7}" sibTransId="{0C4A5363-7175-4EC5-83B6-485BCAB75E0E}"/>
    <dgm:cxn modelId="{01FA7D86-16C9-4F4E-91C2-415F245CE207}" srcId="{D833232B-508F-46A9-B261-6F09857E663B}" destId="{F6A55B99-7BE6-450C-ADCA-81B8DC143A81}" srcOrd="1" destOrd="0" parTransId="{F6AE05FB-127A-4855-891C-892F923AC525}" sibTransId="{977B1D3E-9959-4DF4-84C0-5E5E3036A12A}"/>
    <dgm:cxn modelId="{13AF153D-BCE7-4C81-8E0D-27B82873352B}" type="presOf" srcId="{F9CE8CF0-A00D-42C5-AC78-49F23B14E377}" destId="{7E409875-2CF1-481B-A060-29F633170405}" srcOrd="0" destOrd="1" presId="urn:microsoft.com/office/officeart/2005/8/layout/vList6"/>
    <dgm:cxn modelId="{C0E8F65F-3D35-4505-B4BE-8E3E5384BF43}" type="presOf" srcId="{3F887723-DB44-4790-AA54-563B2D5DDC28}" destId="{4170E6B0-3108-4236-B4DD-BA9F34D26F99}" srcOrd="0" destOrd="2" presId="urn:microsoft.com/office/officeart/2005/8/layout/vList6"/>
    <dgm:cxn modelId="{03F36DE1-5FE4-4111-A53D-C1A30A08028F}" type="presOf" srcId="{D833232B-508F-46A9-B261-6F09857E663B}" destId="{67658F21-64A7-4E29-B434-94A83708E07D}" srcOrd="0" destOrd="0" presId="urn:microsoft.com/office/officeart/2005/8/layout/vList6"/>
    <dgm:cxn modelId="{BF2148FF-703D-4164-8E15-F7E43D8A19C5}" srcId="{706328BF-B9FF-4E94-BF14-DA9F38FF7241}" destId="{F9CE8CF0-A00D-42C5-AC78-49F23B14E377}" srcOrd="1" destOrd="0" parTransId="{7EEBC09D-F874-476B-B802-98D298BCC40C}" sibTransId="{82AE1626-52C3-472C-B3A5-C61CF60A1CE6}"/>
    <dgm:cxn modelId="{8B8CCD44-E405-4693-BE08-96A29C4E6636}" srcId="{F6A55B99-7BE6-450C-ADCA-81B8DC143A81}" destId="{106D5DB9-C536-4639-894B-AA2EFF591C17}" srcOrd="1" destOrd="0" parTransId="{674DA259-FBA8-400F-91D2-043B9832EEEF}" sibTransId="{1BD6AB8E-238A-4EC9-A5BF-6A59A696AEB7}"/>
    <dgm:cxn modelId="{5C900B42-3E7C-41F5-97B0-2FBC9BBC4DDA}" type="presOf" srcId="{706328BF-B9FF-4E94-BF14-DA9F38FF7241}" destId="{F8FF3A70-4CCE-48DE-B290-D8DBA5614DA2}" srcOrd="0" destOrd="0" presId="urn:microsoft.com/office/officeart/2005/8/layout/vList6"/>
    <dgm:cxn modelId="{E66AEB69-C626-4442-9291-23525983897F}" srcId="{F6A55B99-7BE6-450C-ADCA-81B8DC143A81}" destId="{3F887723-DB44-4790-AA54-563B2D5DDC28}" srcOrd="2" destOrd="0" parTransId="{63864FDB-0A9F-4CF4-A21B-4B108CAD9C1B}" sibTransId="{2C6BE268-9735-4E34-916F-177FADF71D02}"/>
    <dgm:cxn modelId="{51C61EA8-D97B-4D4A-A29D-9678BBC19B8E}" type="presOf" srcId="{106D5DB9-C536-4639-894B-AA2EFF591C17}" destId="{4170E6B0-3108-4236-B4DD-BA9F34D26F99}" srcOrd="0" destOrd="1" presId="urn:microsoft.com/office/officeart/2005/8/layout/vList6"/>
    <dgm:cxn modelId="{2DC72E19-F370-421F-9121-AAF07207DA8C}" type="presOf" srcId="{7B09B4AB-1830-4D5E-A12A-81CC29A6A8F1}" destId="{4170E6B0-3108-4236-B4DD-BA9F34D26F99}" srcOrd="0" destOrd="0" presId="urn:microsoft.com/office/officeart/2005/8/layout/vList6"/>
    <dgm:cxn modelId="{BACB500F-8A59-4A4B-931C-6182A489B06A}" srcId="{706328BF-B9FF-4E94-BF14-DA9F38FF7241}" destId="{1F18983E-3742-461D-AD92-1350CEEFCD28}" srcOrd="2" destOrd="0" parTransId="{1A1BE558-216E-4459-BC55-EBD0A1DAFB41}" sibTransId="{9257683E-1ECD-4D76-85B3-97DE005DE544}"/>
    <dgm:cxn modelId="{CEF5911D-B346-4DB8-B07E-DD776C47414D}" type="presOf" srcId="{FB7B5BFE-75A5-4B33-84AC-55CD97315DA3}" destId="{7E409875-2CF1-481B-A060-29F633170405}" srcOrd="0" destOrd="0" presId="urn:microsoft.com/office/officeart/2005/8/layout/vList6"/>
    <dgm:cxn modelId="{3FF3A159-2508-481C-AE9A-09B88892B7D9}" srcId="{706328BF-B9FF-4E94-BF14-DA9F38FF7241}" destId="{FB7B5BFE-75A5-4B33-84AC-55CD97315DA3}" srcOrd="0" destOrd="0" parTransId="{0636A237-E828-4B7B-B6EF-E224FA93AABC}" sibTransId="{A2F76F46-7E52-41F8-AD34-63A6A68BA020}"/>
    <dgm:cxn modelId="{9BC8BFAA-BE8E-4D6A-9B44-BC3E63CACE69}" type="presParOf" srcId="{67658F21-64A7-4E29-B434-94A83708E07D}" destId="{0892FA68-65B2-420F-80E3-440F9770C238}" srcOrd="0" destOrd="0" presId="urn:microsoft.com/office/officeart/2005/8/layout/vList6"/>
    <dgm:cxn modelId="{8C0093AE-4009-4D38-9013-076890E51130}" type="presParOf" srcId="{0892FA68-65B2-420F-80E3-440F9770C238}" destId="{F8FF3A70-4CCE-48DE-B290-D8DBA5614DA2}" srcOrd="0" destOrd="0" presId="urn:microsoft.com/office/officeart/2005/8/layout/vList6"/>
    <dgm:cxn modelId="{AABDBC85-37A8-4C5D-8290-17274F915C59}" type="presParOf" srcId="{0892FA68-65B2-420F-80E3-440F9770C238}" destId="{7E409875-2CF1-481B-A060-29F633170405}" srcOrd="1" destOrd="0" presId="urn:microsoft.com/office/officeart/2005/8/layout/vList6"/>
    <dgm:cxn modelId="{0B5BF561-FACF-41B6-81C8-AF5BEDAC5D7F}" type="presParOf" srcId="{67658F21-64A7-4E29-B434-94A83708E07D}" destId="{1C9A492B-022C-444E-A49F-1D016F693A3C}" srcOrd="1" destOrd="0" presId="urn:microsoft.com/office/officeart/2005/8/layout/vList6"/>
    <dgm:cxn modelId="{73094A85-B65B-4CAD-8537-C3AABB628C0B}" type="presParOf" srcId="{67658F21-64A7-4E29-B434-94A83708E07D}" destId="{B451CAB8-1EE8-4BDC-A263-FA5EA9DBF09C}" srcOrd="2" destOrd="0" presId="urn:microsoft.com/office/officeart/2005/8/layout/vList6"/>
    <dgm:cxn modelId="{0246FDA6-3339-442F-9863-18F62798C9AC}" type="presParOf" srcId="{B451CAB8-1EE8-4BDC-A263-FA5EA9DBF09C}" destId="{8FDC9150-DFDA-462D-8146-9798DCA6F0D4}" srcOrd="0" destOrd="0" presId="urn:microsoft.com/office/officeart/2005/8/layout/vList6"/>
    <dgm:cxn modelId="{81EC3771-BAD0-432F-A670-FF0D538286D6}" type="presParOf" srcId="{B451CAB8-1EE8-4BDC-A263-FA5EA9DBF09C}" destId="{4170E6B0-3108-4236-B4DD-BA9F34D26F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4BB552-E010-466E-B754-947986F23BB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FF139-B61F-4420-BB57-87A5B2C980C1}">
      <dgm:prSet phldrT="[Text]"/>
      <dgm:spPr/>
      <dgm:t>
        <a:bodyPr/>
        <a:lstStyle/>
        <a:p>
          <a:r>
            <a:rPr lang="en-US" dirty="0" smtClean="0"/>
            <a:t>2. PREOPERATIONAL STAGE</a:t>
          </a:r>
          <a:endParaRPr lang="en-US" dirty="0"/>
        </a:p>
      </dgm:t>
    </dgm:pt>
    <dgm:pt modelId="{D8842D84-A551-4572-A81F-185DC3BF635C}" type="parTrans" cxnId="{C9BE02A7-403C-40AD-93F6-CA2A3A1CCB44}">
      <dgm:prSet/>
      <dgm:spPr/>
      <dgm:t>
        <a:bodyPr/>
        <a:lstStyle/>
        <a:p>
          <a:endParaRPr lang="en-US"/>
        </a:p>
      </dgm:t>
    </dgm:pt>
    <dgm:pt modelId="{4EE6A440-618E-4A90-9A7C-5850E8D4CEDF}" type="sibTrans" cxnId="{C9BE02A7-403C-40AD-93F6-CA2A3A1CCB44}">
      <dgm:prSet/>
      <dgm:spPr/>
      <dgm:t>
        <a:bodyPr/>
        <a:lstStyle/>
        <a:p>
          <a:endParaRPr lang="en-US"/>
        </a:p>
      </dgm:t>
    </dgm:pt>
    <dgm:pt modelId="{5CA5CEEF-4D5D-4327-81A7-16037007D97F}">
      <dgm:prSet phldrT="[Text]"/>
      <dgm:spPr/>
      <dgm:t>
        <a:bodyPr/>
        <a:lstStyle/>
        <a:p>
          <a:r>
            <a:rPr lang="en-US" dirty="0" smtClean="0"/>
            <a:t>4. HYPOTHETICAL DECFORMAL OPERATIONAL STAGE</a:t>
          </a:r>
          <a:endParaRPr lang="en-US" dirty="0"/>
        </a:p>
      </dgm:t>
    </dgm:pt>
    <dgm:pt modelId="{47C6454D-6C0D-4556-9D12-B2915E88BF0C}" type="parTrans" cxnId="{04C28560-5CFE-4810-AD8A-03F09A6E3695}">
      <dgm:prSet/>
      <dgm:spPr/>
      <dgm:t>
        <a:bodyPr/>
        <a:lstStyle/>
        <a:p>
          <a:endParaRPr lang="en-US"/>
        </a:p>
      </dgm:t>
    </dgm:pt>
    <dgm:pt modelId="{DCA4A5C3-EC64-485D-B719-D060E8A2E465}" type="sibTrans" cxnId="{04C28560-5CFE-4810-AD8A-03F09A6E3695}">
      <dgm:prSet/>
      <dgm:spPr/>
      <dgm:t>
        <a:bodyPr/>
        <a:lstStyle/>
        <a:p>
          <a:endParaRPr lang="en-US"/>
        </a:p>
      </dgm:t>
    </dgm:pt>
    <dgm:pt modelId="{4C657C8E-5652-488C-B2B1-E9941D237103}">
      <dgm:prSet phldrT="[Text]"/>
      <dgm:spPr/>
      <dgm:t>
        <a:bodyPr/>
        <a:lstStyle/>
        <a:p>
          <a:r>
            <a:rPr lang="en-US" dirty="0" smtClean="0"/>
            <a:t>11YRS THROUGH ADULTHOOD</a:t>
          </a:r>
          <a:endParaRPr lang="en-US" dirty="0"/>
        </a:p>
      </dgm:t>
    </dgm:pt>
    <dgm:pt modelId="{06200AB4-D14A-401C-8998-0238CAFA43FE}" type="parTrans" cxnId="{0A272BFF-3C1F-4C0F-8B2B-33598A9B3769}">
      <dgm:prSet/>
      <dgm:spPr/>
      <dgm:t>
        <a:bodyPr/>
        <a:lstStyle/>
        <a:p>
          <a:endParaRPr lang="en-US"/>
        </a:p>
      </dgm:t>
    </dgm:pt>
    <dgm:pt modelId="{22777CFE-8CAA-41C8-A5EE-A739DE1B4A18}" type="sibTrans" cxnId="{0A272BFF-3C1F-4C0F-8B2B-33598A9B3769}">
      <dgm:prSet/>
      <dgm:spPr/>
      <dgm:t>
        <a:bodyPr/>
        <a:lstStyle/>
        <a:p>
          <a:endParaRPr lang="en-US"/>
        </a:p>
      </dgm:t>
    </dgm:pt>
    <dgm:pt modelId="{AAB459A9-096F-4010-A9DA-D4D342D20CE4}">
      <dgm:prSet phldrT="[Text]"/>
      <dgm:spPr/>
      <dgm:t>
        <a:bodyPr/>
        <a:lstStyle/>
        <a:p>
          <a:r>
            <a:rPr lang="en-US" dirty="0" smtClean="0"/>
            <a:t>ABSTRACT THINKING,</a:t>
          </a:r>
          <a:endParaRPr lang="en-US" dirty="0"/>
        </a:p>
      </dgm:t>
    </dgm:pt>
    <dgm:pt modelId="{DFCF7ACF-E84A-447E-8238-E27312C6781C}" type="parTrans" cxnId="{513E6FAB-0FE6-4F0B-B538-3C2DA1816CDA}">
      <dgm:prSet/>
      <dgm:spPr/>
      <dgm:t>
        <a:bodyPr/>
        <a:lstStyle/>
        <a:p>
          <a:endParaRPr lang="en-US"/>
        </a:p>
      </dgm:t>
    </dgm:pt>
    <dgm:pt modelId="{9CEAE162-4D35-462D-A1EB-A07A193BD83C}" type="sibTrans" cxnId="{513E6FAB-0FE6-4F0B-B538-3C2DA1816CDA}">
      <dgm:prSet/>
      <dgm:spPr/>
      <dgm:t>
        <a:bodyPr/>
        <a:lstStyle/>
        <a:p>
          <a:endParaRPr lang="en-US"/>
        </a:p>
      </dgm:t>
    </dgm:pt>
    <dgm:pt modelId="{88D98EB6-BE78-4E9C-9592-B52FC27E5078}">
      <dgm:prSet phldrT="[Text]"/>
      <dgm:spPr/>
      <dgm:t>
        <a:bodyPr/>
        <a:lstStyle/>
        <a:p>
          <a:r>
            <a:rPr lang="en-US" dirty="0" smtClean="0"/>
            <a:t>IDEALISTIC</a:t>
          </a:r>
          <a:endParaRPr lang="en-US" dirty="0"/>
        </a:p>
      </dgm:t>
    </dgm:pt>
    <dgm:pt modelId="{6E110E8D-1F5D-4E83-A17C-4A0507887657}" type="parTrans" cxnId="{C4247D8A-1639-46B1-A380-64BA5BADE7FD}">
      <dgm:prSet/>
      <dgm:spPr/>
    </dgm:pt>
    <dgm:pt modelId="{6C73A1A5-B854-49BA-AE7C-6F37B5F50CD6}" type="sibTrans" cxnId="{C4247D8A-1639-46B1-A380-64BA5BADE7FD}">
      <dgm:prSet/>
      <dgm:spPr/>
    </dgm:pt>
    <dgm:pt modelId="{D54D10E5-BB60-483A-951E-A992BDEE832A}">
      <dgm:prSet phldrT="[Text]"/>
      <dgm:spPr/>
      <dgm:t>
        <a:bodyPr/>
        <a:lstStyle/>
        <a:p>
          <a:r>
            <a:rPr lang="en-US" dirty="0" smtClean="0"/>
            <a:t>LOGICAL</a:t>
          </a:r>
          <a:endParaRPr lang="en-US" dirty="0"/>
        </a:p>
      </dgm:t>
    </dgm:pt>
    <dgm:pt modelId="{157F6AE5-9E6E-4128-9CC3-D884EE87EBCF}" type="parTrans" cxnId="{B78BBF8F-1BCD-4943-9DBF-E9D89F61BB99}">
      <dgm:prSet/>
      <dgm:spPr/>
    </dgm:pt>
    <dgm:pt modelId="{1159B4C2-A260-4A30-93BA-2EBB689E1BF9}" type="sibTrans" cxnId="{B78BBF8F-1BCD-4943-9DBF-E9D89F61BB99}">
      <dgm:prSet/>
      <dgm:spPr/>
    </dgm:pt>
    <dgm:pt modelId="{7F14B253-3551-4021-B05A-51EA1E18E395}">
      <dgm:prSet phldrT="[Text]"/>
      <dgm:spPr/>
      <dgm:t>
        <a:bodyPr/>
        <a:lstStyle/>
        <a:p>
          <a:r>
            <a:rPr lang="en-US" dirty="0" smtClean="0"/>
            <a:t>2-7 YRS</a:t>
          </a:r>
          <a:endParaRPr lang="en-US" dirty="0"/>
        </a:p>
      </dgm:t>
    </dgm:pt>
    <dgm:pt modelId="{5243B823-E2DD-41EE-A736-A80710EDCA84}" type="parTrans" cxnId="{3B16B638-3023-43B8-80F9-F899121F2E11}">
      <dgm:prSet/>
      <dgm:spPr/>
    </dgm:pt>
    <dgm:pt modelId="{CC547344-375A-4335-8E4E-E34E6BF30DFB}" type="sibTrans" cxnId="{3B16B638-3023-43B8-80F9-F899121F2E11}">
      <dgm:prSet/>
      <dgm:spPr/>
    </dgm:pt>
    <dgm:pt modelId="{EB31DE3C-82CE-4406-92A0-0AB3CB4DD4E0}">
      <dgm:prSet/>
      <dgm:spPr/>
      <dgm:t>
        <a:bodyPr/>
        <a:lstStyle/>
        <a:p>
          <a:r>
            <a:rPr lang="en-US" dirty="0" smtClean="0"/>
            <a:t>WORDS AND IMAGES EVOLVE</a:t>
          </a:r>
          <a:endParaRPr lang="en-US" dirty="0"/>
        </a:p>
      </dgm:t>
    </dgm:pt>
    <dgm:pt modelId="{57EFABA4-F0F1-4C9A-B9D5-069B60E8CD1D}" type="parTrans" cxnId="{824D4EBF-131A-4E35-BEA5-CBA6E347F672}">
      <dgm:prSet/>
      <dgm:spPr/>
      <dgm:t>
        <a:bodyPr/>
        <a:lstStyle/>
        <a:p>
          <a:endParaRPr lang="en-US"/>
        </a:p>
      </dgm:t>
    </dgm:pt>
    <dgm:pt modelId="{57EEF383-7490-48B1-8FCF-1EAE35FE1D44}" type="sibTrans" cxnId="{824D4EBF-131A-4E35-BEA5-CBA6E347F672}">
      <dgm:prSet/>
      <dgm:spPr/>
      <dgm:t>
        <a:bodyPr/>
        <a:lstStyle/>
        <a:p>
          <a:endParaRPr lang="en-US"/>
        </a:p>
      </dgm:t>
    </dgm:pt>
    <dgm:pt modelId="{2F5B2090-B739-4DB8-82D8-DED0C24BC4C4}">
      <dgm:prSet phldrT="[Text]"/>
      <dgm:spPr/>
      <dgm:t>
        <a:bodyPr/>
        <a:lstStyle/>
        <a:p>
          <a:r>
            <a:rPr lang="en-US" dirty="0" smtClean="0"/>
            <a:t>HYPOTHETICAL DEDUCTIVE REASONING</a:t>
          </a:r>
          <a:endParaRPr lang="en-US" dirty="0"/>
        </a:p>
      </dgm:t>
    </dgm:pt>
    <dgm:pt modelId="{0810660D-7F50-467B-ABFD-FC100049C13E}" type="parTrans" cxnId="{6F896919-4031-4B58-A1CE-17B4BC2740DC}">
      <dgm:prSet/>
      <dgm:spPr/>
    </dgm:pt>
    <dgm:pt modelId="{BD79F81C-4EA4-46D4-969A-E044FE207981}" type="sibTrans" cxnId="{6F896919-4031-4B58-A1CE-17B4BC2740DC}">
      <dgm:prSet/>
      <dgm:spPr/>
    </dgm:pt>
    <dgm:pt modelId="{8E0E14CE-33CA-444F-8724-A40EE158ACAD}" type="pres">
      <dgm:prSet presAssocID="{DB4BB552-E010-466E-B754-947986F23B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D401E4-88E8-40ED-8144-75E2D872D07B}" type="pres">
      <dgm:prSet presAssocID="{05DFF139-B61F-4420-BB57-87A5B2C980C1}" presName="linNode" presStyleCnt="0"/>
      <dgm:spPr/>
    </dgm:pt>
    <dgm:pt modelId="{49450489-75F9-4A29-878F-3ED9E0F18259}" type="pres">
      <dgm:prSet presAssocID="{05DFF139-B61F-4420-BB57-87A5B2C980C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48F59-8BA5-4530-90C2-DD3870D65B35}" type="pres">
      <dgm:prSet presAssocID="{05DFF139-B61F-4420-BB57-87A5B2C980C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19B29-85A3-4697-9310-9096679DB166}" type="pres">
      <dgm:prSet presAssocID="{4EE6A440-618E-4A90-9A7C-5850E8D4CEDF}" presName="spacing" presStyleCnt="0"/>
      <dgm:spPr/>
    </dgm:pt>
    <dgm:pt modelId="{7DF55D71-B0EB-4801-8B1E-569D165E82B3}" type="pres">
      <dgm:prSet presAssocID="{5CA5CEEF-4D5D-4327-81A7-16037007D97F}" presName="linNode" presStyleCnt="0"/>
      <dgm:spPr/>
    </dgm:pt>
    <dgm:pt modelId="{44B1E957-B449-46DE-990E-6752210995A6}" type="pres">
      <dgm:prSet presAssocID="{5CA5CEEF-4D5D-4327-81A7-16037007D97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037AC-0FD6-4A46-BCAE-B7ABE5C4CF01}" type="pres">
      <dgm:prSet presAssocID="{5CA5CEEF-4D5D-4327-81A7-16037007D97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ACA38-340E-47EF-93B3-CF3AB3F914AE}" type="presOf" srcId="{7F14B253-3551-4021-B05A-51EA1E18E395}" destId="{6CF48F59-8BA5-4530-90C2-DD3870D65B35}" srcOrd="0" destOrd="0" presId="urn:microsoft.com/office/officeart/2005/8/layout/vList6"/>
    <dgm:cxn modelId="{3B16B638-3023-43B8-80F9-F899121F2E11}" srcId="{05DFF139-B61F-4420-BB57-87A5B2C980C1}" destId="{7F14B253-3551-4021-B05A-51EA1E18E395}" srcOrd="0" destOrd="0" parTransId="{5243B823-E2DD-41EE-A736-A80710EDCA84}" sibTransId="{CC547344-375A-4335-8E4E-E34E6BF30DFB}"/>
    <dgm:cxn modelId="{04C28560-5CFE-4810-AD8A-03F09A6E3695}" srcId="{DB4BB552-E010-466E-B754-947986F23BB5}" destId="{5CA5CEEF-4D5D-4327-81A7-16037007D97F}" srcOrd="1" destOrd="0" parTransId="{47C6454D-6C0D-4556-9D12-B2915E88BF0C}" sibTransId="{DCA4A5C3-EC64-485D-B719-D060E8A2E465}"/>
    <dgm:cxn modelId="{AACF5CDD-4FB6-45D0-949C-F57527DE8C3C}" type="presOf" srcId="{05DFF139-B61F-4420-BB57-87A5B2C980C1}" destId="{49450489-75F9-4A29-878F-3ED9E0F18259}" srcOrd="0" destOrd="0" presId="urn:microsoft.com/office/officeart/2005/8/layout/vList6"/>
    <dgm:cxn modelId="{824D4EBF-131A-4E35-BEA5-CBA6E347F672}" srcId="{05DFF139-B61F-4420-BB57-87A5B2C980C1}" destId="{EB31DE3C-82CE-4406-92A0-0AB3CB4DD4E0}" srcOrd="1" destOrd="0" parTransId="{57EFABA4-F0F1-4C9A-B9D5-069B60E8CD1D}" sibTransId="{57EEF383-7490-48B1-8FCF-1EAE35FE1D44}"/>
    <dgm:cxn modelId="{C29E0099-E406-4E66-B1D6-E7F71ADBA94E}" type="presOf" srcId="{88D98EB6-BE78-4E9C-9592-B52FC27E5078}" destId="{CC0037AC-0FD6-4A46-BCAE-B7ABE5C4CF01}" srcOrd="0" destOrd="2" presId="urn:microsoft.com/office/officeart/2005/8/layout/vList6"/>
    <dgm:cxn modelId="{513E6FAB-0FE6-4F0B-B538-3C2DA1816CDA}" srcId="{5CA5CEEF-4D5D-4327-81A7-16037007D97F}" destId="{AAB459A9-096F-4010-A9DA-D4D342D20CE4}" srcOrd="1" destOrd="0" parTransId="{DFCF7ACF-E84A-447E-8238-E27312C6781C}" sibTransId="{9CEAE162-4D35-462D-A1EB-A07A193BD83C}"/>
    <dgm:cxn modelId="{13C87989-D199-42CE-86A7-8418F525EE40}" type="presOf" srcId="{4C657C8E-5652-488C-B2B1-E9941D237103}" destId="{CC0037AC-0FD6-4A46-BCAE-B7ABE5C4CF01}" srcOrd="0" destOrd="0" presId="urn:microsoft.com/office/officeart/2005/8/layout/vList6"/>
    <dgm:cxn modelId="{B78BBF8F-1BCD-4943-9DBF-E9D89F61BB99}" srcId="{5CA5CEEF-4D5D-4327-81A7-16037007D97F}" destId="{D54D10E5-BB60-483A-951E-A992BDEE832A}" srcOrd="3" destOrd="0" parTransId="{157F6AE5-9E6E-4128-9CC3-D884EE87EBCF}" sibTransId="{1159B4C2-A260-4A30-93BA-2EBB689E1BF9}"/>
    <dgm:cxn modelId="{C4247D8A-1639-46B1-A380-64BA5BADE7FD}" srcId="{5CA5CEEF-4D5D-4327-81A7-16037007D97F}" destId="{88D98EB6-BE78-4E9C-9592-B52FC27E5078}" srcOrd="2" destOrd="0" parTransId="{6E110E8D-1F5D-4E83-A17C-4A0507887657}" sibTransId="{6C73A1A5-B854-49BA-AE7C-6F37B5F50CD6}"/>
    <dgm:cxn modelId="{15E5B7AA-B885-43CB-B9E6-DE769131C445}" type="presOf" srcId="{D54D10E5-BB60-483A-951E-A992BDEE832A}" destId="{CC0037AC-0FD6-4A46-BCAE-B7ABE5C4CF01}" srcOrd="0" destOrd="3" presId="urn:microsoft.com/office/officeart/2005/8/layout/vList6"/>
    <dgm:cxn modelId="{C049E8C0-28AF-4F33-B28C-853F2BB5E051}" type="presOf" srcId="{EB31DE3C-82CE-4406-92A0-0AB3CB4DD4E0}" destId="{6CF48F59-8BA5-4530-90C2-DD3870D65B35}" srcOrd="0" destOrd="1" presId="urn:microsoft.com/office/officeart/2005/8/layout/vList6"/>
    <dgm:cxn modelId="{54FDCFFD-1CA2-4E95-A055-3495A6E02940}" type="presOf" srcId="{2F5B2090-B739-4DB8-82D8-DED0C24BC4C4}" destId="{CC0037AC-0FD6-4A46-BCAE-B7ABE5C4CF01}" srcOrd="0" destOrd="4" presId="urn:microsoft.com/office/officeart/2005/8/layout/vList6"/>
    <dgm:cxn modelId="{BC83DD2A-8D76-4240-B6AB-25AD062C0E4C}" type="presOf" srcId="{AAB459A9-096F-4010-A9DA-D4D342D20CE4}" destId="{CC0037AC-0FD6-4A46-BCAE-B7ABE5C4CF01}" srcOrd="0" destOrd="1" presId="urn:microsoft.com/office/officeart/2005/8/layout/vList6"/>
    <dgm:cxn modelId="{6F896919-4031-4B58-A1CE-17B4BC2740DC}" srcId="{5CA5CEEF-4D5D-4327-81A7-16037007D97F}" destId="{2F5B2090-B739-4DB8-82D8-DED0C24BC4C4}" srcOrd="4" destOrd="0" parTransId="{0810660D-7F50-467B-ABFD-FC100049C13E}" sibTransId="{BD79F81C-4EA4-46D4-969A-E044FE207981}"/>
    <dgm:cxn modelId="{0A272BFF-3C1F-4C0F-8B2B-33598A9B3769}" srcId="{5CA5CEEF-4D5D-4327-81A7-16037007D97F}" destId="{4C657C8E-5652-488C-B2B1-E9941D237103}" srcOrd="0" destOrd="0" parTransId="{06200AB4-D14A-401C-8998-0238CAFA43FE}" sibTransId="{22777CFE-8CAA-41C8-A5EE-A739DE1B4A18}"/>
    <dgm:cxn modelId="{C9BE02A7-403C-40AD-93F6-CA2A3A1CCB44}" srcId="{DB4BB552-E010-466E-B754-947986F23BB5}" destId="{05DFF139-B61F-4420-BB57-87A5B2C980C1}" srcOrd="0" destOrd="0" parTransId="{D8842D84-A551-4572-A81F-185DC3BF635C}" sibTransId="{4EE6A440-618E-4A90-9A7C-5850E8D4CEDF}"/>
    <dgm:cxn modelId="{2194271A-E61D-4B03-B28E-D1487F924272}" type="presOf" srcId="{5CA5CEEF-4D5D-4327-81A7-16037007D97F}" destId="{44B1E957-B449-46DE-990E-6752210995A6}" srcOrd="0" destOrd="0" presId="urn:microsoft.com/office/officeart/2005/8/layout/vList6"/>
    <dgm:cxn modelId="{C0D4747D-68CC-492E-B121-40A56F4E1B9A}" type="presOf" srcId="{DB4BB552-E010-466E-B754-947986F23BB5}" destId="{8E0E14CE-33CA-444F-8724-A40EE158ACAD}" srcOrd="0" destOrd="0" presId="urn:microsoft.com/office/officeart/2005/8/layout/vList6"/>
    <dgm:cxn modelId="{06766EA9-8F0F-47EC-95E5-77BFFF05D9E7}" type="presParOf" srcId="{8E0E14CE-33CA-444F-8724-A40EE158ACAD}" destId="{3AD401E4-88E8-40ED-8144-75E2D872D07B}" srcOrd="0" destOrd="0" presId="urn:microsoft.com/office/officeart/2005/8/layout/vList6"/>
    <dgm:cxn modelId="{59AE6A2C-3197-4355-ABE8-463D44A0A3C1}" type="presParOf" srcId="{3AD401E4-88E8-40ED-8144-75E2D872D07B}" destId="{49450489-75F9-4A29-878F-3ED9E0F18259}" srcOrd="0" destOrd="0" presId="urn:microsoft.com/office/officeart/2005/8/layout/vList6"/>
    <dgm:cxn modelId="{4420DE01-CDA6-4B85-89F9-625785C80EEC}" type="presParOf" srcId="{3AD401E4-88E8-40ED-8144-75E2D872D07B}" destId="{6CF48F59-8BA5-4530-90C2-DD3870D65B35}" srcOrd="1" destOrd="0" presId="urn:microsoft.com/office/officeart/2005/8/layout/vList6"/>
    <dgm:cxn modelId="{09F71265-3B34-45AA-8C21-74303632E139}" type="presParOf" srcId="{8E0E14CE-33CA-444F-8724-A40EE158ACAD}" destId="{5C819B29-85A3-4697-9310-9096679DB166}" srcOrd="1" destOrd="0" presId="urn:microsoft.com/office/officeart/2005/8/layout/vList6"/>
    <dgm:cxn modelId="{6F6A8E9A-A1F6-4926-A514-3F13893F4B81}" type="presParOf" srcId="{8E0E14CE-33CA-444F-8724-A40EE158ACAD}" destId="{7DF55D71-B0EB-4801-8B1E-569D165E82B3}" srcOrd="2" destOrd="0" presId="urn:microsoft.com/office/officeart/2005/8/layout/vList6"/>
    <dgm:cxn modelId="{3C58B9B4-DF88-4CFF-BE57-8CA162E9538F}" type="presParOf" srcId="{7DF55D71-B0EB-4801-8B1E-569D165E82B3}" destId="{44B1E957-B449-46DE-990E-6752210995A6}" srcOrd="0" destOrd="0" presId="urn:microsoft.com/office/officeart/2005/8/layout/vList6"/>
    <dgm:cxn modelId="{BB8C4C17-CF29-4B65-9F69-4C0C99962CD6}" type="presParOf" srcId="{7DF55D71-B0EB-4801-8B1E-569D165E82B3}" destId="{CC0037AC-0FD6-4A46-BCAE-B7ABE5C4CF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917269-5265-4954-9905-92EC83B4B3E5}">
      <dsp:nvSpPr>
        <dsp:cNvPr id="0" name=""/>
        <dsp:cNvSpPr/>
      </dsp:nvSpPr>
      <dsp:spPr>
        <a:xfrm>
          <a:off x="5562" y="88465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WHAI IS DEVELOPMENT</a:t>
          </a:r>
          <a:endParaRPr lang="en-US" sz="2200" kern="1200" dirty="0"/>
        </a:p>
      </dsp:txBody>
      <dsp:txXfrm>
        <a:off x="5562" y="884654"/>
        <a:ext cx="2402387" cy="1793331"/>
      </dsp:txXfrm>
    </dsp:sp>
    <dsp:sp modelId="{C24094BE-B225-4832-9CBD-F1D94584FBD7}">
      <dsp:nvSpPr>
        <dsp:cNvPr id="0" name=""/>
        <dsp:cNvSpPr/>
      </dsp:nvSpPr>
      <dsp:spPr>
        <a:xfrm>
          <a:off x="5562" y="2677985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69850" bIns="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5562" y="2677985"/>
        <a:ext cx="1691822" cy="771132"/>
      </dsp:txXfrm>
    </dsp:sp>
    <dsp:sp modelId="{310E5EB1-02B6-487D-999D-A57202233157}">
      <dsp:nvSpPr>
        <dsp:cNvPr id="0" name=""/>
        <dsp:cNvSpPr/>
      </dsp:nvSpPr>
      <dsp:spPr>
        <a:xfrm>
          <a:off x="1765343" y="2800473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5F9D8-17BB-4838-8B00-D674F9C04CBE}">
      <dsp:nvSpPr>
        <dsp:cNvPr id="0" name=""/>
        <dsp:cNvSpPr/>
      </dsp:nvSpPr>
      <dsp:spPr>
        <a:xfrm>
          <a:off x="2814491" y="88465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DO EARLY EXPERINCES RULE US FOR LIFE</a:t>
          </a:r>
          <a:endParaRPr lang="en-US" sz="2200" kern="1200"/>
        </a:p>
      </dsp:txBody>
      <dsp:txXfrm>
        <a:off x="2814491" y="884654"/>
        <a:ext cx="2402387" cy="1793331"/>
      </dsp:txXfrm>
    </dsp:sp>
    <dsp:sp modelId="{34981EB3-3EC5-445D-8F8C-F6B05E23B640}">
      <dsp:nvSpPr>
        <dsp:cNvPr id="0" name=""/>
        <dsp:cNvSpPr/>
      </dsp:nvSpPr>
      <dsp:spPr>
        <a:xfrm>
          <a:off x="2814491" y="2677985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69850" bIns="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2814491" y="2677985"/>
        <a:ext cx="1691822" cy="771132"/>
      </dsp:txXfrm>
    </dsp:sp>
    <dsp:sp modelId="{14901BB2-80D0-4D73-B913-F9218D742F53}">
      <dsp:nvSpPr>
        <dsp:cNvPr id="0" name=""/>
        <dsp:cNvSpPr/>
      </dsp:nvSpPr>
      <dsp:spPr>
        <a:xfrm>
          <a:off x="4574273" y="2800473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2D004-129A-431F-BDAD-56EFD54279F1}">
      <dsp:nvSpPr>
        <dsp:cNvPr id="0" name=""/>
        <dsp:cNvSpPr/>
      </dsp:nvSpPr>
      <dsp:spPr>
        <a:xfrm>
          <a:off x="5623420" y="88465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HOW DO NATURE AND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NATURE INFLUENCE DEVELOPMENT</a:t>
          </a:r>
          <a:endParaRPr lang="en-US" sz="2200" kern="1200" dirty="0"/>
        </a:p>
      </dsp:txBody>
      <dsp:txXfrm>
        <a:off x="5623420" y="884654"/>
        <a:ext cx="2402387" cy="1793331"/>
      </dsp:txXfrm>
    </dsp:sp>
    <dsp:sp modelId="{5CCF1894-74F0-42E9-A0DC-18C2C34D8923}">
      <dsp:nvSpPr>
        <dsp:cNvPr id="0" name=""/>
        <dsp:cNvSpPr/>
      </dsp:nvSpPr>
      <dsp:spPr>
        <a:xfrm>
          <a:off x="5623420" y="2677985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69850" bIns="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5623420" y="2677985"/>
        <a:ext cx="1691822" cy="771132"/>
      </dsp:txXfrm>
    </dsp:sp>
    <dsp:sp modelId="{B322075B-E21D-44BD-9E73-BA54D5670D0F}">
      <dsp:nvSpPr>
        <dsp:cNvPr id="0" name=""/>
        <dsp:cNvSpPr/>
      </dsp:nvSpPr>
      <dsp:spPr>
        <a:xfrm>
          <a:off x="7383202" y="2800473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CBA29F-3077-4F3A-947F-E6B70553761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1.ERIKSONS  THEORY</a:t>
          </a:r>
          <a:endParaRPr lang="en-US" sz="2300" kern="1200" dirty="0"/>
        </a:p>
      </dsp:txBody>
      <dsp:txXfrm>
        <a:off x="495061" y="645"/>
        <a:ext cx="2262336" cy="1357401"/>
      </dsp:txXfrm>
    </dsp:sp>
    <dsp:sp modelId="{F5EEACF9-5A07-4397-B74A-3E201512DAF6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2.ATTACHMENT IN INFANCY</a:t>
          </a:r>
          <a:endParaRPr lang="en-US" sz="2300" kern="1200" dirty="0"/>
        </a:p>
      </dsp:txBody>
      <dsp:txXfrm>
        <a:off x="2983631" y="645"/>
        <a:ext cx="2262336" cy="1357401"/>
      </dsp:txXfrm>
    </dsp:sp>
    <dsp:sp modelId="{3EA88A5D-2A3A-4270-8D49-20CD316DCDB3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4.TEMPERAMENT</a:t>
          </a:r>
          <a:endParaRPr lang="en-US" sz="2300" kern="1200" dirty="0"/>
        </a:p>
      </dsp:txBody>
      <dsp:txXfrm>
        <a:off x="5472201" y="645"/>
        <a:ext cx="2262336" cy="1357401"/>
      </dsp:txXfrm>
    </dsp:sp>
    <dsp:sp modelId="{7203E739-6FA2-47F3-A1D6-A48D679CEB79}">
      <dsp:nvSpPr>
        <dsp:cNvPr id="0" name=""/>
        <dsp:cNvSpPr/>
      </dsp:nvSpPr>
      <dsp:spPr>
        <a:xfrm>
          <a:off x="480854" y="1614401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5.PARENTING</a:t>
          </a:r>
          <a:endParaRPr lang="en-US" sz="2300" kern="1200" dirty="0"/>
        </a:p>
      </dsp:txBody>
      <dsp:txXfrm>
        <a:off x="480854" y="1614401"/>
        <a:ext cx="2262336" cy="1357401"/>
      </dsp:txXfrm>
    </dsp:sp>
    <dsp:sp modelId="{79B5D8C8-48BC-4BE0-9C92-789F2C086208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6.THE WIDER SOCIALWORLD</a:t>
          </a:r>
          <a:endParaRPr lang="en-US" sz="2300" kern="1200" dirty="0"/>
        </a:p>
      </dsp:txBody>
      <dsp:txXfrm>
        <a:off x="2983631" y="1584280"/>
        <a:ext cx="2262336" cy="1357401"/>
      </dsp:txXfrm>
    </dsp:sp>
    <dsp:sp modelId="{23C63634-FBEE-4BF8-8A73-D98F3122F64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7.GENDER DEVELOPMENT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72201" y="1584280"/>
        <a:ext cx="2262336" cy="1357401"/>
      </dsp:txXfrm>
    </dsp:sp>
    <dsp:sp modelId="{D6AD5388-9D47-4126-AF31-5C8605C957FC}">
      <dsp:nvSpPr>
        <dsp:cNvPr id="0" name=""/>
        <dsp:cNvSpPr/>
      </dsp:nvSpPr>
      <dsp:spPr>
        <a:xfrm>
          <a:off x="380994" y="3124194"/>
          <a:ext cx="2262336" cy="135740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380994" y="3124194"/>
        <a:ext cx="2262336" cy="1357401"/>
      </dsp:txXfrm>
    </dsp:sp>
    <dsp:sp modelId="{4A703CB3-A1D0-474F-82BD-02D2CD2B8DAB}">
      <dsp:nvSpPr>
        <dsp:cNvPr id="0" name=""/>
        <dsp:cNvSpPr/>
      </dsp:nvSpPr>
      <dsp:spPr>
        <a:xfrm>
          <a:off x="5510073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8. MORAL DEVELOPMENT</a:t>
          </a:r>
          <a:endParaRPr lang="en-US" sz="2300" kern="1200" dirty="0"/>
        </a:p>
      </dsp:txBody>
      <dsp:txXfrm>
        <a:off x="5510073" y="3167916"/>
        <a:ext cx="2262336" cy="135740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FDF178-0F27-4A21-A6B7-4ACF119F1BBA}">
      <dsp:nvSpPr>
        <dsp:cNvPr id="0" name=""/>
        <dsp:cNvSpPr/>
      </dsp:nvSpPr>
      <dsp:spPr>
        <a:xfrm>
          <a:off x="1819563" y="686149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1.PEERS</a:t>
          </a:r>
          <a:endParaRPr lang="en-US" sz="1400" kern="1200" dirty="0"/>
        </a:p>
      </dsp:txBody>
      <dsp:txXfrm>
        <a:off x="1819563" y="686149"/>
        <a:ext cx="1472623" cy="957205"/>
      </dsp:txXfrm>
    </dsp:sp>
    <dsp:sp modelId="{022DDD24-303E-4422-8EA0-EDFCAB851A8B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659181" y="151656"/>
              </a:moveTo>
              <a:arcTo wR="1912748" hR="1912748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BDB-2BAD-4719-A1D0-C2D0C035170D}">
      <dsp:nvSpPr>
        <dsp:cNvPr id="0" name=""/>
        <dsp:cNvSpPr/>
      </dsp:nvSpPr>
      <dsp:spPr>
        <a:xfrm>
          <a:off x="3638695" y="2007825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2.SCHOOL</a:t>
          </a:r>
          <a:endParaRPr lang="en-US" sz="1400" kern="1200" dirty="0"/>
        </a:p>
      </dsp:txBody>
      <dsp:txXfrm>
        <a:off x="3638695" y="2007825"/>
        <a:ext cx="1472623" cy="957205"/>
      </dsp:txXfrm>
    </dsp:sp>
    <dsp:sp modelId="{895B1A0F-EC49-4AA0-993B-5CD641FAAEBD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822869" y="1812507"/>
              </a:moveTo>
              <a:arcTo wR="1912748" hR="1912748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F8F92-16C3-42DF-AD7B-4B7D2FA961BA}">
      <dsp:nvSpPr>
        <dsp:cNvPr id="0" name=""/>
        <dsp:cNvSpPr/>
      </dsp:nvSpPr>
      <dsp:spPr>
        <a:xfrm>
          <a:off x="2943848" y="4146344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QUALITY OF NEIGHBOURHOO</a:t>
          </a:r>
          <a:endParaRPr lang="en-US" sz="1400" kern="1200" dirty="0"/>
        </a:p>
      </dsp:txBody>
      <dsp:txXfrm>
        <a:off x="2943848" y="4146344"/>
        <a:ext cx="1472623" cy="957205"/>
      </dsp:txXfrm>
    </dsp:sp>
    <dsp:sp modelId="{FC9BDF51-A01D-480F-97E8-0592BD4E602F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293121" y="3787295"/>
              </a:moveTo>
              <a:arcTo wR="1912748" hR="1912748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EB8C0-E61E-412D-9A58-7C2668081886}">
      <dsp:nvSpPr>
        <dsp:cNvPr id="0" name=""/>
        <dsp:cNvSpPr/>
      </dsp:nvSpPr>
      <dsp:spPr>
        <a:xfrm>
          <a:off x="695277" y="4146344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THE BROADER CULTURE</a:t>
          </a:r>
          <a:endParaRPr lang="en-US" sz="1400" kern="1200" dirty="0"/>
        </a:p>
      </dsp:txBody>
      <dsp:txXfrm>
        <a:off x="695277" y="4146344"/>
        <a:ext cx="1472623" cy="957205"/>
      </dsp:txXfrm>
    </dsp:sp>
    <dsp:sp modelId="{1192F4BE-FADE-4851-AEBC-F7493794C9C3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19690" y="2971413"/>
              </a:moveTo>
              <a:arcTo wR="1912748" hR="1912748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715AD-B216-49A3-8D0D-D72175A0C93C}">
      <dsp:nvSpPr>
        <dsp:cNvPr id="0" name=""/>
        <dsp:cNvSpPr/>
      </dsp:nvSpPr>
      <dsp:spPr>
        <a:xfrm>
          <a:off x="431" y="2007825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 INFLUENCE DEVELOPMENT</a:t>
          </a:r>
          <a:endParaRPr lang="en-US" sz="1400" kern="1200" dirty="0"/>
        </a:p>
      </dsp:txBody>
      <dsp:txXfrm>
        <a:off x="431" y="2007825"/>
        <a:ext cx="1472623" cy="957205"/>
      </dsp:txXfrm>
    </dsp:sp>
    <dsp:sp modelId="{1FFF2E77-6B9E-4411-820D-1099F53BAAF7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33227" y="833990"/>
              </a:moveTo>
              <a:arcTo wR="1912748" hR="1912748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2F3A0-9259-41B6-9397-F96001A13A83}">
      <dsp:nvSpPr>
        <dsp:cNvPr id="0" name=""/>
        <dsp:cNvSpPr/>
      </dsp:nvSpPr>
      <dsp:spPr>
        <a:xfrm>
          <a:off x="1616075" y="1157"/>
          <a:ext cx="2424112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BIRTH TO 1 ½ YRS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BASIC NEED IS SENSITIVE RESPONSIVE CAREGIVERS, TRUSTED ONES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ALLOWS ATTACHMENT TO DEVELOP</a:t>
          </a:r>
          <a:endParaRPr lang="en-US" sz="1000" kern="1200" dirty="0"/>
        </a:p>
      </dsp:txBody>
      <dsp:txXfrm>
        <a:off x="1616075" y="1157"/>
        <a:ext cx="2424112" cy="918365"/>
      </dsp:txXfrm>
    </dsp:sp>
    <dsp:sp modelId="{D6CE0557-B729-4E53-83A0-C0E444041EED}">
      <dsp:nvSpPr>
        <dsp:cNvPr id="0" name=""/>
        <dsp:cNvSpPr/>
      </dsp:nvSpPr>
      <dsp:spPr>
        <a:xfrm>
          <a:off x="0" y="1157"/>
          <a:ext cx="1616075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1.TRUST VS MISTRUST</a:t>
          </a:r>
          <a:endParaRPr lang="en-US" sz="1700" kern="1200" dirty="0"/>
        </a:p>
      </dsp:txBody>
      <dsp:txXfrm>
        <a:off x="0" y="1157"/>
        <a:ext cx="1616075" cy="918365"/>
      </dsp:txXfrm>
    </dsp:sp>
    <dsp:sp modelId="{167EA7C0-97B0-4E62-A2EA-86CEBA769FEB}">
      <dsp:nvSpPr>
        <dsp:cNvPr id="0" name=""/>
        <dsp:cNvSpPr/>
      </dsp:nvSpPr>
      <dsp:spPr>
        <a:xfrm>
          <a:off x="1616075" y="1011359"/>
          <a:ext cx="2424112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AGE 3-5 –PRESCHOOL YRS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RESPONSIBILITY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MADE TO FEEL ANXIOUS DUE TO  INCOMPETENT GUIL FORMS</a:t>
          </a:r>
          <a:endParaRPr lang="en-US" sz="1000" kern="1200" dirty="0"/>
        </a:p>
      </dsp:txBody>
      <dsp:txXfrm>
        <a:off x="1616075" y="1011359"/>
        <a:ext cx="2424112" cy="918365"/>
      </dsp:txXfrm>
    </dsp:sp>
    <dsp:sp modelId="{06970B24-72FA-47B2-A4BE-8515ADDDAEE9}">
      <dsp:nvSpPr>
        <dsp:cNvPr id="0" name=""/>
        <dsp:cNvSpPr/>
      </dsp:nvSpPr>
      <dsp:spPr>
        <a:xfrm>
          <a:off x="0" y="1096051"/>
          <a:ext cx="1616075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3.INTIATIVE VS GUILT</a:t>
          </a:r>
          <a:endParaRPr lang="en-US" sz="1700" kern="1200" dirty="0"/>
        </a:p>
      </dsp:txBody>
      <dsp:txXfrm>
        <a:off x="0" y="1096051"/>
        <a:ext cx="1616075" cy="918365"/>
      </dsp:txXfrm>
    </dsp:sp>
    <dsp:sp modelId="{6E61F2E1-FEC4-4E9C-B2B4-9A712153DFB6}">
      <dsp:nvSpPr>
        <dsp:cNvPr id="0" name=""/>
        <dsp:cNvSpPr/>
      </dsp:nvSpPr>
      <dsp:spPr>
        <a:xfrm>
          <a:off x="1616075" y="2021562"/>
          <a:ext cx="2424112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10-20 YRS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FINDING OUT WHO THEY ARE</a:t>
          </a:r>
          <a:endParaRPr lang="en-US" sz="1000" kern="1200" dirty="0"/>
        </a:p>
      </dsp:txBody>
      <dsp:txXfrm>
        <a:off x="1616075" y="2021562"/>
        <a:ext cx="2424112" cy="918365"/>
      </dsp:txXfrm>
    </dsp:sp>
    <dsp:sp modelId="{3D567DC1-72EA-4DB0-8B76-AEAE43D6A7BB}">
      <dsp:nvSpPr>
        <dsp:cNvPr id="0" name=""/>
        <dsp:cNvSpPr/>
      </dsp:nvSpPr>
      <dsp:spPr>
        <a:xfrm>
          <a:off x="0" y="2106253"/>
          <a:ext cx="1616075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5.IDENTITY VS IDENTITY CONFUSION</a:t>
          </a:r>
          <a:endParaRPr lang="en-US" sz="1700" kern="1200" dirty="0"/>
        </a:p>
      </dsp:txBody>
      <dsp:txXfrm>
        <a:off x="0" y="2106253"/>
        <a:ext cx="1616075" cy="918365"/>
      </dsp:txXfrm>
    </dsp:sp>
    <dsp:sp modelId="{81B17DBA-8862-4B65-A8CB-9B50421A12E9}">
      <dsp:nvSpPr>
        <dsp:cNvPr id="0" name=""/>
        <dsp:cNvSpPr/>
      </dsp:nvSpPr>
      <dsp:spPr>
        <a:xfrm>
          <a:off x="1616075" y="3031764"/>
          <a:ext cx="2424112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E15C8-A1D0-4D37-A2FE-BA759EE08106}">
      <dsp:nvSpPr>
        <dsp:cNvPr id="0" name=""/>
        <dsp:cNvSpPr/>
      </dsp:nvSpPr>
      <dsp:spPr>
        <a:xfrm>
          <a:off x="0" y="3032922"/>
          <a:ext cx="1616075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7. GENERARITY VS STAGNATION</a:t>
          </a:r>
          <a:endParaRPr lang="en-US" sz="1700" kern="1200" dirty="0"/>
        </a:p>
      </dsp:txBody>
      <dsp:txXfrm>
        <a:off x="0" y="3032922"/>
        <a:ext cx="1616075" cy="9183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7956B-A388-4AEF-957F-1C8A379E4870}">
      <dsp:nvSpPr>
        <dsp:cNvPr id="0" name=""/>
        <dsp:cNvSpPr/>
      </dsp:nvSpPr>
      <dsp:spPr>
        <a:xfrm>
          <a:off x="1616709" y="1157"/>
          <a:ext cx="2425065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UP TO 3 YRS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SENSE OF FREEDOM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IF PUNSHIED A LOT  THEY DEVELPO SHAME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1616709" y="1157"/>
        <a:ext cx="2425065" cy="918365"/>
      </dsp:txXfrm>
    </dsp:sp>
    <dsp:sp modelId="{41966C78-2F5E-44FC-B241-565492A732A7}">
      <dsp:nvSpPr>
        <dsp:cNvPr id="0" name=""/>
        <dsp:cNvSpPr/>
      </dsp:nvSpPr>
      <dsp:spPr>
        <a:xfrm>
          <a:off x="0" y="1157"/>
          <a:ext cx="1616710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2.AUTONOMY VS SHAME/DOUBT</a:t>
          </a:r>
          <a:endParaRPr lang="en-US" sz="1600" kern="1200" dirty="0"/>
        </a:p>
      </dsp:txBody>
      <dsp:txXfrm>
        <a:off x="0" y="1157"/>
        <a:ext cx="1616710" cy="918365"/>
      </dsp:txXfrm>
    </dsp:sp>
    <dsp:sp modelId="{0EDD775A-930D-4220-84CD-CADE2B6B0D9B}">
      <dsp:nvSpPr>
        <dsp:cNvPr id="0" name=""/>
        <dsp:cNvSpPr/>
      </dsp:nvSpPr>
      <dsp:spPr>
        <a:xfrm>
          <a:off x="1616709" y="1011359"/>
          <a:ext cx="2425065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MASTERING KNOWLEDGE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MAY FEEL INADQUATE IF NOT VERY COMPETENT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1616709" y="1011359"/>
        <a:ext cx="2425065" cy="918365"/>
      </dsp:txXfrm>
    </dsp:sp>
    <dsp:sp modelId="{7F41EC06-B17F-4B31-B176-1DF3287F90AD}">
      <dsp:nvSpPr>
        <dsp:cNvPr id="0" name=""/>
        <dsp:cNvSpPr/>
      </dsp:nvSpPr>
      <dsp:spPr>
        <a:xfrm>
          <a:off x="0" y="1011359"/>
          <a:ext cx="1616710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4.INDUSTRY VS V S  INFERIOTY</a:t>
          </a:r>
          <a:endParaRPr lang="en-US" sz="1600" kern="1200" dirty="0"/>
        </a:p>
      </dsp:txBody>
      <dsp:txXfrm>
        <a:off x="0" y="1011359"/>
        <a:ext cx="1616710" cy="918365"/>
      </dsp:txXfrm>
    </dsp:sp>
    <dsp:sp modelId="{0881A925-3F00-4DC9-95F8-B2653311881B}">
      <dsp:nvSpPr>
        <dsp:cNvPr id="0" name=""/>
        <dsp:cNvSpPr/>
      </dsp:nvSpPr>
      <dsp:spPr>
        <a:xfrm>
          <a:off x="1616709" y="2021562"/>
          <a:ext cx="2425065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20S AND 30S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INTIMATE REALTIONS FORMS  OR FAILS</a:t>
          </a:r>
          <a:endParaRPr lang="en-US" sz="900" kern="1200" dirty="0"/>
        </a:p>
      </dsp:txBody>
      <dsp:txXfrm>
        <a:off x="1616709" y="2021562"/>
        <a:ext cx="2425065" cy="918365"/>
      </dsp:txXfrm>
    </dsp:sp>
    <dsp:sp modelId="{D4551340-FBEB-45EE-AD41-DE622F988174}">
      <dsp:nvSpPr>
        <dsp:cNvPr id="0" name=""/>
        <dsp:cNvSpPr/>
      </dsp:nvSpPr>
      <dsp:spPr>
        <a:xfrm>
          <a:off x="0" y="2021562"/>
          <a:ext cx="1616710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6.INTIMACY VS ISOLATION</a:t>
          </a:r>
          <a:endParaRPr lang="en-US" sz="1600" kern="1200" dirty="0"/>
        </a:p>
      </dsp:txBody>
      <dsp:txXfrm>
        <a:off x="0" y="2021562"/>
        <a:ext cx="1616710" cy="918365"/>
      </dsp:txXfrm>
    </dsp:sp>
    <dsp:sp modelId="{B5BA5960-0E12-4ECE-988E-481FA6E6202D}">
      <dsp:nvSpPr>
        <dsp:cNvPr id="0" name=""/>
        <dsp:cNvSpPr/>
      </dsp:nvSpPr>
      <dsp:spPr>
        <a:xfrm>
          <a:off x="1616709" y="3031764"/>
          <a:ext cx="2425065" cy="918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LIFE ACHIEVEMNTS \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POSITIVE =INERGRITY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NEAGATIVE =DESPAIR</a:t>
          </a:r>
          <a:endParaRPr lang="en-US" sz="900" kern="1200" dirty="0"/>
        </a:p>
      </dsp:txBody>
      <dsp:txXfrm>
        <a:off x="1616709" y="3031764"/>
        <a:ext cx="2425065" cy="918365"/>
      </dsp:txXfrm>
    </dsp:sp>
    <dsp:sp modelId="{286E6CC0-4A7C-4204-9114-1FA6D1C2EE02}">
      <dsp:nvSpPr>
        <dsp:cNvPr id="0" name=""/>
        <dsp:cNvSpPr/>
      </dsp:nvSpPr>
      <dsp:spPr>
        <a:xfrm>
          <a:off x="0" y="3031764"/>
          <a:ext cx="1616710" cy="918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8.INTERGRIKTY VS DESPAIR</a:t>
          </a:r>
          <a:endParaRPr lang="en-US" sz="1600" kern="1200" dirty="0"/>
        </a:p>
      </dsp:txBody>
      <dsp:txXfrm>
        <a:off x="0" y="3031764"/>
        <a:ext cx="1616710" cy="91836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94A87-4C11-4CF9-9A8F-F835CC8EB305}">
      <dsp:nvSpPr>
        <dsp:cNvPr id="0" name=""/>
        <dsp:cNvSpPr/>
      </dsp:nvSpPr>
      <dsp:spPr>
        <a:xfrm>
          <a:off x="2098" y="127194"/>
          <a:ext cx="2268272" cy="1693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THE EASY CHILD</a:t>
          </a:r>
        </a:p>
      </dsp:txBody>
      <dsp:txXfrm>
        <a:off x="2098" y="127194"/>
        <a:ext cx="2268272" cy="1693217"/>
      </dsp:txXfrm>
    </dsp:sp>
    <dsp:sp modelId="{9617F130-AD94-4CA4-87C6-370E0871E62F}">
      <dsp:nvSpPr>
        <dsp:cNvPr id="0" name=""/>
        <dsp:cNvSpPr/>
      </dsp:nvSpPr>
      <dsp:spPr>
        <a:xfrm>
          <a:off x="2098" y="1820411"/>
          <a:ext cx="2268272" cy="7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0" rIns="596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2098" y="1820411"/>
        <a:ext cx="1597374" cy="728083"/>
      </dsp:txXfrm>
    </dsp:sp>
    <dsp:sp modelId="{172BB8E5-BFD5-48A1-99AA-522D9D5082E8}">
      <dsp:nvSpPr>
        <dsp:cNvPr id="0" name=""/>
        <dsp:cNvSpPr/>
      </dsp:nvSpPr>
      <dsp:spPr>
        <a:xfrm>
          <a:off x="1663638" y="1936061"/>
          <a:ext cx="793895" cy="793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EAF92-8AF4-47D2-9F23-C755B195A16B}">
      <dsp:nvSpPr>
        <dsp:cNvPr id="0" name=""/>
        <dsp:cNvSpPr/>
      </dsp:nvSpPr>
      <dsp:spPr>
        <a:xfrm>
          <a:off x="2654216" y="127194"/>
          <a:ext cx="2268272" cy="1693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THE DIFFICULT CHILD</a:t>
          </a:r>
          <a:endParaRPr lang="en-US" sz="3300" kern="1200"/>
        </a:p>
      </dsp:txBody>
      <dsp:txXfrm>
        <a:off x="2654216" y="127194"/>
        <a:ext cx="2268272" cy="1693217"/>
      </dsp:txXfrm>
    </dsp:sp>
    <dsp:sp modelId="{409E7691-397E-4C6F-BFF4-F7F85137E9B6}">
      <dsp:nvSpPr>
        <dsp:cNvPr id="0" name=""/>
        <dsp:cNvSpPr/>
      </dsp:nvSpPr>
      <dsp:spPr>
        <a:xfrm>
          <a:off x="2654216" y="1820411"/>
          <a:ext cx="2268272" cy="7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0" rIns="596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654216" y="1820411"/>
        <a:ext cx="1597374" cy="728083"/>
      </dsp:txXfrm>
    </dsp:sp>
    <dsp:sp modelId="{5C7A6C64-0A18-4474-8B0D-A59146872F00}">
      <dsp:nvSpPr>
        <dsp:cNvPr id="0" name=""/>
        <dsp:cNvSpPr/>
      </dsp:nvSpPr>
      <dsp:spPr>
        <a:xfrm>
          <a:off x="4315756" y="1936061"/>
          <a:ext cx="793895" cy="7938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9679C-ECB6-4FF6-89E5-55B56F772C4F}">
      <dsp:nvSpPr>
        <dsp:cNvPr id="0" name=""/>
        <dsp:cNvSpPr/>
      </dsp:nvSpPr>
      <dsp:spPr>
        <a:xfrm>
          <a:off x="1328157" y="3123156"/>
          <a:ext cx="2268272" cy="1693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SLOW TO WARM UP CHILD</a:t>
          </a:r>
          <a:endParaRPr lang="en-US" sz="3300" kern="1200"/>
        </a:p>
      </dsp:txBody>
      <dsp:txXfrm>
        <a:off x="1328157" y="3123156"/>
        <a:ext cx="2268272" cy="1693217"/>
      </dsp:txXfrm>
    </dsp:sp>
    <dsp:sp modelId="{A066BCE1-FC37-483D-9B8B-4EA9A04926D8}">
      <dsp:nvSpPr>
        <dsp:cNvPr id="0" name=""/>
        <dsp:cNvSpPr/>
      </dsp:nvSpPr>
      <dsp:spPr>
        <a:xfrm>
          <a:off x="1328157" y="4816373"/>
          <a:ext cx="2268272" cy="7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0" rIns="596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328157" y="4816373"/>
        <a:ext cx="1597374" cy="728083"/>
      </dsp:txXfrm>
    </dsp:sp>
    <dsp:sp modelId="{B3B1C818-FF61-4329-8574-1A49B2387B0D}">
      <dsp:nvSpPr>
        <dsp:cNvPr id="0" name=""/>
        <dsp:cNvSpPr/>
      </dsp:nvSpPr>
      <dsp:spPr>
        <a:xfrm>
          <a:off x="2989697" y="4932023"/>
          <a:ext cx="793895" cy="7938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EA6051-798F-400B-A244-76FE8721AC81}">
      <dsp:nvSpPr>
        <dsp:cNvPr id="0" name=""/>
        <dsp:cNvSpPr/>
      </dsp:nvSpPr>
      <dsp:spPr>
        <a:xfrm>
          <a:off x="623" y="492984"/>
          <a:ext cx="2433572" cy="14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AUTHORITARIAN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PUNITIVE,RESTRICTIVE</a:t>
          </a:r>
          <a:endParaRPr lang="en-US" sz="1900" kern="1200" dirty="0"/>
        </a:p>
      </dsp:txBody>
      <dsp:txXfrm>
        <a:off x="623" y="492984"/>
        <a:ext cx="2433572" cy="1460143"/>
      </dsp:txXfrm>
    </dsp:sp>
    <dsp:sp modelId="{3CB359E5-BF09-49C1-AF8E-543C6A5736EB}">
      <dsp:nvSpPr>
        <dsp:cNvPr id="0" name=""/>
        <dsp:cNvSpPr/>
      </dsp:nvSpPr>
      <dsp:spPr>
        <a:xfrm>
          <a:off x="2677553" y="492984"/>
          <a:ext cx="2433572" cy="14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NEGLECTFUL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UNINVOLVED PARENT  </a:t>
          </a:r>
          <a:endParaRPr lang="en-US" sz="1900" kern="1200" dirty="0"/>
        </a:p>
      </dsp:txBody>
      <dsp:txXfrm>
        <a:off x="2677553" y="492984"/>
        <a:ext cx="2433572" cy="1460143"/>
      </dsp:txXfrm>
    </dsp:sp>
    <dsp:sp modelId="{7EE13FD3-EFD4-4263-87B4-A8812C2576E5}">
      <dsp:nvSpPr>
        <dsp:cNvPr id="0" name=""/>
        <dsp:cNvSpPr/>
      </dsp:nvSpPr>
      <dsp:spPr>
        <a:xfrm>
          <a:off x="0" y="2241544"/>
          <a:ext cx="2433572" cy="14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AUTHORITATIVE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INDEPENDENCE BUT WITH RESTRICTIONS</a:t>
          </a:r>
          <a:endParaRPr lang="en-US" sz="1900" kern="1200" dirty="0"/>
        </a:p>
      </dsp:txBody>
      <dsp:txXfrm>
        <a:off x="0" y="2241544"/>
        <a:ext cx="2433572" cy="1460143"/>
      </dsp:txXfrm>
    </dsp:sp>
    <dsp:sp modelId="{53122936-F988-405D-87E4-C231AD3A3BF6}">
      <dsp:nvSpPr>
        <dsp:cNvPr id="0" name=""/>
        <dsp:cNvSpPr/>
      </dsp:nvSpPr>
      <dsp:spPr>
        <a:xfrm>
          <a:off x="2677553" y="1936739"/>
          <a:ext cx="2433572" cy="14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INDULGENT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PLACES NO LIMITS</a:t>
          </a:r>
          <a:endParaRPr lang="en-US" sz="1900" kern="1200" dirty="0"/>
        </a:p>
      </dsp:txBody>
      <dsp:txXfrm>
        <a:off x="2677553" y="1936739"/>
        <a:ext cx="2433572" cy="1460143"/>
      </dsp:txXfrm>
    </dsp:sp>
    <dsp:sp modelId="{FA70207E-B89F-434E-B103-22E3E1BEE352}">
      <dsp:nvSpPr>
        <dsp:cNvPr id="0" name=""/>
        <dsp:cNvSpPr/>
      </dsp:nvSpPr>
      <dsp:spPr>
        <a:xfrm>
          <a:off x="1339088" y="3899985"/>
          <a:ext cx="2433572" cy="14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TYPES OF PARENTING BY DIANA BAUMRID()1971</a:t>
          </a:r>
          <a:endParaRPr lang="en-US" sz="1900" kern="1200" dirty="0"/>
        </a:p>
      </dsp:txBody>
      <dsp:txXfrm>
        <a:off x="1339088" y="3899985"/>
        <a:ext cx="2433572" cy="146014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FDF178-0F27-4A21-A6B7-4ACF119F1BBA}">
      <dsp:nvSpPr>
        <dsp:cNvPr id="0" name=""/>
        <dsp:cNvSpPr/>
      </dsp:nvSpPr>
      <dsp:spPr>
        <a:xfrm>
          <a:off x="1819563" y="686149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1.PEERS</a:t>
          </a:r>
          <a:endParaRPr lang="en-US" sz="1400" kern="1200" dirty="0"/>
        </a:p>
      </dsp:txBody>
      <dsp:txXfrm>
        <a:off x="1819563" y="686149"/>
        <a:ext cx="1472623" cy="957205"/>
      </dsp:txXfrm>
    </dsp:sp>
    <dsp:sp modelId="{022DDD24-303E-4422-8EA0-EDFCAB851A8B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659181" y="151656"/>
              </a:moveTo>
              <a:arcTo wR="1912748" hR="1912748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BDB-2BAD-4719-A1D0-C2D0C035170D}">
      <dsp:nvSpPr>
        <dsp:cNvPr id="0" name=""/>
        <dsp:cNvSpPr/>
      </dsp:nvSpPr>
      <dsp:spPr>
        <a:xfrm>
          <a:off x="3638695" y="2007825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2.SCHOOL</a:t>
          </a:r>
          <a:endParaRPr lang="en-US" sz="1400" kern="1200" dirty="0"/>
        </a:p>
      </dsp:txBody>
      <dsp:txXfrm>
        <a:off x="3638695" y="2007825"/>
        <a:ext cx="1472623" cy="957205"/>
      </dsp:txXfrm>
    </dsp:sp>
    <dsp:sp modelId="{895B1A0F-EC49-4AA0-993B-5CD641FAAEBD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822869" y="1812507"/>
              </a:moveTo>
              <a:arcTo wR="1912748" hR="1912748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F8F92-16C3-42DF-AD7B-4B7D2FA961BA}">
      <dsp:nvSpPr>
        <dsp:cNvPr id="0" name=""/>
        <dsp:cNvSpPr/>
      </dsp:nvSpPr>
      <dsp:spPr>
        <a:xfrm>
          <a:off x="2943848" y="4146344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QUALITY OF NEIGHBOURHOO</a:t>
          </a:r>
          <a:endParaRPr lang="en-US" sz="1400" kern="1200" dirty="0"/>
        </a:p>
      </dsp:txBody>
      <dsp:txXfrm>
        <a:off x="2943848" y="4146344"/>
        <a:ext cx="1472623" cy="957205"/>
      </dsp:txXfrm>
    </dsp:sp>
    <dsp:sp modelId="{FC9BDF51-A01D-480F-97E8-0592BD4E602F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293121" y="3787295"/>
              </a:moveTo>
              <a:arcTo wR="1912748" hR="1912748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EB8C0-E61E-412D-9A58-7C2668081886}">
      <dsp:nvSpPr>
        <dsp:cNvPr id="0" name=""/>
        <dsp:cNvSpPr/>
      </dsp:nvSpPr>
      <dsp:spPr>
        <a:xfrm>
          <a:off x="695277" y="4146344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THE BROADER CULTURE</a:t>
          </a:r>
          <a:endParaRPr lang="en-US" sz="1400" kern="1200" dirty="0"/>
        </a:p>
      </dsp:txBody>
      <dsp:txXfrm>
        <a:off x="695277" y="4146344"/>
        <a:ext cx="1472623" cy="957205"/>
      </dsp:txXfrm>
    </dsp:sp>
    <dsp:sp modelId="{1192F4BE-FADE-4851-AEBC-F7493794C9C3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19690" y="2971413"/>
              </a:moveTo>
              <a:arcTo wR="1912748" hR="1912748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715AD-B216-49A3-8D0D-D72175A0C93C}">
      <dsp:nvSpPr>
        <dsp:cNvPr id="0" name=""/>
        <dsp:cNvSpPr/>
      </dsp:nvSpPr>
      <dsp:spPr>
        <a:xfrm>
          <a:off x="431" y="2007825"/>
          <a:ext cx="1472623" cy="957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 INFLUENCE DEVELOPMENT</a:t>
          </a:r>
          <a:endParaRPr lang="en-US" sz="1400" kern="1200" dirty="0"/>
        </a:p>
      </dsp:txBody>
      <dsp:txXfrm>
        <a:off x="431" y="2007825"/>
        <a:ext cx="1472623" cy="957205"/>
      </dsp:txXfrm>
    </dsp:sp>
    <dsp:sp modelId="{1FFF2E77-6B9E-4411-820D-1099F53BAAF7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33227" y="833990"/>
              </a:moveTo>
              <a:arcTo wR="1912748" hR="1912748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C960F-5A2C-4C5C-B7D3-867EFDD8B489}">
      <dsp:nvSpPr>
        <dsp:cNvPr id="0" name=""/>
        <dsp:cNvSpPr/>
      </dsp:nvSpPr>
      <dsp:spPr>
        <a:xfrm>
          <a:off x="623" y="0"/>
          <a:ext cx="1622381" cy="5853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LEVEL 1 PRECONVENTIAL</a:t>
          </a:r>
          <a:endParaRPr lang="en-US" sz="1300" kern="1200" dirty="0"/>
        </a:p>
      </dsp:txBody>
      <dsp:txXfrm>
        <a:off x="623" y="0"/>
        <a:ext cx="1622381" cy="1755933"/>
      </dsp:txXfrm>
    </dsp:sp>
    <dsp:sp modelId="{F1035CF2-CB54-466D-AD47-445E4F1F44B5}">
      <dsp:nvSpPr>
        <dsp:cNvPr id="0" name=""/>
        <dsp:cNvSpPr/>
      </dsp:nvSpPr>
      <dsp:spPr>
        <a:xfrm>
          <a:off x="162862" y="1757648"/>
          <a:ext cx="1297905" cy="176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1 CHIDREN OBEY PARENTS</a:t>
          </a:r>
          <a:endParaRPr lang="en-US" sz="1400" kern="1200" dirty="0"/>
        </a:p>
      </dsp:txBody>
      <dsp:txXfrm>
        <a:off x="162862" y="1757648"/>
        <a:ext cx="1297905" cy="1764793"/>
      </dsp:txXfrm>
    </dsp:sp>
    <dsp:sp modelId="{46075B73-6B3C-4D9F-9C83-E0E329CEAC3B}">
      <dsp:nvSpPr>
        <dsp:cNvPr id="0" name=""/>
        <dsp:cNvSpPr/>
      </dsp:nvSpPr>
      <dsp:spPr>
        <a:xfrm>
          <a:off x="162862" y="3793948"/>
          <a:ext cx="1297905" cy="176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PURSUE OWN INTERESTS</a:t>
          </a:r>
          <a:endParaRPr lang="en-US" sz="1400" kern="1200" dirty="0"/>
        </a:p>
      </dsp:txBody>
      <dsp:txXfrm>
        <a:off x="162862" y="3793948"/>
        <a:ext cx="1297905" cy="1764793"/>
      </dsp:txXfrm>
    </dsp:sp>
    <dsp:sp modelId="{82E73FF2-1834-4343-A8FC-D17EEE86C123}">
      <dsp:nvSpPr>
        <dsp:cNvPr id="0" name=""/>
        <dsp:cNvSpPr/>
      </dsp:nvSpPr>
      <dsp:spPr>
        <a:xfrm>
          <a:off x="1744684" y="0"/>
          <a:ext cx="1622381" cy="5853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LEVEL 2 CONVENTIONAL </a:t>
          </a:r>
          <a:endParaRPr lang="en-US" sz="1300" kern="1200" dirty="0"/>
        </a:p>
      </dsp:txBody>
      <dsp:txXfrm>
        <a:off x="1744684" y="0"/>
        <a:ext cx="1622381" cy="1755933"/>
      </dsp:txXfrm>
    </dsp:sp>
    <dsp:sp modelId="{DBD2A837-3052-4DED-9A0B-DA4B25BD1B97}">
      <dsp:nvSpPr>
        <dsp:cNvPr id="0" name=""/>
        <dsp:cNvSpPr/>
      </dsp:nvSpPr>
      <dsp:spPr>
        <a:xfrm>
          <a:off x="1906922" y="1757648"/>
          <a:ext cx="1297905" cy="176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3 TRUST,CARING LOYATY </a:t>
          </a:r>
          <a:endParaRPr lang="en-US" sz="1400" kern="1200" dirty="0"/>
        </a:p>
      </dsp:txBody>
      <dsp:txXfrm>
        <a:off x="1906922" y="1757648"/>
        <a:ext cx="1297905" cy="1764793"/>
      </dsp:txXfrm>
    </dsp:sp>
    <dsp:sp modelId="{066051DC-0A7E-432E-BC28-B709568F9B2B}">
      <dsp:nvSpPr>
        <dsp:cNvPr id="0" name=""/>
        <dsp:cNvSpPr/>
      </dsp:nvSpPr>
      <dsp:spPr>
        <a:xfrm>
          <a:off x="1906922" y="3793948"/>
          <a:ext cx="1297905" cy="176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SOCIAL ORDER LAW JUSTICE AND DUTY</a:t>
          </a:r>
          <a:endParaRPr lang="en-US" sz="1400" kern="1200" dirty="0"/>
        </a:p>
      </dsp:txBody>
      <dsp:txXfrm>
        <a:off x="1906922" y="3793948"/>
        <a:ext cx="1297905" cy="1764793"/>
      </dsp:txXfrm>
    </dsp:sp>
    <dsp:sp modelId="{F95550F1-3193-486C-B29F-5E0405725004}">
      <dsp:nvSpPr>
        <dsp:cNvPr id="0" name=""/>
        <dsp:cNvSpPr/>
      </dsp:nvSpPr>
      <dsp:spPr>
        <a:xfrm>
          <a:off x="3488744" y="0"/>
          <a:ext cx="1622381" cy="5853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LEVEL 3 POSTCONVENTIONAL LEVEL</a:t>
          </a:r>
          <a:endParaRPr lang="en-US" sz="1300" kern="1200" dirty="0"/>
        </a:p>
      </dsp:txBody>
      <dsp:txXfrm>
        <a:off x="3488744" y="0"/>
        <a:ext cx="1622381" cy="1755933"/>
      </dsp:txXfrm>
    </dsp:sp>
    <dsp:sp modelId="{1431C519-D86E-4D2F-98BE-346AF72DFDB5}">
      <dsp:nvSpPr>
        <dsp:cNvPr id="0" name=""/>
        <dsp:cNvSpPr/>
      </dsp:nvSpPr>
      <dsp:spPr>
        <a:xfrm>
          <a:off x="3650982" y="1757648"/>
          <a:ext cx="1297905" cy="176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5VALUES RIGHTS AND PRINCIPLES TRANSCEND LAW</a:t>
          </a:r>
          <a:endParaRPr lang="en-US" sz="1400" kern="1200" dirty="0"/>
        </a:p>
      </dsp:txBody>
      <dsp:txXfrm>
        <a:off x="3650982" y="1757648"/>
        <a:ext cx="1297905" cy="1764793"/>
      </dsp:txXfrm>
    </dsp:sp>
    <dsp:sp modelId="{BD5F64B7-43C4-4E0F-B322-E1D303ECA1E5}">
      <dsp:nvSpPr>
        <dsp:cNvPr id="0" name=""/>
        <dsp:cNvSpPr/>
      </dsp:nvSpPr>
      <dsp:spPr>
        <a:xfrm>
          <a:off x="3650982" y="3793948"/>
          <a:ext cx="1297905" cy="176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STAGE 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LAW AND CONSCIENCE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COSCIENCE PREDOMINATE</a:t>
          </a:r>
          <a:endParaRPr lang="en-US" sz="1400" kern="1200" dirty="0"/>
        </a:p>
      </dsp:txBody>
      <dsp:txXfrm>
        <a:off x="3650982" y="3793948"/>
        <a:ext cx="1297905" cy="176479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C0A94D-6860-4D03-A37C-A0018AFD1FBF}">
      <dsp:nvSpPr>
        <dsp:cNvPr id="0" name=""/>
        <dsp:cNvSpPr/>
      </dsp:nvSpPr>
      <dsp:spPr>
        <a:xfrm>
          <a:off x="859" y="2356850"/>
          <a:ext cx="1139411" cy="1139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NATURE </a:t>
          </a:r>
          <a:endParaRPr lang="en-US" sz="1500" kern="1200" dirty="0"/>
        </a:p>
      </dsp:txBody>
      <dsp:txXfrm>
        <a:off x="859" y="2356850"/>
        <a:ext cx="1139411" cy="1139411"/>
      </dsp:txXfrm>
    </dsp:sp>
    <dsp:sp modelId="{4F2933E0-ACAF-4112-9710-1BFF69AF38FA}">
      <dsp:nvSpPr>
        <dsp:cNvPr id="0" name=""/>
        <dsp:cNvSpPr/>
      </dsp:nvSpPr>
      <dsp:spPr>
        <a:xfrm>
          <a:off x="1232790" y="2596127"/>
          <a:ext cx="660858" cy="6608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32790" y="2596127"/>
        <a:ext cx="660858" cy="660858"/>
      </dsp:txXfrm>
    </dsp:sp>
    <dsp:sp modelId="{C3AC2306-C700-4148-9452-9D7AE3002700}">
      <dsp:nvSpPr>
        <dsp:cNvPr id="0" name=""/>
        <dsp:cNvSpPr/>
      </dsp:nvSpPr>
      <dsp:spPr>
        <a:xfrm>
          <a:off x="1986169" y="2356850"/>
          <a:ext cx="1139411" cy="1139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NURTURE</a:t>
          </a:r>
          <a:endParaRPr lang="en-US" sz="1500" kern="1200" dirty="0"/>
        </a:p>
      </dsp:txBody>
      <dsp:txXfrm>
        <a:off x="1986169" y="2356850"/>
        <a:ext cx="1139411" cy="1139411"/>
      </dsp:txXfrm>
    </dsp:sp>
    <dsp:sp modelId="{64293EE8-2CF1-4D14-957E-817297B96046}">
      <dsp:nvSpPr>
        <dsp:cNvPr id="0" name=""/>
        <dsp:cNvSpPr/>
      </dsp:nvSpPr>
      <dsp:spPr>
        <a:xfrm>
          <a:off x="3218100" y="2596127"/>
          <a:ext cx="660858" cy="66085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18100" y="2596127"/>
        <a:ext cx="660858" cy="660858"/>
      </dsp:txXfrm>
    </dsp:sp>
    <dsp:sp modelId="{F266E665-03E3-430B-A26F-F1E72A4FDD3B}">
      <dsp:nvSpPr>
        <dsp:cNvPr id="0" name=""/>
        <dsp:cNvSpPr/>
      </dsp:nvSpPr>
      <dsp:spPr>
        <a:xfrm>
          <a:off x="3971479" y="2356850"/>
          <a:ext cx="1139411" cy="1139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GENDER</a:t>
          </a:r>
          <a:endParaRPr lang="en-US" sz="1500" kern="1200" dirty="0"/>
        </a:p>
      </dsp:txBody>
      <dsp:txXfrm>
        <a:off x="3971479" y="2356850"/>
        <a:ext cx="1139411" cy="113941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45C3B5-9604-4BFC-BDAE-054B42DEC6CF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</a:t>
          </a:r>
          <a:endParaRPr lang="en-US" sz="1600" kern="1200" dirty="0"/>
        </a:p>
      </dsp:txBody>
      <dsp:txXfrm rot="5400000">
        <a:off x="-245635" y="246082"/>
        <a:ext cx="1637567" cy="1146297"/>
      </dsp:txXfrm>
    </dsp:sp>
    <dsp:sp modelId="{E402C6D1-CAC0-48F2-987B-062B3B73CD6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INTELLIGENT APPEALING EAY GOING SELF ESTEEM TALENTS FAITH SOCIABLE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 rot="5400000">
        <a:off x="4155739" y="-3008994"/>
        <a:ext cx="1064418" cy="7083302"/>
      </dsp:txXfrm>
    </dsp:sp>
    <dsp:sp modelId="{21D62C08-55DF-4CAC-ACCB-B8481F69E8F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FAMILY</a:t>
          </a:r>
          <a:endParaRPr lang="en-US" sz="1600" kern="1200" dirty="0"/>
        </a:p>
      </dsp:txBody>
      <dsp:txXfrm rot="5400000">
        <a:off x="-245635" y="1689832"/>
        <a:ext cx="1637567" cy="1146297"/>
      </dsp:txXfrm>
    </dsp:sp>
    <dsp:sp modelId="{8B58803C-CDBD-4B54-88B3-DC93AEE14407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SUPPORTIVE FAMILY,ECONOMIC ADVANTAGES ,AUTHORITATIVE PARENTING,WARM HOME STRUCTURE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 rot="5400000">
        <a:off x="4155739" y="-1565244"/>
        <a:ext cx="1064418" cy="7083302"/>
      </dsp:txXfrm>
    </dsp:sp>
    <dsp:sp modelId="{507995FA-0A57-4E7F-BC40-3FD6C6FB79AF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WIDER WORLD</a:t>
          </a:r>
          <a:endParaRPr lang="en-US" sz="1600" kern="1200" dirty="0"/>
        </a:p>
      </dsp:txBody>
      <dsp:txXfrm rot="5400000">
        <a:off x="-245635" y="3133582"/>
        <a:ext cx="1637567" cy="1146297"/>
      </dsp:txXfrm>
    </dsp:sp>
    <dsp:sp modelId="{9102C9EC-6682-4108-A1E1-CFB6DC0ECB4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SUPPORTIVE POSITIVE ADULTS,SUPPORTIVE ORGANIZATIONS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DB8B0-6547-4214-A794-2814248072F7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</a:t>
          </a:r>
          <a:endParaRPr lang="en-US" sz="3000" kern="1200" dirty="0"/>
        </a:p>
      </dsp:txBody>
      <dsp:txXfrm rot="16200000">
        <a:off x="-1050033" y="1705490"/>
        <a:ext cx="2637361" cy="536049"/>
      </dsp:txXfrm>
    </dsp:sp>
    <dsp:sp modelId="{D506721E-C1B3-4B36-90B1-B2EFF6DF3962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PATTERN OF CHANGE </a:t>
          </a:r>
          <a:endParaRPr lang="en-US" sz="2700" kern="1200" dirty="0"/>
        </a:p>
      </dsp:txBody>
      <dsp:txXfrm>
        <a:off x="536671" y="654834"/>
        <a:ext cx="1996783" cy="3216294"/>
      </dsp:txXfrm>
    </dsp:sp>
    <dsp:sp modelId="{AD44C57C-D14D-45C8-8FF6-70649CB91E11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</a:t>
          </a:r>
          <a:endParaRPr lang="en-US" sz="3000" kern="1200" dirty="0"/>
        </a:p>
      </dsp:txBody>
      <dsp:txXfrm rot="16200000">
        <a:off x="1724020" y="1705490"/>
        <a:ext cx="2637361" cy="536049"/>
      </dsp:txXfrm>
    </dsp:sp>
    <dsp:sp modelId="{A45A90AC-A907-425E-932F-1D33707D1A74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42A5E-6CB7-4213-8781-BE428A6595BA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 HUMAN CAPABILITIES</a:t>
          </a:r>
          <a:endParaRPr lang="en-US" sz="2700" kern="1200" dirty="0"/>
        </a:p>
      </dsp:txBody>
      <dsp:txXfrm>
        <a:off x="3310726" y="654834"/>
        <a:ext cx="1996783" cy="3216294"/>
      </dsp:txXfrm>
    </dsp:sp>
    <dsp:sp modelId="{D9411641-699F-4C60-8B43-8C4B446026FC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</a:t>
          </a:r>
          <a:endParaRPr lang="en-US" sz="3000" kern="1200" dirty="0"/>
        </a:p>
      </dsp:txBody>
      <dsp:txXfrm rot="16200000">
        <a:off x="4498075" y="1705490"/>
        <a:ext cx="2637361" cy="536049"/>
      </dsp:txXfrm>
    </dsp:sp>
    <dsp:sp modelId="{2AC11AD8-7345-456A-948E-258C4BE55093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B02DB-006E-4149-916A-04FEF6AA6C5D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THAT BEGIN AT CONCEPTION AND CONTINUES THROUGH OUT THE LIFE SPAN</a:t>
          </a:r>
          <a:endParaRPr lang="en-US" sz="2700" kern="1200" dirty="0"/>
        </a:p>
      </dsp:txBody>
      <dsp:txXfrm>
        <a:off x="6084780" y="654834"/>
        <a:ext cx="1996783" cy="32162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45F4B-6C65-4241-B8FF-91DBCC407826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7C9AB-98C6-4EDC-93DB-0A326B2E2243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1.PHYSICAL PROCESS-CHANGES IN BIOLOGICAL NATURE=MATURATION</a:t>
          </a:r>
          <a:endParaRPr lang="en-US" sz="1200" kern="1200" dirty="0"/>
        </a:p>
      </dsp:txBody>
      <dsp:txXfrm>
        <a:off x="8840" y="1357788"/>
        <a:ext cx="2648902" cy="1810385"/>
      </dsp:txXfrm>
    </dsp:sp>
    <dsp:sp modelId="{2B3B7972-A082-49E1-AA5A-E87FD1381AD4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COGNITIVE PROCESS –CHANGES IN THOUGHT,INTELLIGENCE,LANGUAGE</a:t>
          </a:r>
          <a:endParaRPr lang="en-US" sz="1200" kern="1200" dirty="0"/>
        </a:p>
      </dsp:txBody>
      <dsp:txXfrm>
        <a:off x="2790348" y="1357788"/>
        <a:ext cx="2648902" cy="1810385"/>
      </dsp:txXfrm>
    </dsp:sp>
    <dsp:sp modelId="{0904C196-C814-4041-9C71-F2885803FA09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3.SOCIALEMOTINAL PROCESS—CHANGES IN RELATIONS,EMOTIONS ,PERSONALITY</a:t>
          </a:r>
          <a:endParaRPr lang="en-US" sz="1200" kern="1200" dirty="0"/>
        </a:p>
      </dsp:txBody>
      <dsp:txXfrm>
        <a:off x="5571857" y="1357788"/>
        <a:ext cx="2648902" cy="18103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CDB68-1667-4E13-825C-F6BF85D5B8E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PRENATAL DEVELOPMENT</a:t>
          </a:r>
          <a:endParaRPr lang="en-US" sz="2400" kern="1200" dirty="0"/>
        </a:p>
      </dsp:txBody>
      <dsp:txXfrm>
        <a:off x="0" y="591343"/>
        <a:ext cx="2571749" cy="1543050"/>
      </dsp:txXfrm>
    </dsp:sp>
    <dsp:sp modelId="{B5FB48B0-C081-410D-9693-3C11199B6B0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PHYSICAL DEVELOMENT</a:t>
          </a:r>
          <a:endParaRPr lang="en-US" sz="2400" kern="1200" dirty="0"/>
        </a:p>
      </dsp:txBody>
      <dsp:txXfrm>
        <a:off x="2828925" y="591343"/>
        <a:ext cx="2571749" cy="1543050"/>
      </dsp:txXfrm>
    </dsp:sp>
    <dsp:sp modelId="{9033E1B1-312C-4AEC-B693-304503B501E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COGNITIVE DEVLOMENT</a:t>
          </a:r>
          <a:endParaRPr lang="en-US" sz="2400" kern="1200" dirty="0"/>
        </a:p>
      </dsp:txBody>
      <dsp:txXfrm>
        <a:off x="5657849" y="591343"/>
        <a:ext cx="2571749" cy="1543050"/>
      </dsp:txXfrm>
    </dsp:sp>
    <dsp:sp modelId="{D54122E9-8006-484A-887B-68EBA07CBBB0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 EMOTIONAL PHYSICAL DEVLOMENT </a:t>
          </a:r>
          <a:endParaRPr lang="en-US" sz="2400" kern="1200" dirty="0"/>
        </a:p>
      </dsp:txBody>
      <dsp:txXfrm>
        <a:off x="1414462" y="2391569"/>
        <a:ext cx="2571749" cy="1543050"/>
      </dsp:txXfrm>
    </dsp:sp>
    <dsp:sp modelId="{936FBF67-96AA-4710-BFE6-4E57E4BD52E5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POSITIVE PSYCHOLOGY AND CHILDREN DEVLOPMENT</a:t>
          </a:r>
          <a:endParaRPr lang="en-US" sz="2400" kern="1200" dirty="0"/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B4B26-3DA5-4A35-BC51-0712F48AC9B5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4 WKS  EMBRYO  1 CM HEAD EYES EARS BEGIN TO SHOW</a:t>
          </a:r>
          <a:endParaRPr lang="en-US" sz="2100" kern="1200" dirty="0"/>
        </a:p>
      </dsp:txBody>
      <dsp:txXfrm>
        <a:off x="1727" y="1810385"/>
        <a:ext cx="2688282" cy="1810385"/>
      </dsp:txXfrm>
    </dsp:sp>
    <dsp:sp modelId="{1F6B42E0-1F6C-4D70-8CF9-8B26977144AA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94889-4E12-453C-9505-88F885E6B652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8 WKS  4 CMS  END OF EMBROYNIC PHASE  HEART BEAT MUSCLES ACT SEX DFFERNTIAN</a:t>
          </a:r>
          <a:endParaRPr lang="en-US" sz="2100" kern="1200" dirty="0"/>
        </a:p>
      </dsp:txBody>
      <dsp:txXfrm>
        <a:off x="2770658" y="1810385"/>
        <a:ext cx="2688282" cy="1810385"/>
      </dsp:txXfrm>
    </dsp:sp>
    <dsp:sp modelId="{29B64A18-59DF-4DA2-B123-E376F664DB8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B44B9-E00A-441B-8997-0CA84DB167E8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4 ½  MONTHS  18 CMS , THUMB COMES CLOSE TO MOUTH SUCKING RELEX ORGANS DEVELOPS</a:t>
          </a:r>
          <a:endParaRPr lang="en-US" sz="2100" kern="1200" dirty="0"/>
        </a:p>
      </dsp:txBody>
      <dsp:txXfrm>
        <a:off x="5539589" y="1810385"/>
        <a:ext cx="2688282" cy="1810385"/>
      </dsp:txXfrm>
    </dsp:sp>
    <dsp:sp modelId="{7B7FDEA0-8238-4E3B-A1FB-DD51229708A2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615A-DC89-46E6-8D7F-D7443586F581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8FDC0-72D5-4986-BDD4-CFE8C83DFD1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712C2-66C2-4691-B0AE-8B8A8C1F50E3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GERMINAL PERIOD WKS 1-2</a:t>
          </a:r>
          <a:endParaRPr lang="en-US" sz="2200" kern="1200" dirty="0"/>
        </a:p>
      </dsp:txBody>
      <dsp:txXfrm>
        <a:off x="3775352" y="455027"/>
        <a:ext cx="2941875" cy="1071380"/>
      </dsp:txXfrm>
    </dsp:sp>
    <dsp:sp modelId="{01E58479-629A-42EA-A518-36F26B2DF9CB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EMBROYNIC PERIOD WKS 3 THROUGH 8</a:t>
          </a:r>
          <a:endParaRPr lang="en-US" sz="2200" kern="1200" dirty="0"/>
        </a:p>
      </dsp:txBody>
      <dsp:txXfrm>
        <a:off x="3775352" y="1660330"/>
        <a:ext cx="2941875" cy="1071380"/>
      </dsp:txXfrm>
    </dsp:sp>
    <dsp:sp modelId="{BB21710B-E16D-4411-8C5F-67381A580909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FETAL PERIOD MONTH 2 THROUGH 8 </a:t>
          </a:r>
          <a:endParaRPr lang="en-US" sz="2200" kern="1200" dirty="0"/>
        </a:p>
      </dsp:txBody>
      <dsp:txXfrm>
        <a:off x="3775352" y="2865632"/>
        <a:ext cx="2941875" cy="10713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21CF5-A696-4A92-9FDE-6A366E4CDCD6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A11D-76D3-4C0E-A72A-6B72D565A22D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97D6F-977B-4CFB-B550-44119274A353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GRASPING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SUCKING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STEPPING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STATRLE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PERSISTENT REFLEXES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COUGH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BLINKING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YAWNING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VOLUNTARY CONTROL OF MANY BEHAVIOURS FOLLOW.</a:t>
          </a:r>
          <a:endParaRPr lang="en-US" sz="1200" kern="1200" dirty="0"/>
        </a:p>
      </dsp:txBody>
      <dsp:txXfrm rot="10800000">
        <a:off x="246887" y="2036683"/>
        <a:ext cx="2417445" cy="2489279"/>
      </dsp:txXfrm>
    </dsp:sp>
    <dsp:sp modelId="{91C5AA55-9924-4D54-BB1E-C2162434286D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24D6C-C792-442F-BBF6-35F9D2E92428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DEVELOPMENTAL ACCOMPLISHMENTS IN GROSS MOTOR SKILLS DURING THE FIRST 15 MONTHS</a:t>
          </a:r>
          <a:endParaRPr lang="en-US" sz="1200" kern="1200" dirty="0"/>
        </a:p>
      </dsp:txBody>
      <dsp:txXfrm rot="10800000">
        <a:off x="2906077" y="2036683"/>
        <a:ext cx="2417445" cy="2489279"/>
      </dsp:txXfrm>
    </dsp:sp>
    <dsp:sp modelId="{D5801DE1-1E43-429D-A075-93CFA62E3A98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E5ED3-FAFB-4017-A996-B92916A1CD7C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kern="1200" dirty="0" smtClean="0">
              <a:solidFill>
                <a:srgbClr val="FF0000"/>
              </a:solidFill>
            </a:rPr>
            <a:t>THE BRAIN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DENDRITIC SPREADING THERE IS INCREASE IN CONNECTIONS OVER THE COURSE OF THE FIRST 2 YRS</a:t>
          </a:r>
          <a:endParaRPr lang="en-US" sz="1200" kern="1200" dirty="0"/>
        </a:p>
      </dsp:txBody>
      <dsp:txXfrm rot="10800000">
        <a:off x="5565267" y="2036683"/>
        <a:ext cx="2417445" cy="24892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09875-2CF1-481B-A060-29F633170405}">
      <dsp:nvSpPr>
        <dsp:cNvPr id="0" name=""/>
        <dsp:cNvSpPr/>
      </dsp:nvSpPr>
      <dsp:spPr>
        <a:xfrm>
          <a:off x="1616075" y="482"/>
          <a:ext cx="2424112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BIRTH TO 2 YRS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FROM REFLEX TO SYMBOLIC THOUGHT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OBJECT PERMANCE-ABILITY TO UNDERSTAND OBJECTS EVEN  WHEN THEY CAN BE SEEN DIRECTLY</a:t>
          </a:r>
          <a:endParaRPr lang="en-US" sz="1200" kern="1200" dirty="0"/>
        </a:p>
      </dsp:txBody>
      <dsp:txXfrm>
        <a:off x="1616075" y="482"/>
        <a:ext cx="2424112" cy="1881106"/>
      </dsp:txXfrm>
    </dsp:sp>
    <dsp:sp modelId="{F8FF3A70-4CCE-48DE-B290-D8DBA5614DA2}">
      <dsp:nvSpPr>
        <dsp:cNvPr id="0" name=""/>
        <dsp:cNvSpPr/>
      </dsp:nvSpPr>
      <dsp:spPr>
        <a:xfrm>
          <a:off x="0" y="482"/>
          <a:ext cx="1616075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1.SENSORIMOTOR STAGE</a:t>
          </a:r>
          <a:endParaRPr lang="en-US" sz="1400" kern="1200" dirty="0"/>
        </a:p>
      </dsp:txBody>
      <dsp:txXfrm>
        <a:off x="0" y="482"/>
        <a:ext cx="1616075" cy="1881106"/>
      </dsp:txXfrm>
    </dsp:sp>
    <dsp:sp modelId="{4170E6B0-3108-4236-B4DD-BA9F34D26F99}">
      <dsp:nvSpPr>
        <dsp:cNvPr id="0" name=""/>
        <dsp:cNvSpPr/>
      </dsp:nvSpPr>
      <dsp:spPr>
        <a:xfrm>
          <a:off x="1616075" y="2069699"/>
          <a:ext cx="2424112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7-11 YRS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REASON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CLASSIFY OBJECTS</a:t>
          </a:r>
          <a:endParaRPr lang="en-US" sz="1200" kern="1200" dirty="0"/>
        </a:p>
      </dsp:txBody>
      <dsp:txXfrm>
        <a:off x="1616075" y="2069699"/>
        <a:ext cx="2424112" cy="1881106"/>
      </dsp:txXfrm>
    </dsp:sp>
    <dsp:sp modelId="{8FDC9150-DFDA-462D-8146-9798DCA6F0D4}">
      <dsp:nvSpPr>
        <dsp:cNvPr id="0" name=""/>
        <dsp:cNvSpPr/>
      </dsp:nvSpPr>
      <dsp:spPr>
        <a:xfrm>
          <a:off x="0" y="2069699"/>
          <a:ext cx="1616075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CONCRETE OPERATIONAL STAGE</a:t>
          </a:r>
          <a:endParaRPr lang="en-US" sz="1400" kern="1200" dirty="0"/>
        </a:p>
      </dsp:txBody>
      <dsp:txXfrm>
        <a:off x="0" y="2069699"/>
        <a:ext cx="1616075" cy="188110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48F59-8BA5-4530-90C2-DD3870D65B35}">
      <dsp:nvSpPr>
        <dsp:cNvPr id="0" name=""/>
        <dsp:cNvSpPr/>
      </dsp:nvSpPr>
      <dsp:spPr>
        <a:xfrm>
          <a:off x="1616709" y="482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2-7 YRS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WORDS AND IMAGES EVOLVE</a:t>
          </a:r>
          <a:endParaRPr lang="en-US" sz="1200" kern="1200" dirty="0"/>
        </a:p>
      </dsp:txBody>
      <dsp:txXfrm>
        <a:off x="1616709" y="482"/>
        <a:ext cx="2425065" cy="1881106"/>
      </dsp:txXfrm>
    </dsp:sp>
    <dsp:sp modelId="{49450489-75F9-4A29-878F-3ED9E0F18259}">
      <dsp:nvSpPr>
        <dsp:cNvPr id="0" name=""/>
        <dsp:cNvSpPr/>
      </dsp:nvSpPr>
      <dsp:spPr>
        <a:xfrm>
          <a:off x="0" y="482"/>
          <a:ext cx="1616710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PREOPERATIONAL STAGE</a:t>
          </a:r>
          <a:endParaRPr lang="en-US" sz="1400" kern="1200" dirty="0"/>
        </a:p>
      </dsp:txBody>
      <dsp:txXfrm>
        <a:off x="0" y="482"/>
        <a:ext cx="1616710" cy="1881106"/>
      </dsp:txXfrm>
    </dsp:sp>
    <dsp:sp modelId="{CC0037AC-0FD6-4A46-BCAE-B7ABE5C4CF01}">
      <dsp:nvSpPr>
        <dsp:cNvPr id="0" name=""/>
        <dsp:cNvSpPr/>
      </dsp:nvSpPr>
      <dsp:spPr>
        <a:xfrm>
          <a:off x="1616709" y="2069699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11YRS THROUGH ADULTHOOD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ABSTRACT THINKING,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IDEALISTIC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LOGICAL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HYPOTHETICAL DEDUCTIVE REASONING</a:t>
          </a:r>
          <a:endParaRPr lang="en-US" sz="1200" kern="1200" dirty="0"/>
        </a:p>
      </dsp:txBody>
      <dsp:txXfrm>
        <a:off x="1616709" y="2069699"/>
        <a:ext cx="2425065" cy="1881106"/>
      </dsp:txXfrm>
    </dsp:sp>
    <dsp:sp modelId="{44B1E957-B449-46DE-990E-6752210995A6}">
      <dsp:nvSpPr>
        <dsp:cNvPr id="0" name=""/>
        <dsp:cNvSpPr/>
      </dsp:nvSpPr>
      <dsp:spPr>
        <a:xfrm>
          <a:off x="0" y="2069699"/>
          <a:ext cx="1616710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HYPOTHETICAL DECFORMAL OPERATIONAL STAGE</a:t>
          </a:r>
          <a:endParaRPr lang="en-US" sz="1400" kern="1200" dirty="0"/>
        </a:p>
      </dsp:txBody>
      <dsp:txXfrm>
        <a:off x="0" y="2069699"/>
        <a:ext cx="1616710" cy="188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8284-54CB-4027-8B98-B93276CDC87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3B23-12BB-4A7E-843E-3BDB3D01C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3B23-12BB-4A7E-843E-3BDB3D01CE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7EBC8-C47E-42CA-BF41-30679F7F672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88C4-39D7-4EC9-96F9-BB2A012EE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DEVLOPMENT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DEVELOPLMENT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>MOTOR SKILLS DURING THE FIRST 15 MONTHS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samsung\My Documents\My Pictures\Bluetooth Exchange Folder\Photo-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pic>
        <p:nvPicPr>
          <p:cNvPr id="1026" name="Picture 2" descr="C:\Documents and Settings\samsung\My Documents\Bluetooth Exchange Folder\Photo-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DEVLOPMENT IN CHILDHOOOD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INVOLVE </a:t>
            </a:r>
          </a:p>
          <a:p>
            <a:r>
              <a:rPr lang="en-US" dirty="0" smtClean="0"/>
              <a:t>THOUGHT ,INTELLIGENCE,LANGUAGE </a:t>
            </a:r>
          </a:p>
          <a:p>
            <a:r>
              <a:rPr lang="en-US" dirty="0" smtClean="0"/>
              <a:t>CHILDREN ACTIVELY CONSTRUCT THEIR WORLD. USING SCHEMAS</a:t>
            </a:r>
          </a:p>
          <a:p>
            <a:r>
              <a:rPr lang="en-US" dirty="0" smtClean="0"/>
              <a:t>SCHEMA=A  FRAME WORK IN PERSONS MIND THAT ORGANIZES AND INTERPRETS INFORMATION</a:t>
            </a:r>
          </a:p>
          <a:p>
            <a:r>
              <a:rPr lang="en-US" dirty="0" smtClean="0"/>
              <a:t>ASSIMILATION=INCORPORATING NEW INFORMATION INTO EXISTING KNOWLEDGE </a:t>
            </a:r>
          </a:p>
          <a:p>
            <a:r>
              <a:rPr lang="en-US" dirty="0" smtClean="0"/>
              <a:t>ACCOMNDATION=ADJUSTING SCHEMAS TO TAKE NEW INFORMATION INTO ACOUNT.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SYNAPTIC DENSITY  FROM INFANCY TO ADULTHOOD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THE GRAPH  SHOWS THE DRAMTIC INCREASE IN SYNAPTIC DENSITY AND THEN PRUNING ,IN THREE REGIONS OF THE BRAIIN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GREEN =VISUAL CORTEX</a:t>
            </a:r>
          </a:p>
          <a:p>
            <a:r>
              <a:rPr lang="en-US" sz="1800" dirty="0" smtClean="0"/>
              <a:t> PURPLE= AUDITORY CORTEX</a:t>
            </a:r>
          </a:p>
          <a:p>
            <a:r>
              <a:rPr lang="en-US" sz="1800" dirty="0" smtClean="0"/>
              <a:t>BROWN=PREFONTAL CORTEX(REASONING AN DSELF REGULATION)</a:t>
            </a:r>
          </a:p>
          <a:p>
            <a:endParaRPr lang="en-US" dirty="0"/>
          </a:p>
        </p:txBody>
      </p:sp>
      <p:pic>
        <p:nvPicPr>
          <p:cNvPr id="3074" name="Picture 2" descr="C:\Documents and Settings\samsung\My Documents\Bluetooth Exchange Folder\Photo-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PIAGET’S THEORY OF COGNITIVE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STAGES 1&amp;4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STAGES 2 &amp;4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SOCIOECONOMIC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6.THE WIDER SOCIALWORLD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BEYOND THE FAMILY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GAOLS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PSYCHOLOGISTS THINK ABOUT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ERIKSONS STAGES OF SOCIOECONOMIC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STAGES 1,3,5,7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STAGES 2,4,6,8.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ATTACHMENT IN INFANCY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FREUD-ORAL STATSFACTION FROM BREASTFEEDING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“CONTACT COMFORT” IS THE CRUCIAL ELEMENT IN ATTACHMENT(WIRE AND CLOTH ARTIFICIAL MOTHERS EXPERIMENT HARRY HARROW 1958)</a:t>
            </a:r>
          </a:p>
          <a:p>
            <a:endParaRPr lang="en-US" dirty="0" smtClean="0"/>
          </a:p>
          <a:p>
            <a:r>
              <a:rPr lang="en-US" dirty="0" smtClean="0"/>
              <a:t>IMPRINTING (LORENZ 1903-1989)THE TENDANCY OF AN INFANT ANIMAL TO FORM AN ATTACHEMENT TO THE FIRST MOVING OBJECT IT SEES OR HEARS</a:t>
            </a:r>
          </a:p>
          <a:p>
            <a:endParaRPr lang="en-US" dirty="0" smtClean="0"/>
          </a:p>
          <a:p>
            <a:r>
              <a:rPr lang="en-US" dirty="0" smtClean="0"/>
              <a:t>6 TO 7 MONTHS ARE CRUCIAL IN HUMAN ATTACHMENT(JOHN BOWLBY)</a:t>
            </a:r>
          </a:p>
          <a:p>
            <a:endParaRPr lang="en-US" dirty="0" smtClean="0"/>
          </a:p>
          <a:p>
            <a:r>
              <a:rPr lang="en-US" dirty="0" smtClean="0"/>
              <a:t>SECURE ATTACHMENT(RESPONSIVE CAREGIVERS)</a:t>
            </a:r>
          </a:p>
          <a:p>
            <a:endParaRPr lang="en-US" dirty="0" smtClean="0"/>
          </a:p>
          <a:p>
            <a:r>
              <a:rPr lang="en-US" dirty="0" smtClean="0"/>
              <a:t>ATTACMENTS CAN BE TO MULTIPLE CARE GIVERS IN AFRFICAN CULTURES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 CLOSE EMOTINAL BOND BETWEEN AN INFANT AN D  ITS CAREGIVER</a:t>
            </a:r>
          </a:p>
          <a:p>
            <a:endParaRPr lang="en-US" sz="2400" dirty="0" smtClean="0"/>
          </a:p>
          <a:p>
            <a:r>
              <a:rPr lang="en-US" sz="2400" dirty="0" smtClean="0"/>
              <a:t>THE BASIS  FROM WHICH TO EXPLORE THE ENVIRONMENT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TEMPERAMENT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INDIVIDUALS BEHAVIROAL STYLE AND CHARACTERISTIC  WAY OF RESPAONDING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5</a:t>
            </a:r>
            <a:r>
              <a:rPr lang="en-US" sz="3200" dirty="0" smtClean="0"/>
              <a:t>.PARENTING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IDEAS ABOUT THE BEST WAY TO REAR CHILDREN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6.THE WIDER SOCIALWORLD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BEYOND THE FAMILY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7. </a:t>
            </a:r>
            <a:r>
              <a:rPr lang="en-US" sz="3100" dirty="0" smtClean="0"/>
              <a:t>MORAL DEVELOPMENT</a:t>
            </a:r>
            <a:br>
              <a:rPr lang="en-US" sz="3100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INVOLVES CHANGES WITH AGE IN THOUGHTS, FEELNGS I AND BEHAVIOUR REGARDING THE PRINCIPLES AND VALUES THAT GUIDE WHAT PEOPLE SHOULD DO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GENDER DEVELOPMENT/GENDER ROLES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 GD=THE SOCIAL AND PSYCHCOLOGICAL  ASPECTS OF BEING A FEMALE OR MALE</a:t>
            </a:r>
          </a:p>
          <a:p>
            <a:r>
              <a:rPr lang="en-US" sz="3600" dirty="0" smtClean="0"/>
              <a:t>GR=EXPECTATIONS FOR HOW FEMALES AND MALES SHOULD THINK ,FEEL AND ACT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CHARACTERITICS OF RESILENT CHILD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PSYCHOLOGISTS THINK ABOUT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CHILDREN WE ALL TRAVELLED SOME COMMON PATH</a:t>
            </a:r>
          </a:p>
          <a:p>
            <a:r>
              <a:rPr lang="en-US" dirty="0" smtClean="0"/>
              <a:t>HOWEVER THERE ARE INDIVIDUAL VARIATIONS</a:t>
            </a:r>
          </a:p>
          <a:p>
            <a:r>
              <a:rPr lang="en-US" dirty="0" smtClean="0"/>
              <a:t>NO ONE ELSE IN THE WORLD HAS THE SAME FEATURES  EG FINGERPRINTS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QUESTIONS ABOUT DEVELOPMENT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DEVELOPMENT?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IS DEVWHELOWHAT IS WHDEVELOPMENT 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PMENT 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IS DEVELOPMENT 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IS DWHAT IS DEVELOPMENT 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EVELOPMENT 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EARLY EXPERIENCES RULE US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EXPERIENCE DOCTRINE-FIXATED AND PERMANENT MAKEUP</a:t>
            </a:r>
          </a:p>
          <a:p>
            <a:r>
              <a:rPr lang="en-US" dirty="0" smtClean="0"/>
              <a:t>POWER OF LATER EXPERIENCE-CHILDREN ARE MALLEABLE</a:t>
            </a:r>
          </a:p>
          <a:p>
            <a:r>
              <a:rPr lang="en-US" dirty="0" smtClean="0"/>
              <a:t>EARLY EXPERIENCE CREATE A FOUNDATION FOR LATER EXPERINCE,BOTH MAKE IMPORTANT CONTRIBUTIONS TO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NATURE AND NURTURE INFLUENCE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NATURE=AN ORGANISMS BIOLOGICAL INHERITANCE</a:t>
            </a:r>
          </a:p>
          <a:p>
            <a:r>
              <a:rPr lang="en-US" dirty="0" smtClean="0"/>
              <a:t>NURTURE=AN ORGANISMS ENVIRONMENTAL EXPERIENCES</a:t>
            </a:r>
          </a:p>
          <a:p>
            <a:r>
              <a:rPr lang="en-US" dirty="0" smtClean="0"/>
              <a:t>DEVELOPMENT IS INTERACTION OF THE TWO</a:t>
            </a:r>
          </a:p>
          <a:p>
            <a:r>
              <a:rPr lang="en-US" dirty="0" smtClean="0"/>
              <a:t>SOME INDIVIDUALS  GO BEYOND THE TWO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916</Words>
  <Application>Microsoft Office PowerPoint</Application>
  <PresentationFormat>On-screen Show (4:3)</PresentationFormat>
  <Paragraphs>222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HUMAN DEVLOPMENT 1</vt:lpstr>
      <vt:lpstr>LEARNING GAOLS</vt:lpstr>
      <vt:lpstr>HOW PSYCHOLOGISTS THINK ABOUT DEVELOPMENT</vt:lpstr>
      <vt:lpstr> KEY QUESTIONS ABOUT DEVELOPMENT </vt:lpstr>
      <vt:lpstr>WHAT IS DEVELOPMENT?</vt:lpstr>
      <vt:lpstr>     WHAT IS DEVWHELOWHAT IS WHDEVELOPMENT ? PMENT ? WHAT IS DEVELOPMENT ? WHAT IS DWHAT IS DEVELOPMENT ? EVELOPMENT ? </vt:lpstr>
      <vt:lpstr>DO EARLY EXPERIENCES RULE US FOR LIFE</vt:lpstr>
      <vt:lpstr>HOW DO NATURE AND NURTURE INFLUENCE DEVELOPMENT</vt:lpstr>
      <vt:lpstr>CHILD DEVELOPMENT</vt:lpstr>
      <vt:lpstr>PRENATAL DEVELOPMENT</vt:lpstr>
      <vt:lpstr>PRENATAL DEVELOPMENT</vt:lpstr>
      <vt:lpstr>PHYSICAL DEVELOPLMENT</vt:lpstr>
      <vt:lpstr>MOTOR SKILLS DURING THE FIRST 15 MONTHS </vt:lpstr>
      <vt:lpstr>THE BRAIN</vt:lpstr>
      <vt:lpstr>COGNITIVE DEVLOPMENT IN CHILDHOOOD</vt:lpstr>
      <vt:lpstr>SYNAPTIC DENSITY  FROM INFANCY TO ADULTHOOD</vt:lpstr>
      <vt:lpstr>PIAGET’S THEORY OF COGNITIVE DEVELOPMENT</vt:lpstr>
      <vt:lpstr>SOCIOECONOMIC DEVELOPMENT</vt:lpstr>
      <vt:lpstr>6.THE WIDER SOCIALWORLD </vt:lpstr>
      <vt:lpstr>ERIKSONS STAGES OF SOCIOECONOMIC DEVELOPMENT</vt:lpstr>
      <vt:lpstr>ATTACHMENT IN INFANCY </vt:lpstr>
      <vt:lpstr>TEMPERAMENT</vt:lpstr>
      <vt:lpstr>5.PARENTING </vt:lpstr>
      <vt:lpstr>6.THE WIDER SOCIALWORLD </vt:lpstr>
      <vt:lpstr>7. MORAL DEVELOPMENT </vt:lpstr>
      <vt:lpstr>GENDER DEVELOPMENT/GENDER ROLES</vt:lpstr>
      <vt:lpstr>CHARACTERITICS OF RESILENT CHILD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DEVLOPMENT 1</dc:title>
  <dc:creator>Your User Name</dc:creator>
  <cp:lastModifiedBy>Your User Name</cp:lastModifiedBy>
  <cp:revision>19</cp:revision>
  <dcterms:created xsi:type="dcterms:W3CDTF">2012-09-24T09:13:12Z</dcterms:created>
  <dcterms:modified xsi:type="dcterms:W3CDTF">2012-09-26T06:18:09Z</dcterms:modified>
</cp:coreProperties>
</file>