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5" r:id="rId12"/>
    <p:sldId id="267" r:id="rId13"/>
    <p:sldId id="266" r:id="rId14"/>
    <p:sldId id="268" r:id="rId15"/>
    <p:sldId id="275" r:id="rId16"/>
    <p:sldId id="276" r:id="rId17"/>
    <p:sldId id="274" r:id="rId18"/>
    <p:sldId id="272" r:id="rId19"/>
    <p:sldId id="273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98" autoAdjust="0"/>
  </p:normalViewPr>
  <p:slideViewPr>
    <p:cSldViewPr>
      <p:cViewPr varScale="1">
        <p:scale>
          <a:sx n="67" d="100"/>
          <a:sy n="67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9D1963-434A-4133-8BD2-9EE0EAF83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06F77-2A2F-4F55-9BF0-FAABEB606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31913-83CE-44C1-92DB-B0E717088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CDB64-77EC-44CD-A601-D4B47594E2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5F60A-48C1-45AE-85FD-5DA8CB91E6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407C7-93B0-4366-B90E-07926D381E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30A7E-B72C-4BBA-A187-8F9D556948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55EEA-DA68-4570-9B44-64FB0AF067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0C272-E4EC-4183-8C3F-378CCD297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5C2C2-D485-4A5B-8DB9-3928E0461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3AD99-E76F-44B5-85EE-3DCB9A53B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6F5C78D-AD4C-4B2A-AD8D-D2C1C0A58E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946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947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951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952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955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956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957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995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Iatrogenic disorders and amyloidosis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05th feb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SC024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SC024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Clinical outcome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Profound dyspnoe with normal Xrays</a:t>
            </a:r>
          </a:p>
          <a:p>
            <a:pPr eaLnBrk="1" hangingPunct="1"/>
            <a:r>
              <a:rPr lang="en-US" smtClean="0"/>
              <a:t>Cyanosis hypoxia, respiratory acidosis</a:t>
            </a:r>
          </a:p>
          <a:p>
            <a:pPr eaLnBrk="1" hangingPunct="1"/>
            <a:r>
              <a:rPr lang="en-US" smtClean="0"/>
              <a:t>Later diffuse bilateral infiltrate on Xrays</a:t>
            </a:r>
          </a:p>
          <a:p>
            <a:pPr eaLnBrk="1" hangingPunct="1"/>
            <a:r>
              <a:rPr lang="en-US" smtClean="0"/>
              <a:t>Death in a few hours</a:t>
            </a:r>
          </a:p>
          <a:p>
            <a:pPr eaLnBrk="1" hangingPunct="1"/>
            <a:r>
              <a:rPr lang="en-US" smtClean="0"/>
              <a:t>Nitric oxide has been tried as a potent pulmonary vasodilator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Pulmonary thromboembolism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Surgery with or without imobilisation</a:t>
            </a:r>
          </a:p>
          <a:p>
            <a:pPr eaLnBrk="1" hangingPunct="1"/>
            <a:r>
              <a:rPr lang="en-US" smtClean="0"/>
              <a:t>Oral contraception</a:t>
            </a:r>
          </a:p>
          <a:p>
            <a:pPr eaLnBrk="1" hangingPunct="1"/>
            <a:r>
              <a:rPr lang="en-US" smtClean="0"/>
              <a:t>Indwelling vascular catheters and prosthesis e.g artificial heart valves</a:t>
            </a:r>
          </a:p>
          <a:p>
            <a:pPr eaLnBrk="1" hangingPunct="1"/>
            <a:r>
              <a:rPr lang="en-US" smtClean="0"/>
              <a:t>Bedrest (immobilisation)</a:t>
            </a:r>
          </a:p>
          <a:p>
            <a:pPr eaLnBrk="1" hangingPunct="1"/>
            <a:r>
              <a:rPr lang="en-US" smtClean="0"/>
              <a:t>Bypass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Pulmonary thromboembolism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Almost always arise from sites far from the pulmonary artery, e.g the deep cuff veins-95% cases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May follow pulmonary hypertension or atherosclerosis in-situ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1% in all mortalities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30% in patients dying from severe burns, trauma-eg surgery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10%- all dying acutely in hospitals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pathogenesis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The virchows triad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/>
              <a:t>Endothelial injury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/>
              <a:t>Stasis 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/>
              <a:t>Hypercoagulability- e.g. protein C and S deficiency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Endothelial injury leads to exposure of collagen to the platelets and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Aggregation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Release of ADP and thromboxane A2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RECRUITE more platelets-I plug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Activation of coagulation factors-platelet phospolipids and tissue factor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Thrombin activation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Fibrin polymerisation- II PLUG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Trapped rbcs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Propagation to the proximal circulation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PATHOGENESIS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clot may be dislodged  during procedures or movement to ascend to the pulmonary circulation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pathology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Occlusion by large thrombus</a:t>
            </a:r>
          </a:p>
          <a:p>
            <a:pPr eaLnBrk="1" hangingPunct="1"/>
            <a:r>
              <a:rPr lang="en-US" sz="2400" smtClean="0"/>
              <a:t>Pulmonary hypertension </a:t>
            </a:r>
          </a:p>
          <a:p>
            <a:pPr eaLnBrk="1" hangingPunct="1"/>
            <a:r>
              <a:rPr lang="en-US" sz="2400" smtClean="0"/>
              <a:t>Pulmonary infarction</a:t>
            </a:r>
          </a:p>
          <a:p>
            <a:pPr eaLnBrk="1" hangingPunct="1"/>
            <a:r>
              <a:rPr lang="en-US" sz="2400" smtClean="0"/>
              <a:t>Alveolar haemorrhages</a:t>
            </a:r>
          </a:p>
          <a:p>
            <a:pPr eaLnBrk="1" hangingPunct="1"/>
            <a:r>
              <a:rPr lang="en-US" sz="2400" smtClean="0"/>
              <a:t>Raised red infarct with pleural exudation</a:t>
            </a:r>
          </a:p>
          <a:p>
            <a:pPr eaLnBrk="1" hangingPunct="1"/>
            <a:r>
              <a:rPr lang="en-US" sz="2400" smtClean="0"/>
              <a:t>Pale , then brown composed of haemosiderrin</a:t>
            </a:r>
          </a:p>
          <a:p>
            <a:pPr eaLnBrk="1" hangingPunct="1"/>
            <a:r>
              <a:rPr lang="en-US" sz="2400" smtClean="0"/>
              <a:t>Necrosis</a:t>
            </a:r>
          </a:p>
          <a:p>
            <a:pPr eaLnBrk="1" hangingPunct="1"/>
            <a:r>
              <a:rPr lang="en-US" sz="2400" smtClean="0"/>
              <a:t>Acute inflammatory cell infiltrate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 descr="DSC024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6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Pulmonary infarct-after PTE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4" descr="DSC024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15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Internet definition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The term iatrogenic is defined as “ induced in a patient by a physician’s activity, manner or therapy i.e. a complication of treatment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Retrolental fibroplasia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Blindness in premature neonates in ventilators in the 40s and 50s</a:t>
            </a:r>
          </a:p>
          <a:p>
            <a:pPr eaLnBrk="1" hangingPunct="1"/>
            <a:r>
              <a:rPr lang="en-US" smtClean="0"/>
              <a:t>Depends on the duration of exposure, the prematurity  and Norrie disease gene</a:t>
            </a:r>
          </a:p>
          <a:p>
            <a:pPr eaLnBrk="1" hangingPunct="1"/>
            <a:r>
              <a:rPr lang="en-US" smtClean="0"/>
              <a:t>Injury to the retinal arteries which mature late</a:t>
            </a:r>
          </a:p>
          <a:p>
            <a:pPr eaLnBrk="1" hangingPunct="1"/>
            <a:r>
              <a:rPr lang="en-US" smtClean="0"/>
              <a:t>Reports on full-term neonates have been made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pathology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Vasoobliteration</a:t>
            </a:r>
          </a:p>
          <a:p>
            <a:pPr eaLnBrk="1" hangingPunct="1"/>
            <a:r>
              <a:rPr lang="en-US" smtClean="0"/>
              <a:t>Thought to be due to lack of VEGF (VASCULAR ENDO GF)</a:t>
            </a:r>
          </a:p>
          <a:p>
            <a:pPr eaLnBrk="1" hangingPunct="1"/>
            <a:r>
              <a:rPr lang="en-US" smtClean="0"/>
              <a:t>Vasoproliferation</a:t>
            </a:r>
          </a:p>
          <a:p>
            <a:pPr eaLnBrk="1" hangingPunct="1"/>
            <a:r>
              <a:rPr lang="en-US" smtClean="0"/>
              <a:t>Retinal detachment, haemorrhage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Amyloidosis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Def: the deposition of pathologic proteinaceous substance in between tissues and organs in wide variety of clinical setting</a:t>
            </a:r>
          </a:p>
          <a:p>
            <a:pPr eaLnBrk="1" hangingPunct="1"/>
            <a:r>
              <a:rPr lang="en-US" smtClean="0"/>
              <a:t>Seen with routine stains as an amorphous eosinophilic material deposited in tissue with atrophy of the adjacent cells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classification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Based on the type of proteins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Or the clinical presentation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7.5-10nm Protein, EM and crystallography –shows cross B-pleated sheets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Serum-P component composed of preteoglycans and highly sulfated gycosaminoglycans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TYPES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1.AL- AMYLOID light chain- myeloma derived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2.AA (amyloid associated)- non-Immunoglubulin protein sythesised in the liver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3.AB- amyloid seen in Alzheimers disease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amyloidosis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4.AL type, usually systemic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Multiple myeloma patients- malignant B cells produce abnormal ammounts of Ig,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M-protein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Kappa and labda light chains (Bence jones proteins)- also produced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10% of these patients develop AMYLOIDOSIS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 primary AMYLOIDOSIS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 not have  MM</a:t>
            </a:r>
          </a:p>
          <a:p>
            <a:pPr eaLnBrk="1" hangingPunct="1"/>
            <a:r>
              <a:rPr lang="en-US" smtClean="0"/>
              <a:t>AL type </a:t>
            </a:r>
          </a:p>
          <a:p>
            <a:pPr eaLnBrk="1" hangingPunct="1"/>
            <a:r>
              <a:rPr lang="en-US" smtClean="0"/>
              <a:t>Modest increase in plasma cells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Reactive systemic amyloidosis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AA type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Secondary type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Associated with inflammatory conditions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smtClean="0"/>
              <a:t>TB, Bronchiectasis, chronic osteomyelitis,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smtClean="0"/>
              <a:t>Rheumatoid arthritis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smtClean="0"/>
              <a:t>Ankylosing spondylosis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smtClean="0"/>
              <a:t>Chronic inflammatory bowel disease e.g regional enteritis and ulcerative colitis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smtClean="0"/>
              <a:t>i.v drug abuse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smtClean="0"/>
              <a:t>Renal cell carcinoma and Hodgkins disease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Others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Haemodialysis associated-60-80% of long term dialyses pts</a:t>
            </a:r>
          </a:p>
          <a:p>
            <a:pPr eaLnBrk="1" hangingPunct="1"/>
            <a:r>
              <a:rPr lang="en-US" smtClean="0"/>
              <a:t>B2 microglobulin production</a:t>
            </a:r>
          </a:p>
          <a:p>
            <a:pPr eaLnBrk="1" hangingPunct="1"/>
            <a:r>
              <a:rPr lang="en-US" smtClean="0"/>
              <a:t>This protein cannot be filtered thro the cuprophane dialysis membrane hence accumulation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Heredofamilial amyloidosis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Familial mediterranean fever- autosomal recessive</a:t>
            </a:r>
          </a:p>
          <a:p>
            <a:pPr eaLnBrk="1" hangingPunct="1"/>
            <a:r>
              <a:rPr lang="en-US" smtClean="0"/>
              <a:t>Affects mainly the joints</a:t>
            </a:r>
          </a:p>
          <a:p>
            <a:pPr eaLnBrk="1" hangingPunct="1"/>
            <a:r>
              <a:rPr lang="en-US" smtClean="0"/>
              <a:t>Mainly seen in Americans, Jews and Arabs</a:t>
            </a:r>
          </a:p>
          <a:p>
            <a:pPr eaLnBrk="1" hangingPunct="1"/>
            <a:r>
              <a:rPr lang="en-US" smtClean="0"/>
              <a:t>AA protein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Localized amyloidosis</a:t>
            </a:r>
          </a:p>
          <a:p>
            <a:pPr eaLnBrk="1" hangingPunct="1"/>
            <a:r>
              <a:rPr lang="en-US" smtClean="0"/>
              <a:t>Endocrine</a:t>
            </a:r>
          </a:p>
          <a:p>
            <a:pPr eaLnBrk="1" hangingPunct="1"/>
            <a:r>
              <a:rPr lang="en-US" smtClean="0"/>
              <a:t>ageing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Iatrogenic diseases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Definition: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These are diseases that follow some form of prescribed treatment. Therefore involve the medical practitioner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Examples- Adult respiratory distress syndrome (diffuse alveolar damage)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Pulmonary thromboembolism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Radiation injury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Anaphyllactic reaction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Retrolental fiboplasia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pathogenesis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Not clear-POSTULATES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Elevated SAA synthesized in the liver under influence of cytokines-IL 1 and IL 6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ENZYME defect resulting in incomplete destruction of the SAA THUS generating insoluble AA molecules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Genetically determined abnormality in the SAA protein making un-degradable by the monocytes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Pathogenesis and pathology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In Myeloma- these are products of  light chains degradation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Involves any organ-kidney, liver, spleen , lymphnodes, heart, tongue, skin etc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Organomegally, waxy and firm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Painting with iodine imparts a yellow colour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Congo red stain under flourescent light shows a green birefringence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Kidney- peritubular deposits with thicked BM, capillary narrowing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Complications of Amyloidosis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Renal failure</a:t>
            </a:r>
          </a:p>
          <a:p>
            <a:pPr eaLnBrk="1" hangingPunct="1"/>
            <a:r>
              <a:rPr lang="en-US" smtClean="0"/>
              <a:t>Heart failure </a:t>
            </a:r>
          </a:p>
          <a:p>
            <a:pPr eaLnBrk="1" hangingPunct="1"/>
            <a:r>
              <a:rPr lang="en-US" smtClean="0"/>
              <a:t>Liver failure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Adult respiratory distress syndrome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The incidence locally is not recorded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The USA reports about 150,000 cases per annum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The mortality rate in the USA is 60%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Causes are numerous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Iatrogenic causes- oxygen toxicity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Acetylsalicylic acid overdose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Multiple transfusions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Cardiopulmonary bypass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Haemodialyses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Surgery- prolonged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pathogenesis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Acute alveolar injury by the insulting agent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There is diffuse damage of the alveolar capillary walls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Damage of the alveolar with exudation of protein rich fluid into the alveolar space, hyaline membrane 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Failure of gaseous exchange , hence the respiratory failure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Out come is diffuse healing by fibrosis and not resolution as seen in CCF oedema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pathogenesis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The damage is caused by cytokines, oxygen free radicals, complement and eicosanoids (20 carbon polyunsaturated fatty acids-5,8,11,14eicosatetraenoic acid)</a:t>
            </a:r>
          </a:p>
          <a:p>
            <a:pPr eaLnBrk="1" hangingPunct="1"/>
            <a:r>
              <a:rPr lang="en-US" sz="2400" smtClean="0"/>
              <a:t>In haemodialysis and bypass, the alternative pathway of the complement system is activated by the membranes of these devices </a:t>
            </a:r>
          </a:p>
          <a:p>
            <a:pPr eaLnBrk="1" hangingPunct="1"/>
            <a:r>
              <a:rPr lang="en-US" sz="2400" smtClean="0"/>
              <a:t>Free radicals cause direct injury in oxygen toxicity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pathology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Alveolar oedema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Hyaline membrane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Type two alveolar macrophages in the exudate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Interstitial oedema and inflammatory infiltrate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Diffuse fibrosis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Firm heavy gelatinous lungs, exudate, may or may not show focal consolidation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SC024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SC024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317</TotalTime>
  <Words>883</Words>
  <Application>Microsoft Office PowerPoint</Application>
  <PresentationFormat>On-screen Show (4:3)</PresentationFormat>
  <Paragraphs>158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Wingdings</vt:lpstr>
      <vt:lpstr>Calibri</vt:lpstr>
      <vt:lpstr>Cascade</vt:lpstr>
      <vt:lpstr>Iatrogenic disorders and amyloidosis</vt:lpstr>
      <vt:lpstr>Internet definition</vt:lpstr>
      <vt:lpstr>Iatrogenic diseases</vt:lpstr>
      <vt:lpstr>Adult respiratory distress syndrome</vt:lpstr>
      <vt:lpstr>pathogenesis</vt:lpstr>
      <vt:lpstr>pathogenesis</vt:lpstr>
      <vt:lpstr>pathology</vt:lpstr>
      <vt:lpstr>Slide 8</vt:lpstr>
      <vt:lpstr>Slide 9</vt:lpstr>
      <vt:lpstr>Slide 10</vt:lpstr>
      <vt:lpstr>Slide 11</vt:lpstr>
      <vt:lpstr>Clinical outcome</vt:lpstr>
      <vt:lpstr>Pulmonary thromboembolism</vt:lpstr>
      <vt:lpstr>Pulmonary thromboembolism</vt:lpstr>
      <vt:lpstr>pathogenesis</vt:lpstr>
      <vt:lpstr>PATHOGENESIS</vt:lpstr>
      <vt:lpstr>pathology</vt:lpstr>
      <vt:lpstr>Slide 18</vt:lpstr>
      <vt:lpstr>Pulmonary infarct-after PTE</vt:lpstr>
      <vt:lpstr>Retrolental fibroplasia</vt:lpstr>
      <vt:lpstr>pathology</vt:lpstr>
      <vt:lpstr>Amyloidosis</vt:lpstr>
      <vt:lpstr>classification</vt:lpstr>
      <vt:lpstr>Primary amyloidosis</vt:lpstr>
      <vt:lpstr>AL primary AMYLOIDOSIS</vt:lpstr>
      <vt:lpstr>Reactive systemic amyloidosis</vt:lpstr>
      <vt:lpstr>Others </vt:lpstr>
      <vt:lpstr>Heredofamilial amyloidosis</vt:lpstr>
      <vt:lpstr>others</vt:lpstr>
      <vt:lpstr>pathogenesis</vt:lpstr>
      <vt:lpstr>Pathogenesis and pathology</vt:lpstr>
      <vt:lpstr>Complications of Amyloidosis</vt:lpstr>
    </vt:vector>
  </TitlesOfParts>
  <Company> University of Nairobi College of Health 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Iatrogenic disorders and amyloidosis</dc:title>
  <dc:creator>Human Pathology</dc:creator>
  <cp:lastModifiedBy>atandi david</cp:lastModifiedBy>
  <cp:revision>14</cp:revision>
  <dcterms:created xsi:type="dcterms:W3CDTF">2007-02-14T07:05:14Z</dcterms:created>
  <dcterms:modified xsi:type="dcterms:W3CDTF">2010-02-17T18:12:24Z</dcterms:modified>
</cp:coreProperties>
</file>