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1EC0-BF8C-421B-9D6A-19DDFFC78216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0CABB-4D20-47F6-AA2F-BDAF18CB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NEUROANATOMY AND BEHAVIOUR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LEVEL 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PARIETAL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DEVELOPMENT OF INTELLIGENCE AND VERBAL PROCESSING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GERTEMANNS SYNDRONE(AGRAPHIA,CANT WRITE, ACLCULIA CANT CALCULATE, ALEXIA NOT ABLE TO READ-DYSLEXIA IS DEVELOPMENTAL INABILITY TO READ)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APHASIIA(DISTURBANCE IN SPEECH)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LOBE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DYSFUNCTION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OCCIPITAL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INTERPRETATION OF VISUAL MEMORY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VISUAL ILLUSIONS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HALLUCINATIONS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200" dirty="0" smtClean="0"/>
                        <a:t>BLIDNESS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BASAL</a:t>
                      </a:r>
                      <a:r>
                        <a:rPr lang="en-US" sz="3200" baseline="0" dirty="0" smtClean="0"/>
                        <a:t> GANGLIA( CORPUS CALLUSUM SUBSTANTIA NIAGRA SUBTHALAMIC NUCLEI)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INTIATION OF MOVEMENTS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PARKINSONS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HUNTINTONS CHOREA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WILSONS DISEASE</a:t>
                      </a:r>
                    </a:p>
                    <a:p>
                      <a:r>
                        <a:rPr lang="en-US" sz="2800" dirty="0" smtClean="0"/>
                        <a:t>FAHR SYNDROME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Hypothalamus, pituitary and pineal body</a:t>
                      </a:r>
                      <a:r>
                        <a:rPr lang="en-US" sz="2400" dirty="0" smtClean="0"/>
                        <a:t/>
                      </a:r>
                      <a:br>
                        <a:rPr lang="en-US" sz="2400" dirty="0" smtClean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Regulations of the endocrine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GB" sz="2000" dirty="0" smtClean="0"/>
                        <a:t>Autonomic M.S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GB" sz="2000" dirty="0" smtClean="0"/>
                        <a:t>Control of feeling behaviour 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GB" sz="2000" dirty="0" smtClean="0"/>
                        <a:t>Sexual activity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GB" sz="2000" dirty="0" smtClean="0"/>
                        <a:t>Body temperature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GB" sz="2000" dirty="0" smtClean="0"/>
                        <a:t>Sleep wake cycle.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hypothalamic p a axis involvement in the ANS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implicated in psychosomatic disorders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THALAMUS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RELAY CENTRE FOR ALL SENSORY MESSAGES THAT</a:t>
                      </a:r>
                      <a:r>
                        <a:rPr lang="en-US" baseline="0" dirty="0" smtClean="0"/>
                        <a:t> ENTERSTHE BRAIN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DYSREGULATION OF SENSATIONS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/>
                        <a:t> </a:t>
                      </a:r>
                      <a:endParaRPr lang="en-US" sz="1800" kern="1200" dirty="0" smtClean="0"/>
                    </a:p>
                    <a:p>
                      <a:pPr lvl="0"/>
                      <a:r>
                        <a:rPr lang="en-GB" sz="1800" kern="1200" dirty="0" smtClean="0"/>
                        <a:t>Brain stem/RETICULAR ACTIVATING SYSTEM</a:t>
                      </a:r>
                      <a:endParaRPr lang="en-US" sz="1800" kern="12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/>
                        <a:t>Respiration</a:t>
                      </a:r>
                      <a:endParaRPr lang="en-US" sz="1800" kern="1200" dirty="0" smtClean="0"/>
                    </a:p>
                    <a:p>
                      <a:pPr lvl="0"/>
                      <a:r>
                        <a:rPr lang="en-GB" sz="1800" kern="1200" dirty="0" smtClean="0"/>
                        <a:t>Cardiovascular activity</a:t>
                      </a:r>
                      <a:endParaRPr lang="en-US" sz="1800" kern="1200" dirty="0" smtClean="0"/>
                    </a:p>
                    <a:p>
                      <a:pPr lvl="0"/>
                      <a:r>
                        <a:rPr lang="en-GB" sz="1800" kern="1200" dirty="0" smtClean="0"/>
                        <a:t>Sleep </a:t>
                      </a:r>
                      <a:endParaRPr lang="en-US" sz="1800" kern="1200" dirty="0" smtClean="0"/>
                    </a:p>
                    <a:p>
                      <a:pPr lvl="0"/>
                      <a:r>
                        <a:rPr lang="en-GB" sz="1800" kern="1200" dirty="0" smtClean="0"/>
                        <a:t>Consciousness </a:t>
                      </a:r>
                    </a:p>
                    <a:p>
                      <a:pPr lvl="0"/>
                      <a:endParaRPr lang="en-GB" sz="1800" kern="1200" dirty="0" smtClean="0"/>
                    </a:p>
                    <a:p>
                      <a:pPr lvl="0"/>
                      <a:r>
                        <a:rPr lang="en-GB" sz="1800" kern="1200" dirty="0" smtClean="0"/>
                        <a:t>HOSTS MEDIAL FORE BRAIN BUNDLE CONTAING ASCENDING</a:t>
                      </a:r>
                      <a:r>
                        <a:rPr lang="en-GB" sz="1800" kern="1200" baseline="0" dirty="0" smtClean="0"/>
                        <a:t> BIOGENIC AMINE PATHWAYS</a:t>
                      </a:r>
                      <a:endParaRPr lang="en-US" sz="1800" kern="12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DISORDERS  WHERE MOTIVATION/AROUSAL IS AFFECTED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NEUROANATOMY:</a:t>
            </a:r>
            <a:r>
              <a:rPr lang="en-US" dirty="0" smtClean="0"/>
              <a:t> </a:t>
            </a:r>
            <a:r>
              <a:rPr lang="en-GB" dirty="0" smtClean="0"/>
              <a:t>GROSS ANATOMY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GB" sz="4000" b="1" dirty="0" smtClean="0"/>
          </a:p>
          <a:p>
            <a:pPr marL="514350" indent="-514350">
              <a:buFont typeface="+mj-lt"/>
              <a:buAutoNum type="arabicPeriod"/>
            </a:pPr>
            <a:endParaRPr lang="en-GB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VENTRICULAR SYSTEM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000" b="1" dirty="0" smtClean="0"/>
              <a:t>MENINGES</a:t>
            </a:r>
            <a:endParaRPr lang="en-US" sz="40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4000" b="1" dirty="0" smtClean="0"/>
              <a:t>NEURONS AND GLIA</a:t>
            </a:r>
            <a:endParaRPr lang="en-US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 BLOOD BRAIN BARRIER</a:t>
            </a:r>
            <a:endParaRPr lang="en-US" sz="40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4000" b="1" dirty="0" smtClean="0"/>
              <a:t>CEREBRAL CORTEX</a:t>
            </a:r>
            <a:endParaRPr lang="en-US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HYPOTHALAMUS, PITUITARY AND PINEAL BODY</a:t>
            </a:r>
            <a:endParaRPr lang="en-US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THALAMUS</a:t>
            </a:r>
            <a:endParaRPr lang="en-US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CEREBELLUM</a:t>
            </a:r>
            <a:endParaRPr lang="en-US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BRAIN STEM</a:t>
            </a:r>
            <a:endParaRPr lang="en-US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 smtClean="0"/>
              <a:t>RETICULAR ACTIVITY SYSTEM</a:t>
            </a:r>
            <a:endParaRPr lang="en-US" sz="4000" b="1" dirty="0" smtClean="0"/>
          </a:p>
          <a:p>
            <a:pPr lvl="0"/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1.VENTRICULAR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GB" dirty="0" smtClean="0"/>
              <a:t>CONTAINS CEREBRAL SPINAL FLUID </a:t>
            </a:r>
          </a:p>
          <a:p>
            <a:r>
              <a:rPr lang="en-GB" dirty="0" smtClean="0"/>
              <a:t>SOURCE OF RESEARCH INFORMATION IN PSYCHIATRY – E.G NEUROTRANSMITTER METABOLITES </a:t>
            </a:r>
            <a:endParaRPr lang="en-US" dirty="0" smtClean="0"/>
          </a:p>
          <a:p>
            <a:r>
              <a:rPr lang="en-GB" dirty="0" smtClean="0"/>
              <a:t>DISORDER OF C.S.F FLOW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HYDROCEPHALUS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NORMAL PRESSURE HYDROCEPHALUS</a:t>
            </a:r>
          </a:p>
          <a:p>
            <a:r>
              <a:rPr lang="en-GB" dirty="0" smtClean="0"/>
              <a:t>CT SCAN SHOW DILATED VENTRICLE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TREATABLE  DEMENTIAS(COGNITIVE DISOREDRS)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2.MENINGES</a:t>
            </a:r>
            <a:br>
              <a:rPr lang="en-GB" b="1" dirty="0" smtClean="0"/>
            </a:br>
            <a:r>
              <a:rPr lang="en-GB" dirty="0" smtClean="0"/>
              <a:t> </a:t>
            </a:r>
            <a:r>
              <a:rPr lang="en-GB" dirty="0" smtClean="0"/>
              <a:t>(LAYER COVERING BRAIN)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None/>
            </a:pPr>
            <a:r>
              <a:rPr lang="en-GB" b="1" dirty="0" smtClean="0"/>
              <a:t>SUBDURAL HAEMATOMA</a:t>
            </a:r>
            <a:endParaRPr lang="en-US" dirty="0" smtClean="0"/>
          </a:p>
          <a:p>
            <a:pPr marL="514350" indent="-514350">
              <a:buNone/>
            </a:pPr>
            <a:r>
              <a:rPr lang="en-GB" dirty="0" smtClean="0"/>
              <a:t>SLOW” BLOOD ACCUMULATOR BENEATH THE DURA MATTER CAUSED BY RUPTURED VEINS.</a:t>
            </a:r>
            <a:endParaRPr lang="en-US" dirty="0" smtClean="0"/>
          </a:p>
          <a:p>
            <a:pPr marL="514350" indent="-514350">
              <a:buNone/>
            </a:pPr>
            <a:r>
              <a:rPr lang="en-GB" b="1" u="sng" dirty="0" smtClean="0"/>
              <a:t>EPIDURAL HAEMATOMA</a:t>
            </a:r>
            <a:endParaRPr lang="en-US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RAPID” ACCUMULATION OF BLOOD BETWEEN THE DURA MATTER AND SKULL – RUPTURE OF ARTERY.</a:t>
            </a:r>
          </a:p>
          <a:p>
            <a:pPr marL="514350" indent="-514350">
              <a:buNone/>
            </a:pPr>
            <a:r>
              <a:rPr lang="en-GB" b="1" u="sng" dirty="0" smtClean="0"/>
              <a:t>MENINGITIS</a:t>
            </a:r>
            <a:r>
              <a:rPr lang="en-GB" dirty="0" smtClean="0"/>
              <a:t>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INFECTION/INFLAMMATION OF ONE OR MORE OF THE MENINGEAL LAYER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CLINICAL </a:t>
            </a:r>
            <a:r>
              <a:rPr lang="en-US" dirty="0" smtClean="0"/>
              <a:t>PREENTATION</a:t>
            </a:r>
          </a:p>
          <a:p>
            <a:pPr marL="514350" indent="-514350">
              <a:buNone/>
            </a:pPr>
            <a:r>
              <a:rPr lang="en-US" dirty="0" smtClean="0"/>
              <a:t>DELIRIUM(CONFUSION, DISORIENTATION DIMINISHED LEVELS OF CONSCIOUSNESS)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GB" b="1" dirty="0" smtClean="0"/>
              <a:t>NEURONS AND GLIA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</a:t>
            </a:r>
            <a:r>
              <a:rPr lang="en-GB" dirty="0" smtClean="0"/>
              <a:t>NEURON  IS BASIC FUNCTIONAL UNIT OF THE NEURONS SYSTEM</a:t>
            </a:r>
            <a:endParaRPr lang="en-US" sz="1600" dirty="0" smtClean="0"/>
          </a:p>
          <a:p>
            <a:r>
              <a:rPr lang="en-GB" dirty="0" smtClean="0"/>
              <a:t> ALSO CALLED NERVE CELL.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GB" dirty="0" smtClean="0"/>
              <a:t>GLIA CELLS (NEURONGLIA) </a:t>
            </a:r>
          </a:p>
          <a:p>
            <a:pPr>
              <a:buNone/>
            </a:pPr>
            <a:r>
              <a:rPr lang="en-GB" dirty="0" smtClean="0"/>
              <a:t>IS A CLASS OF NEURONAL CELLS IN C.N.S.</a:t>
            </a:r>
            <a:r>
              <a:rPr lang="en-GB" sz="1400" dirty="0" smtClean="0"/>
              <a:t> </a:t>
            </a:r>
            <a:r>
              <a:rPr lang="en-GB" sz="3300" dirty="0" smtClean="0"/>
              <a:t>PROVIDE SUPPORT 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ASTROCYTES-FOUND CAPILLARIES BLOOD BRAIN BARRIER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OLIGODENDRITES – MYELIN FORMING CELLS OF CNS ALSO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MICROGLIA-</a:t>
            </a:r>
            <a:r>
              <a:rPr lang="en-GB" sz="1600" dirty="0" smtClean="0"/>
              <a:t> </a:t>
            </a:r>
            <a:r>
              <a:rPr lang="en-GB" sz="3000" dirty="0" smtClean="0"/>
              <a:t>DO   PHAGOCYTOSIS</a:t>
            </a:r>
            <a:r>
              <a:rPr lang="en-GB" dirty="0" smtClean="0"/>
              <a:t> </a:t>
            </a:r>
          </a:p>
          <a:p>
            <a:pPr marL="514350" indent="-514350">
              <a:buNone/>
            </a:pPr>
            <a:r>
              <a:rPr lang="en-GB" dirty="0" smtClean="0"/>
              <a:t>PRESENTATION</a:t>
            </a:r>
          </a:p>
          <a:p>
            <a:pPr marL="514350" indent="-514350">
              <a:buNone/>
            </a:pPr>
            <a:r>
              <a:rPr lang="en-GB" dirty="0" smtClean="0"/>
              <a:t>DEGENERATIVE DISEASE- DEMENTIA </a:t>
            </a:r>
          </a:p>
          <a:p>
            <a:pPr marL="514350" indent="-514350">
              <a:buNone/>
            </a:pP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BLOOD BRAIN BARRIER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THE BLOOD  FLOW CONTRIBUTE TO BBB PERMEABILITY </a:t>
            </a:r>
            <a:endParaRPr lang="en-US" dirty="0" smtClean="0"/>
          </a:p>
          <a:p>
            <a:r>
              <a:rPr lang="en-GB" dirty="0" smtClean="0"/>
              <a:t>SEMI PERMEABLE BARRIER  BETWEEN BLOOD VESSELS AND THE BRAIN COMPOUNDS ARE UNABLE TO PASS FROM BLOOD INTO BRAIN.</a:t>
            </a:r>
            <a:endParaRPr lang="en-US" dirty="0" smtClean="0"/>
          </a:p>
          <a:p>
            <a:pPr lvl="0">
              <a:buNone/>
            </a:pPr>
            <a:r>
              <a:rPr lang="en-GB" dirty="0" smtClean="0"/>
              <a:t>ABILITY TO DO SO IS BASED ON: -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MOLECULAR SIZE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ELECTRICAL CHARGE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SOLUBILITY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TRANSPORT SYSTEM (SPECIFIC).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IMPORTANT:  IN REGULATING THE BRAIN CHEMISTRY.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4.CEREBRAL CORTEX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70% OF THE NEURONS</a:t>
            </a:r>
            <a:endParaRPr lang="en-US" dirty="0" smtClean="0"/>
          </a:p>
          <a:p>
            <a:pPr lvl="0"/>
            <a:r>
              <a:rPr lang="en-GB" dirty="0" smtClean="0"/>
              <a:t>VERY DEVELOPED AREA OF THE BRAIN</a:t>
            </a:r>
            <a:endParaRPr lang="en-US" dirty="0" smtClean="0"/>
          </a:p>
          <a:p>
            <a:pPr lvl="0"/>
            <a:r>
              <a:rPr lang="en-GB" dirty="0" smtClean="0"/>
              <a:t>INJURY CAUSES CHARACTERISTIC NEUROPSYCHIATRY SYMPTOMS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 LOBES</a:t>
            </a:r>
          </a:p>
          <a:p>
            <a:r>
              <a:rPr lang="en-GB" b="1" dirty="0" smtClean="0"/>
              <a:t>FRONTAL	</a:t>
            </a:r>
          </a:p>
          <a:p>
            <a:r>
              <a:rPr lang="en-GB" b="1" dirty="0" smtClean="0"/>
              <a:t>TEMPORAL</a:t>
            </a:r>
            <a:r>
              <a:rPr lang="en-GB" dirty="0" smtClean="0"/>
              <a:t>	  </a:t>
            </a:r>
            <a:endParaRPr lang="en-US" dirty="0" smtClean="0"/>
          </a:p>
          <a:p>
            <a:r>
              <a:rPr lang="en-GB" b="1" dirty="0" smtClean="0"/>
              <a:t>OCCIPITAL</a:t>
            </a:r>
            <a:endParaRPr lang="en-US" dirty="0" smtClean="0"/>
          </a:p>
          <a:p>
            <a:r>
              <a:rPr lang="en-GB" b="1" dirty="0" smtClean="0"/>
              <a:t>PARIETAL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FRONTAL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MOTOR BEHAVIOUR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EXPRESSIVE LANGUAGE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ABILITY TO CONCENTRATE</a:t>
                      </a:r>
                      <a:r>
                        <a:rPr lang="en-US" sz="2800" baseline="0" dirty="0" smtClean="0"/>
                        <a:t> AND ATTEND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REASONING AND THINKING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ORIENTATION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GROSS CHANGE IN PERSONALITY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CEREBRAL DISORDER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TEMPORAL (</a:t>
                      </a:r>
                      <a:r>
                        <a:rPr lang="en-GB" sz="3200" b="1" u="sng" dirty="0" smtClean="0"/>
                        <a:t>AMYGDALA, HIPPOCAMPUS AND LIMBIC SYSTEM 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MEMORY DEVELOPMENT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LANGUAGE COMPREHENSION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SEXUALAND</a:t>
                      </a:r>
                      <a:r>
                        <a:rPr lang="en-US" sz="2400" baseline="0" dirty="0" smtClean="0"/>
                        <a:t> AGGERSSIVE DRIVES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GUSTATORY/OLFACTORY SENSATIONS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2000" dirty="0" smtClean="0"/>
                        <a:t>KLUVER BUSY SYNDROME(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PlacidityApathy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Bulimia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Hypersexuality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Visual/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auditoryagnosia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Amnesia, aphasia, dementia seizures.</a:t>
                      </a: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KORSAKOFFS SYNDROME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AGRESSION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428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NEUROANATOMY AND BEHAVIOUR</vt:lpstr>
      <vt:lpstr>NEUROANATOMY: GROSS ANATOMY  </vt:lpstr>
      <vt:lpstr>1.VENTRICULAR SYSTEM</vt:lpstr>
      <vt:lpstr>2.MENINGES  (LAYER COVERING BRAIN)  </vt:lpstr>
      <vt:lpstr> NEURONS AND GLIA  </vt:lpstr>
      <vt:lpstr>BLOOD BRAIN BARRIER </vt:lpstr>
      <vt:lpstr>4.CEREBRAL CORTEX </vt:lpstr>
      <vt:lpstr>FOCAL CEREBRAL DISORDER</vt:lpstr>
      <vt:lpstr>FOCAL CEREBRAL DISORDER</vt:lpstr>
      <vt:lpstr>FOCAL CEREBRAL DISORDER</vt:lpstr>
      <vt:lpstr>FOCAL CEREBRAL DISORDER</vt:lpstr>
      <vt:lpstr>FOCAL CEREBRAL DISORDER</vt:lpstr>
      <vt:lpstr>FOCAL CEREBRAL DISORDER</vt:lpstr>
      <vt:lpstr>FOCAL CEREBRAL DISORDER</vt:lpstr>
      <vt:lpstr>FOCAL CEREBRAL DISORDER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NEUROANATOMY AND BEHAVIOUR</dc:title>
  <dc:creator>Your User Name</dc:creator>
  <cp:lastModifiedBy>Your User Name</cp:lastModifiedBy>
  <cp:revision>15</cp:revision>
  <dcterms:created xsi:type="dcterms:W3CDTF">2012-01-16T18:42:48Z</dcterms:created>
  <dcterms:modified xsi:type="dcterms:W3CDTF">2013-08-20T19:39:17Z</dcterms:modified>
</cp:coreProperties>
</file>