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9C3A0-5A6F-4ECB-A03C-85C85446EB5D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CC9C-2892-482C-8879-A67E2425FA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INTERVIEWING TECHINIQUE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LEVEL TWO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STRESS ON FEELINGS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PATIENT OPPORTUNITY TO UNBURDEN FEELINGS</a:t>
            </a:r>
          </a:p>
          <a:p>
            <a:r>
              <a:rPr lang="en-US" dirty="0" smtClean="0"/>
              <a:t>ALLOW CARTHATIC EFFECT</a:t>
            </a:r>
            <a:endParaRPr lang="en-US" dirty="0"/>
          </a:p>
          <a:p>
            <a:r>
              <a:rPr lang="en-US" dirty="0" smtClean="0"/>
              <a:t>EXPLORE SUICIDAL FEELINGS</a:t>
            </a:r>
          </a:p>
          <a:p>
            <a:r>
              <a:rPr lang="en-US" dirty="0" smtClean="0"/>
              <a:t>SENSISTIVE TOPICS BE HANDLED CAREFULLY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FOCUS ON INTERPERSONAL RELATIONSHIPS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PSYCHODYNAMIC FACTORS RESPONSIBLE IN SHAPING PERSONALITY</a:t>
            </a:r>
          </a:p>
          <a:p>
            <a:r>
              <a:rPr lang="en-US" dirty="0" smtClean="0"/>
              <a:t>SENSE OF LOVE</a:t>
            </a:r>
          </a:p>
          <a:p>
            <a:r>
              <a:rPr lang="en-US" dirty="0" smtClean="0"/>
              <a:t>ACCEPTANCE</a:t>
            </a:r>
          </a:p>
          <a:p>
            <a:r>
              <a:rPr lang="en-US" dirty="0" smtClean="0"/>
              <a:t>SECURITY AND DISCIPLINE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AVOID BEING MORALISTIC OR JUDGMENTAL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ENCOURAGE PT  TO SHARE </a:t>
            </a:r>
          </a:p>
          <a:p>
            <a:r>
              <a:rPr lang="en-US" dirty="0" smtClean="0"/>
              <a:t>DO NOT IMPOSE YOUR MORAL</a:t>
            </a:r>
          </a:p>
          <a:p>
            <a:r>
              <a:rPr lang="en-US" dirty="0" smtClean="0"/>
              <a:t>IDEAS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SHOW EMPHATHY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IE</a:t>
            </a:r>
          </a:p>
          <a:p>
            <a:r>
              <a:rPr lang="en-US" dirty="0" smtClean="0"/>
              <a:t>IDENTIFICATION</a:t>
            </a:r>
          </a:p>
          <a:p>
            <a:r>
              <a:rPr lang="en-US" dirty="0" smtClean="0"/>
              <a:t>UNDERSTANDING OTHERS FEELING AND MOTIVES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TRY TO TOLERATE SILENCE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FILL THE SILENCE </a:t>
            </a:r>
          </a:p>
          <a:p>
            <a:r>
              <a:rPr lang="en-US" dirty="0" smtClean="0"/>
              <a:t>ASK OTHER QUESTIONS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IN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INTIAL PHASE</a:t>
            </a:r>
          </a:p>
          <a:p>
            <a:r>
              <a:rPr lang="en-US" dirty="0" smtClean="0"/>
              <a:t>MIDDLE PHASE</a:t>
            </a:r>
          </a:p>
          <a:p>
            <a:r>
              <a:rPr lang="en-US" dirty="0" smtClean="0"/>
              <a:t>CLOSING PHASE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INTIAL PHASE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GREETINGS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MAINTAIN NORMS</a:t>
            </a:r>
          </a:p>
          <a:p>
            <a:r>
              <a:rPr lang="en-US" dirty="0" smtClean="0"/>
              <a:t>OPEN ENDED QUESTIONS</a:t>
            </a:r>
          </a:p>
          <a:p>
            <a:r>
              <a:rPr lang="en-US" dirty="0" smtClean="0"/>
              <a:t>SIMPLE QUESTIONS</a:t>
            </a:r>
          </a:p>
          <a:p>
            <a:r>
              <a:rPr lang="en-US" dirty="0" smtClean="0"/>
              <a:t>AVOID TECHINICAL TERMS</a:t>
            </a:r>
          </a:p>
          <a:p>
            <a:r>
              <a:rPr lang="en-US" dirty="0" smtClean="0"/>
              <a:t>AVOID “WHY”QUESTIONS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MIDDLE PHASE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BACKGROUND OF THE PATIENT</a:t>
            </a:r>
          </a:p>
          <a:p>
            <a:r>
              <a:rPr lang="en-US" dirty="0" smtClean="0"/>
              <a:t>FAMILY</a:t>
            </a:r>
          </a:p>
          <a:p>
            <a:r>
              <a:rPr lang="en-US" dirty="0" smtClean="0"/>
              <a:t>OCCUPATION</a:t>
            </a:r>
          </a:p>
          <a:p>
            <a:r>
              <a:rPr lang="en-US" dirty="0" smtClean="0"/>
              <a:t>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CLOSING PHASE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PATIENT ASK  QUESTIONS</a:t>
            </a:r>
          </a:p>
          <a:p>
            <a:r>
              <a:rPr lang="en-US" dirty="0" smtClean="0"/>
              <a:t>ARE THERE POINTS YOU WANTED TO DISCUSS?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PSYCHIATRIC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PTS PROBLEMS</a:t>
            </a:r>
          </a:p>
          <a:p>
            <a:r>
              <a:rPr lang="en-US" dirty="0" smtClean="0"/>
              <a:t>WHAT TO ASK</a:t>
            </a:r>
          </a:p>
          <a:p>
            <a:r>
              <a:rPr lang="en-US" dirty="0" smtClean="0"/>
              <a:t>WHEN TO ASK</a:t>
            </a:r>
          </a:p>
          <a:p>
            <a:r>
              <a:rPr lang="en-US" dirty="0" smtClean="0"/>
              <a:t>HOW TO INTERPRET THE RESPONSES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PRIVACY</a:t>
            </a:r>
          </a:p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FULL ATTENTION</a:t>
            </a:r>
          </a:p>
          <a:p>
            <a:r>
              <a:rPr lang="en-US" dirty="0" smtClean="0"/>
              <a:t>PATIENT SITS AT RIGHT ANGLES TO PHYSCIAN</a:t>
            </a:r>
          </a:p>
          <a:p>
            <a:r>
              <a:rPr lang="en-US" dirty="0" smtClean="0"/>
              <a:t>NOT TOO CLOSE PHYSICAL PROMIXTY</a:t>
            </a:r>
          </a:p>
          <a:p>
            <a:r>
              <a:rPr lang="en-US" dirty="0" smtClean="0"/>
              <a:t>NO TABLE</a:t>
            </a:r>
          </a:p>
          <a:p>
            <a:r>
              <a:rPr lang="en-US" dirty="0" smtClean="0"/>
              <a:t>NO WHITE GOWN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ACTIVE OBSERVATION AND AWARENESS OF BEHAVIOUR</a:t>
            </a:r>
          </a:p>
          <a:p>
            <a:r>
              <a:rPr lang="en-US" dirty="0" smtClean="0"/>
              <a:t>ASSESSMENT AND EVALUATION IS A TWO WAY  PROCESS</a:t>
            </a:r>
          </a:p>
          <a:p>
            <a:r>
              <a:rPr lang="en-US" dirty="0" smtClean="0"/>
              <a:t>ACCEPTANCE OF THE BEHAVIOUR OF THE PATIENT</a:t>
            </a:r>
          </a:p>
          <a:p>
            <a:r>
              <a:rPr lang="en-US" dirty="0" smtClean="0"/>
              <a:t>AVOID ARGUMENTS WITH  PATIENT</a:t>
            </a:r>
          </a:p>
          <a:p>
            <a:r>
              <a:rPr lang="en-US" dirty="0" smtClean="0"/>
              <a:t>DO NOT ASSUME YOU UNDERSTAND  THE PATIENT</a:t>
            </a:r>
          </a:p>
          <a:p>
            <a:r>
              <a:rPr lang="en-US" dirty="0" smtClean="0"/>
              <a:t>STRESS ON FEELINGS</a:t>
            </a:r>
          </a:p>
          <a:p>
            <a:r>
              <a:rPr lang="en-US" dirty="0" smtClean="0"/>
              <a:t>FOCUS ON INTERPERSONAL RELATIONSHIPS</a:t>
            </a:r>
          </a:p>
          <a:p>
            <a:r>
              <a:rPr lang="en-US" dirty="0" smtClean="0"/>
              <a:t>AVOID BEING MORALISTIC OR JUDGMENTAL</a:t>
            </a:r>
          </a:p>
          <a:p>
            <a:r>
              <a:rPr lang="en-US" dirty="0" smtClean="0"/>
              <a:t>SHOW EMPHATHY</a:t>
            </a:r>
          </a:p>
          <a:p>
            <a:r>
              <a:rPr lang="en-US" dirty="0" smtClean="0"/>
              <a:t>TRY TO TOLERATE SILENCE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ACTIVE OBSERVATION AND AWARENESS OF BEHAVIOUR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PHYSICAL APPEARANCE</a:t>
            </a:r>
          </a:p>
          <a:p>
            <a:r>
              <a:rPr lang="en-US" dirty="0" smtClean="0"/>
              <a:t>GENERAL ATTITUDE</a:t>
            </a:r>
          </a:p>
          <a:p>
            <a:r>
              <a:rPr lang="en-US" dirty="0" smtClean="0"/>
              <a:t>NON VERBAL COMMUNUCATION</a:t>
            </a:r>
          </a:p>
          <a:p>
            <a:r>
              <a:rPr lang="en-US" dirty="0" smtClean="0"/>
              <a:t>EYE CONTACT</a:t>
            </a:r>
          </a:p>
          <a:p>
            <a:r>
              <a:rPr lang="en-US" dirty="0" smtClean="0"/>
              <a:t>RAPPORT</a:t>
            </a:r>
          </a:p>
          <a:p>
            <a:r>
              <a:rPr lang="en-US" dirty="0" smtClean="0"/>
              <a:t>FACIAL EXPRESSION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ASSESSMENT AND EVALUATION IS A TWO WAY  PROCESS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GOOD RAPPORT</a:t>
            </a:r>
          </a:p>
          <a:p>
            <a:r>
              <a:rPr lang="en-US" dirty="0" smtClean="0"/>
              <a:t>SHARED FEELINGS</a:t>
            </a:r>
            <a:endParaRPr lang="en-US" dirty="0"/>
          </a:p>
          <a:p>
            <a:r>
              <a:rPr lang="en-US" dirty="0" smtClean="0"/>
              <a:t>MUTUAL RESPECT</a:t>
            </a:r>
          </a:p>
          <a:p>
            <a:r>
              <a:rPr lang="en-US" dirty="0" smtClean="0"/>
              <a:t>UNDERSTANDING</a:t>
            </a:r>
          </a:p>
          <a:p>
            <a:r>
              <a:rPr lang="en-US" dirty="0" smtClean="0"/>
              <a:t>LISTENING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ACCEPTANCE OF THE BEHAVIOUR OF THE PATIENT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ACCEPTANCE </a:t>
            </a:r>
          </a:p>
          <a:p>
            <a:r>
              <a:rPr lang="en-US" dirty="0" smtClean="0"/>
              <a:t>DON’T RIDICULE</a:t>
            </a:r>
          </a:p>
          <a:p>
            <a:r>
              <a:rPr lang="en-US" dirty="0" smtClean="0"/>
              <a:t>NOT APPROVAL OF ABNORMAL BEHAVIOUR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AVOID ARGUMENTS WITH  PATIENT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NOT GET IRRITATED</a:t>
            </a:r>
          </a:p>
          <a:p>
            <a:r>
              <a:rPr lang="en-US" dirty="0" smtClean="0"/>
              <a:t>DON’T ANTAGONISE</a:t>
            </a:r>
          </a:p>
          <a:p>
            <a:r>
              <a:rPr lang="en-US" dirty="0" smtClean="0"/>
              <a:t>CALM PATIENT TACTIFULLY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 NOT ASSUME YOU UNDERSTAND  THE PATIENT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SUMMARISE WHAT THE PATIENT EXPRESSED</a:t>
            </a:r>
          </a:p>
          <a:p>
            <a:r>
              <a:rPr lang="en-US" dirty="0" smtClean="0"/>
              <a:t>BE CORRECTED BY THE PATIENT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261</Words>
  <Application>Microsoft Office PowerPoint</Application>
  <PresentationFormat>On-screen Show (4:3)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INTERVIEWING TECHINIQUE</vt:lpstr>
      <vt:lpstr>PSYCHIATRIC INTERVIEW</vt:lpstr>
      <vt:lpstr>SETTING</vt:lpstr>
      <vt:lpstr>GENERAL PRINCIPLES</vt:lpstr>
      <vt:lpstr> ACTIVE OBSERVATION AND AWARENESS OF BEHAVIOUR </vt:lpstr>
      <vt:lpstr> ASSESSMENT AND EVALUATION IS A TWO WAY  PROCESS </vt:lpstr>
      <vt:lpstr> ACCEPTANCE OF THE BEHAVIOUR OF THE PATIENT </vt:lpstr>
      <vt:lpstr>AVOID ARGUMENTS WITH  PATIENT </vt:lpstr>
      <vt:lpstr> DO NOT ASSUME YOU UNDERSTAND  THE PATIENT </vt:lpstr>
      <vt:lpstr>STRESS ON FEELINGS </vt:lpstr>
      <vt:lpstr> FOCUS ON INTERPERSONAL RELATIONSHIPS </vt:lpstr>
      <vt:lpstr> AVOID BEING MORALISTIC OR JUDGMENTAL </vt:lpstr>
      <vt:lpstr>SHOW EMPHATHY </vt:lpstr>
      <vt:lpstr>TRY TO TOLERATE SILENCE </vt:lpstr>
      <vt:lpstr>STAGES IN THE INTERVIEW</vt:lpstr>
      <vt:lpstr>INTIAL PHASE </vt:lpstr>
      <vt:lpstr>MIDDLE PHASE </vt:lpstr>
      <vt:lpstr>CLOSING PHASE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INTERVIEWING TECHINIQUE</dc:title>
  <dc:creator>Your User Name</dc:creator>
  <cp:lastModifiedBy>Your User Name</cp:lastModifiedBy>
  <cp:revision>7</cp:revision>
  <dcterms:created xsi:type="dcterms:W3CDTF">2011-08-23T17:13:47Z</dcterms:created>
  <dcterms:modified xsi:type="dcterms:W3CDTF">2011-10-06T06:02:03Z</dcterms:modified>
</cp:coreProperties>
</file>