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23AD-80BB-4E0F-AE82-5F1E30B782BF}" type="datetimeFigureOut">
              <a:rPr lang="en-US" smtClean="0"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384F0-619B-4C9C-AA45-004F87BB6D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PSYCHOLOGICAL FACTORS IN OBS/GYNAE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PIUS KIGAMWA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Motherhood, among strongest and most universal of motivations</a:t>
            </a:r>
          </a:p>
          <a:p>
            <a:r>
              <a:rPr lang="en-US" dirty="0" smtClean="0"/>
              <a:t>Infertile couples often suffer from self reproach over sexual indiscretions, abortions, contraception, or venereal disease.</a:t>
            </a:r>
          </a:p>
          <a:p>
            <a:r>
              <a:rPr lang="en-US" dirty="0" smtClean="0"/>
              <a:t>Especially more difficult to deal with the envy of fertile couples, contact with other people’s children, family celebrations and pregnancies in relatives and friends.</a:t>
            </a:r>
          </a:p>
          <a:p>
            <a:r>
              <a:rPr lang="en-US" dirty="0" smtClean="0"/>
              <a:t>The security of the marriage may be threatened by the fear that the spouse will desert to a fertile partner.</a:t>
            </a:r>
          </a:p>
          <a:p>
            <a:r>
              <a:rPr lang="en-US" dirty="0" smtClean="0"/>
              <a:t>Infertility differs from other stresses in its duration:- when treatment begins, there is a cycle of optimism and hope with a buildup of tension towards the end of the cycle, followed by </a:t>
            </a:r>
            <a:r>
              <a:rPr lang="en-US" dirty="0" err="1" smtClean="0"/>
              <a:t>dissappointment</a:t>
            </a:r>
            <a:r>
              <a:rPr lang="en-US" dirty="0" smtClean="0"/>
              <a:t> and despair</a:t>
            </a:r>
          </a:p>
          <a:p>
            <a:r>
              <a:rPr lang="en-US" dirty="0" smtClean="0"/>
              <a:t>Sexual function comes under strain during the investigation and the discovery of </a:t>
            </a:r>
            <a:r>
              <a:rPr lang="en-US" dirty="0" err="1" smtClean="0"/>
              <a:t>azoospermia</a:t>
            </a:r>
            <a:r>
              <a:rPr lang="en-US" dirty="0" smtClean="0"/>
              <a:t> is especially stressful.</a:t>
            </a:r>
          </a:p>
          <a:p>
            <a:r>
              <a:rPr lang="en-US" dirty="0" smtClean="0"/>
              <a:t>Eventually there is acceptance or resignation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ASSISTED 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artificial insemination has been available since the late 18th century and donor insemination since 1884</a:t>
            </a:r>
          </a:p>
          <a:p>
            <a:r>
              <a:rPr lang="en-US" sz="1800" dirty="0" smtClean="0"/>
              <a:t>Its psychological effects on the marriage seem minimal, husbands rarely react with jealousy to the birth of the baby, anymore than to an adopted child.</a:t>
            </a:r>
          </a:p>
          <a:p>
            <a:r>
              <a:rPr lang="en-US" sz="1800" dirty="0" smtClean="0"/>
              <a:t>The proof that the experience is acceptable is that it is often repeated</a:t>
            </a:r>
          </a:p>
          <a:p>
            <a:r>
              <a:rPr lang="en-US" sz="1800" dirty="0" smtClean="0"/>
              <a:t>In vitro fertilization was first performed in 1978 , and achieved with a donated </a:t>
            </a:r>
            <a:r>
              <a:rPr lang="en-US" sz="1800" dirty="0" err="1" smtClean="0"/>
              <a:t>oocyte</a:t>
            </a:r>
            <a:r>
              <a:rPr lang="en-US" sz="1800" smtClean="0"/>
              <a:t> in 1984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220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PSYCHOLOGICAL FACTORS IN OBS/GYNAE</vt:lpstr>
      <vt:lpstr>INFERTILITY</vt:lpstr>
      <vt:lpstr>ASSISTED REPRODUCTION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FACTORS IN OBS/GYNAE</dc:title>
  <dc:creator>kigamwa</dc:creator>
  <cp:lastModifiedBy>kigamwa</cp:lastModifiedBy>
  <cp:revision>7</cp:revision>
  <dcterms:created xsi:type="dcterms:W3CDTF">2010-01-01T17:02:09Z</dcterms:created>
  <dcterms:modified xsi:type="dcterms:W3CDTF">2010-01-01T18:07:18Z</dcterms:modified>
</cp:coreProperties>
</file>