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1" r:id="rId3"/>
    <p:sldId id="257" r:id="rId4"/>
    <p:sldId id="261" r:id="rId5"/>
    <p:sldId id="283" r:id="rId6"/>
    <p:sldId id="284" r:id="rId7"/>
    <p:sldId id="262" r:id="rId8"/>
    <p:sldId id="28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AF87CD55-8877-480F-8119-25F1C8110A7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C592BEA-1AA9-4BFD-AACE-36DA630B633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D3FD7EF-D98D-4D0B-B61E-37C45068DABC}" type="datetime1">
              <a:rPr lang="en-US"/>
              <a:pPr lvl="0"/>
              <a:t>1/18/2019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8C8E64F6-6EB0-45C9-9EF6-1405B6C67F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28B9EC82-2AE0-4D9B-B70B-B753740C2C0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8167D21-596A-43AF-9AD1-85BE550384E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A1EB4E0-BBBA-4579-9BA2-3BCFC33679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0FD9919-A01B-4208-859F-3E2B31B33324}" type="slidenum">
              <a:t>‹#›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FCAE-C392-4432-B542-3044BE811CDC}" type="datetimeFigureOut">
              <a:rPr lang="en-US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B6D96-FBE1-41E1-A755-D669A745B3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2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FD68-1F1D-44D2-BFA3-76CEDAFF538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38CD-A9F3-416B-8677-FE04B935E6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4A75A-AF4B-426B-B1F6-5C8E02E72F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83C2-416C-463D-B308-5123820A41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BA67A-681A-4BBB-8E4D-C315EFA0A9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D6D3523-0FD2-4A87-A65B-686BDA1EE1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01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2577-B854-44E3-8567-99997A6B0C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C02CD-CE3B-4012-9E02-C1B6B2D3283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8BA3E-0149-4EA8-A19D-71EB60EB05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EDC44-363D-41A3-A34F-4730A9D17A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A52D5-CE0D-4DDA-8F24-05C6247660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AA69CAC-AB9B-440B-9927-B522D11F0E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0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C618E-5DEB-40C1-BDF6-8C37BD56F6A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A58D8-1601-485B-8F5C-058C94F7114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D7334-2DD5-41DE-BB72-B31ACCF82F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597D3-AB11-4598-AFC7-AF85C4CD5A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3FC19-10BA-4889-87FA-F56CC76CA3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C8EDEA3-147A-48B8-B85C-74E9496EB3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CC98-C251-4EB9-9844-7BD5D2E3EE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FB783-1195-4F1D-9A99-53ABD2AD70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3B676-71EF-4FC0-A687-F7477B5927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426A-10C4-4735-8F0E-22EFBA27EC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A48C0-6A58-4B3D-9DEB-8D247D4B2D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BC633D7-407B-4279-94BE-7B9B356EF0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92EC-C615-42A9-86B6-8D3A3B9ED3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CDC39-1675-4793-8B72-B23557EB72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25D3F-2745-450A-9CBC-6F0CF9D839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51B19-0004-4D4A-A3B6-E5322C839D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26C98-DEF5-4676-9A3C-FD4C75F5A1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6916041-3925-414C-9F01-9F852EA164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8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E2A5C-2031-4867-A0C6-793943DA7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3DF2-54AA-463B-BD2D-0D09DDC4CD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CFD6-CF99-4BEB-A514-E1A9E208053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8D9B9-9EA3-4220-8E25-31DA4039AC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2951B-00D4-4CA5-A95D-FE95197023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3A6D6-5C69-46A4-8D7A-80D5890369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311D033-86E0-466F-9F63-519730EC8E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3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F475-B086-40F3-99AA-47E881AFC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7A4FA-96C5-4593-8444-195C14344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C1D96-57A1-4E22-9D7B-F0B5FD5FA75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BBE81-75B8-48C1-B56C-B38858DDE9C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1399E-232C-4D61-88E9-A8D97AEEDF0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05EA1-0B8A-45CD-8414-EC83E2F0E3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9E080A-8687-40C9-AD24-7D92B3B980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E0F94-6744-4A48-AA2D-D96E6DF148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0C8C32E-6656-4FFF-AA5D-184BA062F3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0F99-79B0-4343-AAA6-43F823E8C6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3C850-E60F-491B-8774-DC3CC501D1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EB7B1-7165-43F5-9AD2-E125372593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E3786-A061-4086-BA07-0657B72A43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36C058E-D342-4A0B-865E-AC2CF42425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5E5CB-DD05-4AB7-8CE7-38563184AF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3BB8E-0911-4B58-B752-378CE3713D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2136-2026-4517-8BEB-50353C72CC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6E48031-98D2-47D1-89F7-2D5B16DA04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233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E592-02F3-4FCD-A182-4EC1E7C18E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4F03-98F1-4A7A-B371-C421442EFD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6E411-69C9-47B2-B7D4-FBE098F406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99D67-9F9C-4AA0-B4EB-8C54C6E766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E92C4-5451-45A0-97C2-2342453507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74403-9BF0-49AC-BFEB-2669C72960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278B903-4AC7-40A2-B8AE-8D4834D01F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58B9-FC3C-419C-AED6-AD56205BBF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899E6-B3A3-41EE-9D85-D3107319D1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A6B0E-5390-4FE0-80F2-D9C48F6CAAA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22778-0EB9-4723-8868-1569186B6E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0D219-1351-4D16-A6A7-51F6B62F6F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2005F-9751-4E90-8AEE-CDFB43E7A9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A3F68E8-1BDC-40D9-B098-AD6CAC1854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2096C-0737-44EC-8D27-66BDB61D09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5FF34-F3EC-4822-A297-24E87B27D0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0A73-58BC-44E6-8A0B-3AAB7E718E9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1/18/2019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3F60C-DDCA-4959-AB2B-33C158AC271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23968-395C-4494-A1F6-F19A6A2C161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C4F1DAC-E53F-4279-8ED7-D1BDAC7D9A5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A97D-041E-4086-B0B1-851B85CFB65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/>
          <a:lstStyle/>
          <a:p>
            <a:pPr lvl="0"/>
            <a:r>
              <a:rPr lang="en-US"/>
              <a:t>DEMENTIA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84EC0-7F2F-450F-87E9-735115419A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/>
          <a:lstStyle/>
          <a:p>
            <a:pPr lvl="0"/>
            <a:r>
              <a:rPr lang="en-US"/>
              <a:t>PIUS KIGAMWA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B9BCD-3121-4579-8F43-CAC70A29463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A7404A-0A2B-49B0-A2F3-3A4886610F48}" type="slidenum"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9337CA-FB3D-4E21-8C19-46092D20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85" y="815535"/>
            <a:ext cx="7404655" cy="55592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D5B91A-E572-4636-9749-76030C32A8E0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5CE378-7781-4FE5-89A1-659AF0E6427D}" type="slidenum">
              <a:t>10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D640AB-690F-4054-8541-1339AD417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64" y="242946"/>
            <a:ext cx="8716691" cy="65443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1EB47-4CA9-4747-AC96-C0C2B78AD308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183E43-DB62-437F-B815-9426D6E809C8}" type="slidenum">
              <a:t>11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8CBAEC-F583-4C2E-BC92-F41E86BFD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22" y="590876"/>
            <a:ext cx="7977051" cy="59890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BE926-ADF1-4C81-9E2C-34B95DAD0132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A33D57-1E71-4CB1-A2A7-5BA9074DDEF2}" type="slidenum">
              <a:t>12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263081-610A-4555-BA2C-AC0CC8CE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53" y="553175"/>
            <a:ext cx="8149471" cy="61184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9C6A2-B14E-476C-88F6-3612BE6876C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7E9BD7-9AF4-40FB-8A68-EA07803ACF97}" type="slidenum">
              <a:t>13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8033E5-C46F-4E16-A544-0FE7F4BC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356" y="428917"/>
            <a:ext cx="8173574" cy="61365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A24EF-46D3-4DB1-8170-99DB5823DC0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4428C5-E7A7-4F68-8B08-76AF83B25DE5}" type="slidenum">
              <a:t>14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8BB9EE7-8184-4393-9A9A-86ACC95DA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92" y="337313"/>
            <a:ext cx="8281446" cy="62175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F5B27-7F56-4315-B3BD-B30307194BC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A9944E-15E6-4D1C-8C04-51732B282E86}" type="slidenum">
              <a:t>15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9C4688D-9CB5-4415-A7B6-11198EB0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85" y="358545"/>
            <a:ext cx="8187180" cy="61467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9D61D-F574-4E63-B3D5-3A7218179A6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8575FC-21D8-4FCF-AFD7-6DAA91AABD5D}" type="slidenum">
              <a:t>16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58DF4C-B084-48AB-BD50-E4932CA4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85" y="405975"/>
            <a:ext cx="7960940" cy="59769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E74D9-8F50-403A-B6A0-A3FD38FF030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82FA68-0809-4101-B645-742F9515FCCF}" type="slidenum">
              <a:t>17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51AF69-4BB9-4A6D-BE92-FAFC6FBD9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10" y="831966"/>
            <a:ext cx="7877565" cy="59143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8D4322-90F1-4E8E-8DCE-252942E1BD9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67FD9E-5687-42C5-BA36-5FA66711B44A}" type="slidenum">
              <a:t>18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C19C52-7E97-4D03-BEB9-C7A546E0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98" y="606256"/>
            <a:ext cx="8097624" cy="60795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3A4CF-5406-447C-8934-0D56DDA64D72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9BFFD2-1EEC-40F2-BE02-E84ACC1AC9FF}" type="slidenum">
              <a:t>19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fa0335l">
            <a:extLst>
              <a:ext uri="{FF2B5EF4-FFF2-40B4-BE49-F238E27FC236}">
                <a16:creationId xmlns:a16="http://schemas.microsoft.com/office/drawing/2014/main" id="{9DF158C7-404D-49E4-B36A-2A255878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26408" y="1063346"/>
            <a:ext cx="8207370" cy="50403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C2284F-7B33-46F1-B4C7-8D02BFDAD622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FA18FC-4AED-4C73-900C-C96E46519F63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8A8891-339A-4A04-81E6-FADD46CF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09" y="504337"/>
            <a:ext cx="8124974" cy="61000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3373C4-E9E2-4C60-9EC4-91685C7FBB2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750F3B8-D068-49D0-8438-EE8AB6719C26}" type="slidenum">
              <a:t>20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378D55-92BA-4127-B6B2-8DEA7BFC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87" y="386498"/>
            <a:ext cx="8498744" cy="63807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B06F4-BCF1-4052-9954-3EA38903081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FE5D75-97AC-417F-8479-D8431DAC6737}" type="slidenum">
              <a:t>21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941F5A-8F16-4270-B7D4-4644D425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91" y="1147764"/>
            <a:ext cx="8776356" cy="53481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C1531-B245-4E33-9CE0-20431C84E4B7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04DC48-F0EA-4B58-A2F0-8F576D9351AD}" type="slidenum">
              <a:t>22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F0CB15-A367-450B-83DF-F5D40CF2D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43" y="598602"/>
            <a:ext cx="7996784" cy="60038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4ABBA-BFBB-40F0-9B1C-81F61776FC6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E12EEE-E2F1-43DB-A704-ED54E3BCD15D}" type="slidenum">
              <a:t>23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F78A48-4899-4F31-BFFF-3BB6831B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57" y="542038"/>
            <a:ext cx="7952198" cy="59703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480C2-6454-4E07-8731-E058E5B0B45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5542F8-52EE-4BB3-A09A-81F1A544C621}" type="slidenum">
              <a:t>24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11CBEA-73CC-4912-87C3-3ADC6B500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40" y="421895"/>
            <a:ext cx="8298911" cy="62306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75523B-D724-4732-8B07-E1352C90CCF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4891E2-6678-466E-B56B-98026BDE38F3}" type="slidenum">
              <a:t>25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58B3867-E941-4801-A153-A309D8B87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72" y="305464"/>
            <a:ext cx="8357186" cy="62744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20119-FEDE-46EF-85C9-11B80B22FA8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3AACBE-0ED5-4C74-9824-D42B354397C3}" type="slidenum">
              <a:t>26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18E7E1-8BEC-41DE-B45E-0D8326EF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15" y="167454"/>
            <a:ext cx="8666573" cy="65067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5DFEC-8529-44EA-90DD-7EC9D19CA9FD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9B7182-52A7-4E8C-9A3E-E4AD6623C3F6}" type="slidenum">
              <a:t>27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CCE5FB-3CD8-41DC-ACD3-638878DC118B}"/>
              </a:ext>
            </a:extLst>
          </p:cNvPr>
          <p:cNvSpPr/>
          <p:nvPr/>
        </p:nvSpPr>
        <p:spPr>
          <a:xfrm>
            <a:off x="2514600" y="685800"/>
            <a:ext cx="7467603" cy="403187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Feeding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Dressing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Washing and bathing 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Moving and handling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Mobility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Safety in the home 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Telecare technology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Advance care planning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1800FE-D35D-4323-A7F9-1B6C785B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73" y="284232"/>
            <a:ext cx="8394566" cy="63025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083E0-4842-4C6C-95D1-203DCA7A9737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EF38F0-2DF1-4122-A096-1CBA4CC7E0C9}" type="slidenum">
              <a:t>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271D49-2DC0-4A96-960C-2CBB2268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4"/>
            <a:ext cx="6076946" cy="45624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BE7BE-5BD5-40A3-ADD5-F4B814D516A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4CDE96-BA81-4B59-9EE9-6AE68DE57AE6}" type="slidenum">
              <a:t>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BFDFAF-5642-4EDF-9415-9785E9C69DE1}"/>
              </a:ext>
            </a:extLst>
          </p:cNvPr>
          <p:cNvSpPr/>
          <p:nvPr/>
        </p:nvSpPr>
        <p:spPr>
          <a:xfrm>
            <a:off x="2209803" y="1295403"/>
            <a:ext cx="7772400" cy="50783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Dementia is a brain disease. It is not part of normal ageing.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Forgetting names, misplacing keys or getting lost in a familiar place may not simply be signs of old age. There could be an underlying medical condition 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“Dementia refers to a group of symptoms including memory loss and loss of independent function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89CB4-7968-4FF1-9F92-1F7963FB21EE}"/>
              </a:ext>
            </a:extLst>
          </p:cNvPr>
          <p:cNvSpPr/>
          <p:nvPr/>
        </p:nvSpPr>
        <p:spPr>
          <a:xfrm>
            <a:off x="2286000" y="914400"/>
            <a:ext cx="7619996" cy="501675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“It is not part of normal ageing but is due to brain disease, where there is a degeneration of specific brain regions.”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Sufferers may find their mental capacity declining progressively along with a reduction in their ability to function normally.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Dementia has early signs that are insidious, and patients are usually unable to pinpoint exactly when the symptoms first appeared.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FA26CF-0668-4053-ABBE-AB3F4E23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4"/>
            <a:ext cx="6076946" cy="45624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E1E1F-3787-4739-944F-773B38E050D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9902CB-E562-42C7-8F50-2AC736F4CD38}" type="slidenum">
              <a:t>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tinued&#10;                                                                                                         20&#10;&#10;&#10;  ...">
            <a:extLst>
              <a:ext uri="{FF2B5EF4-FFF2-40B4-BE49-F238E27FC236}">
                <a16:creationId xmlns:a16="http://schemas.microsoft.com/office/drawing/2014/main" id="{26A1956E-DB5E-4F2C-B0FD-6EE7A9AF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5296" y="288868"/>
            <a:ext cx="8736424" cy="6280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E88C6-9BAD-4307-B98A-A755EA5017C7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C70BB2-1E11-4E2D-BCB4-2BB35A97EDDA}" type="slidenum">
              <a:t>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33FEFE-DC09-46DE-A3FE-ABBA72811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4"/>
            <a:ext cx="6076946" cy="45624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9E7884-952B-4B51-9D64-6D899FFF035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9C805C-8FB9-47C3-94A5-704B53021313}" type="slidenum">
              <a:t>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114</Words>
  <Application>Microsoft Office PowerPoint</Application>
  <PresentationFormat>Widescreen</PresentationFormat>
  <Paragraphs>44</Paragraphs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DEMENTIA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pkigamwa@africaonline.co.ke</dc:creator>
  <cp:lastModifiedBy>Unknown User</cp:lastModifiedBy>
  <cp:revision>6</cp:revision>
  <dcterms:created xsi:type="dcterms:W3CDTF">2019-01-18T07:25:40Z</dcterms:created>
  <dcterms:modified xsi:type="dcterms:W3CDTF">2019-01-18T09:16:02Z</dcterms:modified>
</cp:coreProperties>
</file>