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6730-2D0D-46B2-A161-16FC0F5AA60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DD866-1F28-4895-978C-5047B04B31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6730-2D0D-46B2-A161-16FC0F5AA60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DD866-1F28-4895-978C-5047B04B31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6730-2D0D-46B2-A161-16FC0F5AA60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DD866-1F28-4895-978C-5047B04B31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6730-2D0D-46B2-A161-16FC0F5AA60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DD866-1F28-4895-978C-5047B04B31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6730-2D0D-46B2-A161-16FC0F5AA60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DD866-1F28-4895-978C-5047B04B31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6730-2D0D-46B2-A161-16FC0F5AA60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DD866-1F28-4895-978C-5047B04B31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6730-2D0D-46B2-A161-16FC0F5AA60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DD866-1F28-4895-978C-5047B04B31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6730-2D0D-46B2-A161-16FC0F5AA60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DD866-1F28-4895-978C-5047B04B31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6730-2D0D-46B2-A161-16FC0F5AA60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DD866-1F28-4895-978C-5047B04B31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6730-2D0D-46B2-A161-16FC0F5AA60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DD866-1F28-4895-978C-5047B04B31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A6730-2D0D-46B2-A161-16FC0F5AA60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DD866-1F28-4895-978C-5047B04B31C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A6730-2D0D-46B2-A161-16FC0F5AA60C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DD866-1F28-4895-978C-5047B04B31C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OSCE 004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BEST OF LUCK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QN OO1</a:t>
            </a:r>
            <a:endParaRPr lang="en-GB" dirty="0"/>
          </a:p>
        </p:txBody>
      </p:sp>
      <p:pic>
        <p:nvPicPr>
          <p:cNvPr id="1026" name="Picture 2" descr="C:\Users\asad\Pictures\OSCE003- Qn 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24745"/>
            <a:ext cx="6552728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INTERPRET THE ABOVE IMAGE</a:t>
            </a:r>
          </a:p>
          <a:p>
            <a:r>
              <a:rPr lang="en-GB" dirty="0" smtClean="0"/>
              <a:t>DESCRIBE THE MANAGEMENT OF SUCH A PATIENT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QN 002</a:t>
            </a:r>
            <a:endParaRPr lang="en-GB" dirty="0"/>
          </a:p>
        </p:txBody>
      </p:sp>
      <p:pic>
        <p:nvPicPr>
          <p:cNvPr id="2050" name="Picture 2" descr="C:\Users\asad\Pictures\OSCE003-QN 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124744"/>
            <a:ext cx="6696744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INTERPRET THE ABOVE IMAGE</a:t>
            </a:r>
          </a:p>
          <a:p>
            <a:r>
              <a:rPr lang="en-GB" dirty="0" smtClean="0"/>
              <a:t>DESCRIBE THE MANAGEMENT</a:t>
            </a:r>
          </a:p>
          <a:p>
            <a:r>
              <a:rPr lang="en-GB" dirty="0" smtClean="0"/>
              <a:t>LIST THREE COMPLICATIONS OF THE ABOVE PATHOLOGY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QN 003</a:t>
            </a:r>
            <a:endParaRPr lang="en-GB" dirty="0"/>
          </a:p>
        </p:txBody>
      </p:sp>
      <p:pic>
        <p:nvPicPr>
          <p:cNvPr id="3074" name="Picture 2" descr="C:\Users\asad\Pictures\OSCE 003 qn 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24744"/>
            <a:ext cx="6408712" cy="52565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NAME THE ABOVE EQUIPEMENT</a:t>
            </a:r>
          </a:p>
          <a:p>
            <a:r>
              <a:rPr lang="en-GB" dirty="0" smtClean="0"/>
              <a:t>DESCRIBE THE  INSERTION</a:t>
            </a:r>
          </a:p>
          <a:p>
            <a:r>
              <a:rPr lang="en-GB" dirty="0" smtClean="0"/>
              <a:t>LIST 5 INDICATIONS</a:t>
            </a:r>
          </a:p>
          <a:p>
            <a:r>
              <a:rPr lang="en-GB" dirty="0" smtClean="0"/>
              <a:t>LIST 5 COMPLICATIONS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49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OSCE 004</vt:lpstr>
      <vt:lpstr>QN OO1</vt:lpstr>
      <vt:lpstr>Slide 3</vt:lpstr>
      <vt:lpstr>QN 002</vt:lpstr>
      <vt:lpstr>Slide 5</vt:lpstr>
      <vt:lpstr>QN 003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OSCE 004</dc:title>
  <dc:creator>asad</dc:creator>
  <cp:lastModifiedBy>asad</cp:lastModifiedBy>
  <cp:revision>1</cp:revision>
  <dcterms:created xsi:type="dcterms:W3CDTF">2020-05-01T12:01:55Z</dcterms:created>
  <dcterms:modified xsi:type="dcterms:W3CDTF">2020-05-01T12:33:18Z</dcterms:modified>
</cp:coreProperties>
</file>