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656D-1B27-4761-99B4-E0F9AA5154E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A565-FC0E-4A55-867A-B7CC4F91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1a) </a:t>
            </a:r>
            <a:r>
              <a:rPr lang="en-US" dirty="0" smtClean="0"/>
              <a:t>diagnosis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b)history taking and clinical examination in such condition</a:t>
            </a:r>
          </a:p>
          <a:p>
            <a:r>
              <a:rPr lang="en-US" dirty="0"/>
              <a:t> </a:t>
            </a:r>
            <a:r>
              <a:rPr lang="en-US" dirty="0" smtClean="0"/>
              <a:t> c)investigations and different management options</a:t>
            </a:r>
          </a:p>
          <a:p>
            <a:r>
              <a:rPr lang="en-US" dirty="0"/>
              <a:t> </a:t>
            </a:r>
            <a:r>
              <a:rPr lang="en-US" dirty="0" smtClean="0"/>
              <a:t> d)differentiate the two types of inguinal hernia</a:t>
            </a:r>
          </a:p>
          <a:p>
            <a:r>
              <a:rPr lang="en-US" dirty="0"/>
              <a:t> </a:t>
            </a:r>
            <a:r>
              <a:rPr lang="en-US" dirty="0" smtClean="0"/>
              <a:t> e)discuss the anatomy of inguinal canal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6724" y="1825625"/>
            <a:ext cx="39645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59428"/>
            <a:ext cx="4692968" cy="355309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0898" y="4111829"/>
            <a:ext cx="3157401" cy="2236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246"/>
            <a:ext cx="3503431" cy="40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 was involved in RTA</a:t>
            </a:r>
          </a:p>
          <a:p>
            <a:r>
              <a:rPr lang="en-US" dirty="0" smtClean="0"/>
              <a:t>2a) initial management </a:t>
            </a:r>
          </a:p>
          <a:p>
            <a:r>
              <a:rPr lang="en-US" dirty="0"/>
              <a:t> </a:t>
            </a:r>
            <a:r>
              <a:rPr lang="en-US" dirty="0" smtClean="0"/>
              <a:t> b) investigations and </a:t>
            </a:r>
            <a:r>
              <a:rPr lang="en-US" dirty="0" smtClean="0"/>
              <a:t>findings</a:t>
            </a:r>
          </a:p>
          <a:p>
            <a:r>
              <a:rPr lang="en-US" dirty="0"/>
              <a:t> </a:t>
            </a:r>
            <a:r>
              <a:rPr lang="en-US" dirty="0" smtClean="0"/>
              <a:t> c)indications for emergency laparotomy</a:t>
            </a:r>
          </a:p>
          <a:p>
            <a:r>
              <a:rPr lang="en-US" dirty="0"/>
              <a:t> </a:t>
            </a:r>
            <a:r>
              <a:rPr lang="en-US" dirty="0" smtClean="0"/>
              <a:t> d)3 day post op the patient developed purulent discharge from the surgical wound and fever</a:t>
            </a:r>
          </a:p>
          <a:p>
            <a:r>
              <a:rPr lang="en-US" dirty="0"/>
              <a:t> </a:t>
            </a:r>
            <a:r>
              <a:rPr lang="en-US" dirty="0" smtClean="0"/>
              <a:t>  (1) diagnosis</a:t>
            </a:r>
          </a:p>
          <a:p>
            <a:r>
              <a:rPr lang="en-US" dirty="0"/>
              <a:t> </a:t>
            </a:r>
            <a:r>
              <a:rPr lang="en-US" dirty="0" smtClean="0"/>
              <a:t>  (2) definition and classification of SSI </a:t>
            </a:r>
          </a:p>
          <a:p>
            <a:r>
              <a:rPr lang="en-US" dirty="0"/>
              <a:t> </a:t>
            </a:r>
            <a:r>
              <a:rPr lang="en-US" dirty="0" smtClean="0"/>
              <a:t>  (3) surgical wound classification with example each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99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Question 1</vt:lpstr>
      <vt:lpstr>Question 2</vt:lpstr>
      <vt:lpstr>Question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</dc:title>
  <dc:creator>Abdullatif Salat</dc:creator>
  <cp:lastModifiedBy>Abdullatif Salat</cp:lastModifiedBy>
  <cp:revision>11</cp:revision>
  <dcterms:created xsi:type="dcterms:W3CDTF">2020-09-30T12:28:42Z</dcterms:created>
  <dcterms:modified xsi:type="dcterms:W3CDTF">2020-10-02T06:10:27Z</dcterms:modified>
</cp:coreProperties>
</file>