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6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3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3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6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4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3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6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0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0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5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4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2CAC9-1356-4EAA-9DCF-F2663909DD6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DC38-FC7D-4519-B827-6F180D365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7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OSCE005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28-year-old man presents to the emergency</a:t>
            </a:r>
          </a:p>
          <a:p>
            <a:r>
              <a:rPr lang="en-US" dirty="0"/>
              <a:t>department complaining of anal and lower-back pain</a:t>
            </a:r>
          </a:p>
          <a:p>
            <a:r>
              <a:rPr lang="en-US" dirty="0"/>
              <a:t>for the previous 36 h..</a:t>
            </a:r>
          </a:p>
          <a:p>
            <a:r>
              <a:rPr lang="en-US" dirty="0"/>
              <a:t>The pain is progressively getting worse and he is</a:t>
            </a:r>
          </a:p>
          <a:p>
            <a:r>
              <a:rPr lang="en-US" dirty="0"/>
              <a:t>uncomfortable to walk or sit down.</a:t>
            </a:r>
          </a:p>
          <a:p>
            <a:r>
              <a:rPr lang="en-US" b="1" dirty="0"/>
              <a:t>Examination</a:t>
            </a:r>
          </a:p>
          <a:p>
            <a:r>
              <a:rPr lang="en-US" dirty="0"/>
              <a:t>Inspection of the anus reveals a 3cm 3 cm swelling at</a:t>
            </a:r>
          </a:p>
          <a:p>
            <a:r>
              <a:rPr lang="en-US" dirty="0"/>
              <a:t>the anal margin. The swelling is warm, exquisitely</a:t>
            </a:r>
          </a:p>
          <a:p>
            <a:r>
              <a:rPr lang="en-US" dirty="0"/>
              <a:t>tender</a:t>
            </a:r>
          </a:p>
        </p:txBody>
      </p:sp>
    </p:spTree>
    <p:extLst>
      <p:ext uri="{BB962C8B-B14F-4D97-AF65-F5344CB8AC3E}">
        <p14:creationId xmlns:p14="http://schemas.microsoft.com/office/powerpoint/2010/main" val="229207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003" y="605307"/>
            <a:ext cx="7276563" cy="59886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72023" y="605307"/>
            <a:ext cx="39666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Questions</a:t>
            </a:r>
          </a:p>
          <a:p>
            <a:r>
              <a:rPr lang="en-US" sz="2800" dirty="0"/>
              <a:t>• What is the diagnosis?</a:t>
            </a:r>
          </a:p>
          <a:p>
            <a:r>
              <a:rPr lang="en-US" sz="2800" dirty="0"/>
              <a:t>• What are the </a:t>
            </a:r>
            <a:r>
              <a:rPr lang="en-US" sz="2800" dirty="0" err="1"/>
              <a:t>aetiological</a:t>
            </a:r>
            <a:r>
              <a:rPr lang="en-US" sz="2800" dirty="0"/>
              <a:t> factors</a:t>
            </a:r>
          </a:p>
          <a:p>
            <a:r>
              <a:rPr lang="en-US" sz="2800" dirty="0"/>
              <a:t>associated with this condition?</a:t>
            </a:r>
          </a:p>
          <a:p>
            <a:r>
              <a:rPr lang="en-US" sz="2800" dirty="0"/>
              <a:t>• How are these lesions anatomically</a:t>
            </a:r>
          </a:p>
          <a:p>
            <a:r>
              <a:rPr lang="en-US" sz="2800" dirty="0"/>
              <a:t>classified?</a:t>
            </a:r>
          </a:p>
          <a:p>
            <a:r>
              <a:rPr lang="en-US" sz="2800" dirty="0"/>
              <a:t>• What treatment is required</a:t>
            </a:r>
          </a:p>
        </p:txBody>
      </p:sp>
    </p:spTree>
    <p:extLst>
      <p:ext uri="{BB962C8B-B14F-4D97-AF65-F5344CB8AC3E}">
        <p14:creationId xmlns:p14="http://schemas.microsoft.com/office/powerpoint/2010/main" val="237662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/>
          <a:lstStyle/>
          <a:p>
            <a:r>
              <a:rPr lang="en-US" dirty="0" smtClean="0"/>
              <a:t>Patient X who had  presented with RUQ </a:t>
            </a:r>
            <a:r>
              <a:rPr lang="en-US" dirty="0" err="1" smtClean="0"/>
              <a:t>pain,jaundice</a:t>
            </a:r>
            <a:r>
              <a:rPr lang="en-US" dirty="0" smtClean="0"/>
              <a:t> and </a:t>
            </a:r>
            <a:r>
              <a:rPr lang="en-US" dirty="0" err="1" smtClean="0"/>
              <a:t>pruritus.The</a:t>
            </a:r>
            <a:r>
              <a:rPr lang="en-US" dirty="0" smtClean="0"/>
              <a:t> senior consultant  has asked you as a medical intern to obtain an informed consent from the patient for the ERCP procedure.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Q3.</a:t>
            </a:r>
            <a:r>
              <a:rPr lang="en-US" dirty="0"/>
              <a:t>	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761" y="1515223"/>
            <a:ext cx="5409126" cy="4937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2310" y="1519707"/>
            <a:ext cx="5872766" cy="4262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7326" y="1414109"/>
            <a:ext cx="5679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Identify this suturing technique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Indications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Disadvantages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524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707" y="1413792"/>
            <a:ext cx="8912180" cy="507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0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pathology</a:t>
            </a:r>
          </a:p>
          <a:p>
            <a:r>
              <a:rPr lang="en-US" dirty="0" smtClean="0"/>
              <a:t>Management of the condition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7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146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OSCE005</vt:lpstr>
      <vt:lpstr>QUESTION 1</vt:lpstr>
      <vt:lpstr>PowerPoint Presentation</vt:lpstr>
      <vt:lpstr>Q2.</vt:lpstr>
      <vt:lpstr>Q3. </vt:lpstr>
      <vt:lpstr>Q4.</vt:lpstr>
      <vt:lpstr>Q4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OSCE005</dc:title>
  <dc:creator>hardik makwana</dc:creator>
  <cp:lastModifiedBy>hardik makwana</cp:lastModifiedBy>
  <cp:revision>7</cp:revision>
  <dcterms:created xsi:type="dcterms:W3CDTF">2020-05-08T07:42:23Z</dcterms:created>
  <dcterms:modified xsi:type="dcterms:W3CDTF">2020-05-08T17:02:09Z</dcterms:modified>
</cp:coreProperties>
</file>