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tableStyles" Target="tableStyles.xml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5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3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74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75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76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77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5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41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4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4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5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5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0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5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5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46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4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4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5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51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52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5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5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5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5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6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57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58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5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60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6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6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6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1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5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6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6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5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7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68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69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7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7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7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5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4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5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36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</Relationships>
</file>

<file path=ppt/slides/_rels/slide1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.xml"/></Relationships>
</file>

<file path=ppt/slides/_rels/slide2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"/>
          <p:cNvSpPr>
            <a:spLocks noGrp="1"/>
          </p:cNvSpPr>
          <p:nvPr>
            <p:ph type="ctrTitle"/>
          </p:nvPr>
        </p:nvSpPr>
        <p:spPr>
          <a:xfrm>
            <a:off x="0" y="-2670491"/>
            <a:ext cx="7772400" cy="2387600"/>
          </a:xfrm>
        </p:spPr>
        <p:txBody>
          <a:bodyPr/>
          <a:p>
            <a:endParaRPr altLang="zh-CN" lang="en-US"/>
          </a:p>
        </p:txBody>
      </p:sp>
      <p:sp>
        <p:nvSpPr>
          <p:cNvPr id="1048595" name="Subtitle 2"/>
          <p:cNvSpPr>
            <a:spLocks noGrp="1"/>
          </p:cNvSpPr>
          <p:nvPr>
            <p:ph type="subTitle" idx="1"/>
          </p:nvPr>
        </p:nvSpPr>
        <p:spPr>
          <a:xfrm>
            <a:off x="79409" y="86563"/>
            <a:ext cx="9021317" cy="6681590"/>
          </a:xfrm>
        </p:spPr>
        <p:txBody>
          <a:bodyPr/>
          <a:p>
            <a:pPr algn="l" indent="0" marL="0">
              <a:buNone/>
            </a:pPr>
            <a:r>
              <a:rPr altLang="en" b="1" sz="3400" lang="en-US"/>
              <a:t>Surg</a:t>
            </a:r>
            <a:r>
              <a:rPr altLang="en" b="1" sz="3400" lang="en-US"/>
              <a:t> </a:t>
            </a:r>
            <a:r>
              <a:rPr altLang="en" b="1" sz="3400" lang="en-US"/>
              <a:t>I</a:t>
            </a:r>
            <a:r>
              <a:rPr altLang="en" b="1" sz="3400" lang="en-US"/>
              <a:t>I</a:t>
            </a:r>
            <a:r>
              <a:rPr altLang="en" b="1" sz="3400" lang="en-US"/>
              <a:t>I</a:t>
            </a:r>
            <a:endParaRPr altLang="zh-CN" lang="en-US"/>
          </a:p>
          <a:p>
            <a:pPr algn="l" indent="0" marL="0">
              <a:buNone/>
            </a:pPr>
            <a:endParaRPr altLang="zh-CN" lang="en-US"/>
          </a:p>
          <a:p>
            <a:pPr algn="l" indent="0" marL="0">
              <a:buNone/>
            </a:pPr>
            <a:endParaRPr altLang="zh-CN" lang="en-US"/>
          </a:p>
          <a:p>
            <a:pPr algn="l" indent="0" marL="0">
              <a:buNone/>
            </a:pPr>
            <a:endParaRPr altLang="zh-CN" lang="en-US"/>
          </a:p>
          <a:p>
            <a:pPr algn="l" indent="0" marL="0">
              <a:buNone/>
            </a:pPr>
            <a:endParaRPr altLang="zh-CN" lang="en-US"/>
          </a:p>
          <a:p>
            <a:pPr algn="l" indent="0" marL="0">
              <a:buNone/>
            </a:pPr>
            <a:endParaRPr altLang="zh-CN" lang="en-US"/>
          </a:p>
          <a:p>
            <a:pPr algn="l" indent="0" marL="0">
              <a:buNone/>
            </a:pPr>
            <a:endParaRPr altLang="zh-CN" lang="en-US"/>
          </a:p>
          <a:p>
            <a:pPr algn="l" indent="0" marL="0">
              <a:buNone/>
            </a:pPr>
            <a:endParaRPr altLang="zh-CN" lang="en-US"/>
          </a:p>
          <a:p>
            <a:pPr algn="l" indent="0" marL="0">
              <a:buNone/>
            </a:pPr>
            <a:endParaRPr altLang="zh-CN" lang="en-US"/>
          </a:p>
          <a:p>
            <a:pPr algn="l" indent="0" marL="0">
              <a:buNone/>
            </a:pPr>
            <a:endParaRPr altLang="zh-CN" lang="en-US"/>
          </a:p>
          <a:p>
            <a:pPr algn="l" indent="0" marL="0">
              <a:buNone/>
            </a:pPr>
            <a:endParaRPr altLang="zh-CN" lang="en-US"/>
          </a:p>
          <a:p>
            <a:pPr algn="l" indent="0" marL="0">
              <a:buNone/>
            </a:pPr>
            <a:endParaRPr altLang="zh-CN" lang="en-US"/>
          </a:p>
          <a:p>
            <a:pPr algn="l" indent="0" marL="0">
              <a:buNone/>
            </a:pPr>
            <a:endParaRPr altLang="zh-CN" lang="en-US"/>
          </a:p>
          <a:p>
            <a:pPr algn="l" indent="0" marL="0">
              <a:buNone/>
            </a:pPr>
            <a:r>
              <a:rPr altLang="en" b="1" sz="2900" lang="en-US"/>
              <a:t>Brian</a:t>
            </a:r>
            <a:r>
              <a:rPr altLang="en" b="1" sz="2900" lang="en-US"/>
              <a:t> </a:t>
            </a:r>
            <a:r>
              <a:rPr altLang="en" b="1" sz="2900" lang="en-US"/>
              <a:t>Ochieng</a:t>
            </a:r>
            <a:r>
              <a:rPr altLang="en" b="1" sz="2900" lang="en-US"/>
              <a:t>'</a:t>
            </a:r>
            <a:endParaRPr altLang="zh-CN"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2" name=""/>
          <p:cNvSpPr>
            <a:spLocks noGrp="1"/>
          </p:cNvSpPr>
          <p:nvPr>
            <p:ph type="ctrTitle"/>
          </p:nvPr>
        </p:nvSpPr>
        <p:spPr>
          <a:xfrm>
            <a:off x="0" y="-2614459"/>
            <a:ext cx="7772400" cy="2387600"/>
          </a:xfrm>
        </p:spPr>
        <p:txBody>
          <a:bodyPr/>
          <a:p>
            <a:endParaRPr lang="en-US"/>
          </a:p>
        </p:txBody>
      </p:sp>
      <p:sp>
        <p:nvSpPr>
          <p:cNvPr id="1048613" name=""/>
          <p:cNvSpPr>
            <a:spLocks noGrp="1"/>
          </p:cNvSpPr>
          <p:nvPr>
            <p:ph type="subTitle" idx="1"/>
          </p:nvPr>
        </p:nvSpPr>
        <p:spPr>
          <a:xfrm>
            <a:off x="-37326" y="99581"/>
            <a:ext cx="9179742" cy="6759713"/>
          </a:xfrm>
        </p:spPr>
        <p:txBody>
          <a:bodyPr/>
          <a:p>
            <a:pPr algn="l" indent="-342900" marL="342900">
              <a:buFont typeface="Arial"/>
              <a:buChar char="•"/>
            </a:pPr>
            <a:r>
              <a:rPr altLang="en" sz="2900" lang="en-US"/>
              <a:t>It</a:t>
            </a:r>
            <a:r>
              <a:rPr altLang="en" sz="2900" lang="en-US"/>
              <a:t> </a:t>
            </a:r>
            <a:r>
              <a:rPr altLang="en" sz="2900" lang="en-US"/>
              <a:t>is</a:t>
            </a:r>
            <a:r>
              <a:rPr altLang="en" sz="2900" lang="en-US"/>
              <a:t> </a:t>
            </a:r>
            <a:r>
              <a:rPr altLang="en" sz="2900" lang="en-US"/>
              <a:t>less</a:t>
            </a:r>
            <a:r>
              <a:rPr altLang="en" sz="2900" lang="en-US"/>
              <a:t> </a:t>
            </a:r>
            <a:r>
              <a:rPr altLang="en" sz="2900" lang="en-US"/>
              <a:t>prone</a:t>
            </a:r>
            <a:r>
              <a:rPr altLang="en" sz="2900" lang="en-US"/>
              <a:t> </a:t>
            </a:r>
            <a:r>
              <a:rPr altLang="en" sz="2900" lang="en-US"/>
              <a:t>to</a:t>
            </a:r>
            <a:r>
              <a:rPr altLang="en" sz="2900" lang="en-US"/>
              <a:t> </a:t>
            </a:r>
            <a:r>
              <a:rPr altLang="en" sz="2900" lang="en-US"/>
              <a:t>inflammation</a:t>
            </a:r>
            <a:r>
              <a:rPr altLang="en" sz="2900" lang="en-US"/>
              <a:t> </a:t>
            </a:r>
            <a:r>
              <a:rPr altLang="en" sz="2900" lang="en-US"/>
              <a:t>than</a:t>
            </a:r>
            <a:r>
              <a:rPr altLang="en" sz="2900" lang="en-US"/>
              <a:t> </a:t>
            </a:r>
            <a:r>
              <a:rPr altLang="en" sz="2900" lang="en-US"/>
              <a:t>the</a:t>
            </a:r>
            <a:r>
              <a:rPr altLang="en" sz="2900" lang="en-US"/>
              <a:t> </a:t>
            </a:r>
            <a:r>
              <a:rPr altLang="en" sz="2900" lang="en-US"/>
              <a:t>appendix</a:t>
            </a:r>
            <a:r>
              <a:rPr altLang="en" sz="2900" lang="en-US"/>
              <a:t> </a:t>
            </a:r>
            <a:r>
              <a:rPr altLang="en" sz="2900" lang="en-US"/>
              <a:t>as</a:t>
            </a:r>
            <a:r>
              <a:rPr altLang="en" sz="2900" lang="en-US"/>
              <a:t> </a:t>
            </a:r>
            <a:r>
              <a:rPr altLang="en" sz="2900" lang="en-US"/>
              <a:t>most</a:t>
            </a:r>
            <a:r>
              <a:rPr altLang="en" sz="2900" lang="en-US"/>
              <a:t> </a:t>
            </a:r>
            <a:r>
              <a:rPr altLang="en" sz="2900" lang="en-US"/>
              <a:t>of</a:t>
            </a:r>
            <a:r>
              <a:rPr altLang="en" sz="2900" lang="en-US"/>
              <a:t> </a:t>
            </a:r>
            <a:r>
              <a:rPr altLang="en" sz="2900" lang="en-US"/>
              <a:t>the</a:t>
            </a:r>
            <a:r>
              <a:rPr altLang="en" sz="2900" lang="en-US"/>
              <a:t> </a:t>
            </a:r>
            <a:r>
              <a:rPr altLang="en" sz="2900" lang="en-US"/>
              <a:t>diverticula</a:t>
            </a:r>
            <a:r>
              <a:rPr altLang="en" sz="2900" lang="en-US"/>
              <a:t> </a:t>
            </a:r>
            <a:r>
              <a:rPr altLang="en" sz="2900" lang="en-US"/>
              <a:t>have</a:t>
            </a:r>
            <a:r>
              <a:rPr altLang="en" sz="2900" lang="en-US"/>
              <a:t> </a:t>
            </a:r>
            <a:r>
              <a:rPr altLang="en" sz="2900" lang="en-US"/>
              <a:t>a</a:t>
            </a:r>
            <a:r>
              <a:rPr altLang="en" sz="2900" lang="en-US"/>
              <a:t> </a:t>
            </a:r>
            <a:r>
              <a:rPr altLang="en" sz="2900" lang="en-US"/>
              <a:t>wide</a:t>
            </a:r>
            <a:r>
              <a:rPr altLang="en" sz="2900" lang="en-US"/>
              <a:t> </a:t>
            </a:r>
            <a:r>
              <a:rPr altLang="en" sz="2900" lang="en-US"/>
              <a:t>mouth</a:t>
            </a:r>
            <a:r>
              <a:rPr altLang="en" sz="2900" lang="en-US"/>
              <a:t>,</a:t>
            </a:r>
            <a:r>
              <a:rPr altLang="en" sz="2900" lang="en-US"/>
              <a:t> </a:t>
            </a:r>
            <a:r>
              <a:rPr altLang="en" sz="2900" lang="en-US"/>
              <a:t>have</a:t>
            </a:r>
            <a:r>
              <a:rPr altLang="en" sz="2900" lang="en-US"/>
              <a:t> </a:t>
            </a:r>
            <a:r>
              <a:rPr altLang="en" sz="2900" lang="en-US"/>
              <a:t>very</a:t>
            </a:r>
            <a:r>
              <a:rPr altLang="en" sz="2900" lang="en-US"/>
              <a:t> </a:t>
            </a:r>
            <a:r>
              <a:rPr altLang="en" sz="2900" lang="en-US"/>
              <a:t>little</a:t>
            </a:r>
            <a:r>
              <a:rPr altLang="en" sz="2900" lang="en-US"/>
              <a:t> </a:t>
            </a:r>
            <a:r>
              <a:rPr altLang="en" sz="2900" lang="en-US"/>
              <a:t>lymphoid</a:t>
            </a:r>
            <a:r>
              <a:rPr altLang="en" sz="2900" lang="en-US"/>
              <a:t> </a:t>
            </a:r>
            <a:r>
              <a:rPr altLang="en" sz="2900" lang="en-US"/>
              <a:t>tissue</a:t>
            </a:r>
            <a:r>
              <a:rPr altLang="en" sz="2900" lang="en-US"/>
              <a:t> </a:t>
            </a:r>
            <a:r>
              <a:rPr altLang="en" sz="2900" lang="en-US"/>
              <a:t>and</a:t>
            </a:r>
            <a:r>
              <a:rPr altLang="en" sz="2900" lang="en-US"/>
              <a:t> </a:t>
            </a:r>
            <a:r>
              <a:rPr altLang="en" sz="2900" lang="en-US"/>
              <a:t>are</a:t>
            </a:r>
            <a:r>
              <a:rPr altLang="en" sz="2900" lang="en-US"/>
              <a:t> </a:t>
            </a:r>
            <a:r>
              <a:rPr altLang="en" sz="2900" lang="en-US"/>
              <a:t>self</a:t>
            </a:r>
            <a:r>
              <a:rPr altLang="en" sz="2900" lang="en-US"/>
              <a:t> </a:t>
            </a:r>
            <a:r>
              <a:rPr altLang="en" sz="2900" lang="en-US"/>
              <a:t>emptying</a:t>
            </a:r>
            <a:r>
              <a:rPr altLang="en" sz="2900" lang="en-US"/>
              <a:t>.</a:t>
            </a:r>
            <a:endParaRPr lang="en-US"/>
          </a:p>
          <a:p>
            <a:pPr algn="l" indent="-342900" marL="342900">
              <a:buFont typeface="Arial"/>
              <a:buChar char="•"/>
            </a:pPr>
            <a:r>
              <a:rPr altLang="en" sz="2900" lang="en-US"/>
              <a:t>Clinical</a:t>
            </a:r>
            <a:r>
              <a:rPr altLang="en" sz="2900" lang="en-US"/>
              <a:t> </a:t>
            </a:r>
            <a:r>
              <a:rPr altLang="en" sz="2900" lang="en-US"/>
              <a:t>presentation</a:t>
            </a:r>
            <a:r>
              <a:rPr altLang="en" sz="2900" lang="en-US"/>
              <a:t> </a:t>
            </a:r>
            <a:r>
              <a:rPr altLang="en" sz="2900" lang="en-US"/>
              <a:t>includes</a:t>
            </a:r>
            <a:r>
              <a:rPr altLang="en" sz="2900" lang="en-US"/>
              <a:t> </a:t>
            </a:r>
            <a:r>
              <a:rPr altLang="en" b="1" sz="2900" lang="en-US"/>
              <a:t>abdominal</a:t>
            </a:r>
            <a:r>
              <a:rPr altLang="en" b="1" sz="2900" lang="en-US"/>
              <a:t> </a:t>
            </a:r>
            <a:r>
              <a:rPr altLang="en" b="1" sz="2900" lang="en-US"/>
              <a:t>pain</a:t>
            </a:r>
            <a:r>
              <a:rPr altLang="en" b="1" sz="2900" lang="en-US"/>
              <a:t> </a:t>
            </a:r>
            <a:r>
              <a:rPr altLang="en" b="1" sz="2900" lang="en-US"/>
              <a:t>in</a:t>
            </a:r>
            <a:r>
              <a:rPr altLang="en" b="1" sz="2900" lang="en-US"/>
              <a:t> </a:t>
            </a:r>
            <a:r>
              <a:rPr altLang="en" b="1" sz="2900" lang="en-US"/>
              <a:t>the</a:t>
            </a:r>
            <a:r>
              <a:rPr altLang="en" b="1" sz="2900" lang="en-US"/>
              <a:t> </a:t>
            </a:r>
            <a:r>
              <a:rPr altLang="en" b="1" sz="2900" lang="en-US"/>
              <a:t>periumbilical</a:t>
            </a:r>
            <a:r>
              <a:rPr altLang="en" b="1" sz="2900" lang="en-US"/>
              <a:t> </a:t>
            </a:r>
            <a:r>
              <a:rPr altLang="en" b="1" sz="2900" lang="en-US"/>
              <a:t>area</a:t>
            </a:r>
            <a:r>
              <a:rPr altLang="en" b="1" sz="2900" lang="en-US"/>
              <a:t> </a:t>
            </a:r>
            <a:r>
              <a:rPr altLang="en" b="1" sz="2900" lang="en-US"/>
              <a:t>that</a:t>
            </a:r>
            <a:r>
              <a:rPr altLang="en" b="1" sz="2900" lang="en-US"/>
              <a:t> </a:t>
            </a:r>
            <a:r>
              <a:rPr altLang="en" b="1" sz="2900" lang="en-US"/>
              <a:t>radiates</a:t>
            </a:r>
            <a:r>
              <a:rPr altLang="en" b="1" sz="2900" lang="en-US"/>
              <a:t> </a:t>
            </a:r>
            <a:r>
              <a:rPr altLang="en" b="1" sz="2900" lang="en-US"/>
              <a:t>to</a:t>
            </a:r>
            <a:r>
              <a:rPr altLang="en" b="1" sz="2900" lang="en-US"/>
              <a:t> </a:t>
            </a:r>
            <a:r>
              <a:rPr altLang="en" b="1" sz="2900" lang="en-US"/>
              <a:t>the</a:t>
            </a:r>
            <a:r>
              <a:rPr altLang="en" b="1" sz="2900" lang="en-US"/>
              <a:t> </a:t>
            </a:r>
            <a:r>
              <a:rPr altLang="en" b="1" sz="2900" lang="en-US"/>
              <a:t>right</a:t>
            </a:r>
            <a:r>
              <a:rPr altLang="en" b="1" sz="2900" lang="en-US"/>
              <a:t> </a:t>
            </a:r>
            <a:r>
              <a:rPr altLang="en" b="1" sz="2900" lang="en-US"/>
              <a:t>lower</a:t>
            </a:r>
            <a:r>
              <a:rPr altLang="en" b="1" sz="2900" lang="en-US"/>
              <a:t> </a:t>
            </a:r>
            <a:r>
              <a:rPr altLang="en" b="1" sz="2900" lang="en-US"/>
              <a:t>quadrant</a:t>
            </a:r>
            <a:r>
              <a:rPr altLang="en" b="1" sz="2900" lang="en-US"/>
              <a:t>.</a:t>
            </a:r>
            <a:r>
              <a:rPr altLang="en" b="1" sz="2900" lang="en-US"/>
              <a:t> </a:t>
            </a:r>
            <a:r>
              <a:rPr altLang="en" b="0" sz="2900" lang="en-US"/>
              <a:t>Persistence</a:t>
            </a:r>
            <a:r>
              <a:rPr altLang="en" b="0" sz="2900" lang="en-US"/>
              <a:t> </a:t>
            </a:r>
            <a:r>
              <a:rPr altLang="en" b="0" sz="2900" lang="en-US"/>
              <a:t>of</a:t>
            </a:r>
            <a:r>
              <a:rPr altLang="en" b="0" sz="2900" lang="en-US"/>
              <a:t> </a:t>
            </a:r>
            <a:r>
              <a:rPr altLang="en" b="0" sz="2900" lang="en-US"/>
              <a:t>periumbilical</a:t>
            </a:r>
            <a:r>
              <a:rPr altLang="en" b="0" sz="2900" lang="en-US"/>
              <a:t> </a:t>
            </a:r>
            <a:r>
              <a:rPr altLang="en" b="0" sz="2900" lang="en-US"/>
              <a:t>pain</a:t>
            </a:r>
            <a:r>
              <a:rPr altLang="en" b="0" sz="2900" lang="en-US"/>
              <a:t> </a:t>
            </a:r>
            <a:r>
              <a:rPr altLang="en" b="0" sz="2900" lang="en-US"/>
              <a:t>or</a:t>
            </a:r>
            <a:r>
              <a:rPr altLang="en" b="0" sz="2900" lang="en-US"/>
              <a:t> </a:t>
            </a:r>
            <a:r>
              <a:rPr altLang="en" b="0" sz="2900" lang="en-US"/>
              <a:t>a</a:t>
            </a:r>
            <a:r>
              <a:rPr altLang="en" b="0" sz="2900" lang="en-US"/>
              <a:t> </a:t>
            </a:r>
            <a:r>
              <a:rPr altLang="en" b="0" sz="2900" lang="en-US"/>
              <a:t>history</a:t>
            </a:r>
            <a:r>
              <a:rPr altLang="en" b="0" sz="2900" lang="en-US"/>
              <a:t> </a:t>
            </a:r>
            <a:r>
              <a:rPr altLang="en" b="0" sz="2900" lang="en-US"/>
              <a:t>of</a:t>
            </a:r>
            <a:r>
              <a:rPr altLang="en" b="0" sz="2900" lang="en-US"/>
              <a:t> </a:t>
            </a:r>
            <a:r>
              <a:rPr altLang="en" b="0" sz="2900" lang="en-US"/>
              <a:t>bleeding</a:t>
            </a:r>
            <a:r>
              <a:rPr altLang="en" b="0" sz="2900" lang="en-US"/>
              <a:t> </a:t>
            </a:r>
            <a:r>
              <a:rPr altLang="en" b="0" sz="2900" lang="en-US"/>
              <a:t>per</a:t>
            </a:r>
            <a:r>
              <a:rPr altLang="en" b="0" sz="2900" lang="en-US"/>
              <a:t> </a:t>
            </a:r>
            <a:r>
              <a:rPr altLang="en" b="0" sz="2900" lang="en-US"/>
              <a:t>rectum</a:t>
            </a:r>
            <a:r>
              <a:rPr altLang="en" b="0" sz="2900" lang="en-US"/>
              <a:t> </a:t>
            </a:r>
            <a:r>
              <a:rPr altLang="en" b="0" sz="2900" lang="en-US"/>
              <a:t>may</a:t>
            </a:r>
            <a:r>
              <a:rPr altLang="en" b="0" sz="2900" lang="en-US"/>
              <a:t> </a:t>
            </a:r>
            <a:r>
              <a:rPr altLang="en" b="0" sz="2900" lang="en-US"/>
              <a:t>be</a:t>
            </a:r>
            <a:r>
              <a:rPr altLang="en" b="0" sz="2900" lang="en-US"/>
              <a:t> </a:t>
            </a:r>
            <a:r>
              <a:rPr altLang="en" b="0" sz="2900" lang="en-US"/>
              <a:t>helpful</a:t>
            </a:r>
            <a:r>
              <a:rPr altLang="en" b="0" sz="2900" lang="en-US"/>
              <a:t> </a:t>
            </a:r>
            <a:r>
              <a:rPr altLang="en" b="0" sz="2900" lang="en-US"/>
              <a:t>in</a:t>
            </a:r>
            <a:r>
              <a:rPr altLang="en" b="0" sz="2900" lang="en-US"/>
              <a:t> </a:t>
            </a:r>
            <a:r>
              <a:rPr altLang="en" b="0" sz="2900" lang="en-US"/>
              <a:t>distinguishing</a:t>
            </a:r>
            <a:r>
              <a:rPr altLang="en" b="0" sz="2900" lang="en-US"/>
              <a:t> </a:t>
            </a:r>
            <a:r>
              <a:rPr altLang="en" b="0" sz="2900" lang="en-US"/>
              <a:t>this</a:t>
            </a:r>
            <a:r>
              <a:rPr altLang="en" b="0" sz="2900" lang="en-US"/>
              <a:t> </a:t>
            </a:r>
            <a:r>
              <a:rPr altLang="en" b="0" sz="2900" lang="en-US"/>
              <a:t>entity</a:t>
            </a:r>
            <a:r>
              <a:rPr altLang="en" b="0" sz="2900" lang="en-US"/>
              <a:t> </a:t>
            </a:r>
            <a:r>
              <a:rPr altLang="en" b="0" sz="2900" lang="en-US"/>
              <a:t>from</a:t>
            </a:r>
            <a:r>
              <a:rPr altLang="en" b="0" sz="2900" lang="en-US"/>
              <a:t> </a:t>
            </a:r>
            <a:r>
              <a:rPr altLang="en" b="0" sz="2900" lang="en-US"/>
              <a:t>appendicitis</a:t>
            </a:r>
            <a:r>
              <a:rPr altLang="en" b="0" sz="2900" lang="en-US"/>
              <a:t>.</a:t>
            </a:r>
            <a:endParaRPr lang="en-US"/>
          </a:p>
          <a:p>
            <a:pPr algn="l" indent="-342900" marL="342900">
              <a:buFont typeface="Arial"/>
              <a:buChar char="•"/>
            </a:pPr>
            <a:r>
              <a:rPr altLang="en" b="0" sz="2900" lang="en-US"/>
              <a:t>Meckel's</a:t>
            </a:r>
            <a:r>
              <a:rPr altLang="en" b="0" sz="2900" lang="en-US"/>
              <a:t> </a:t>
            </a:r>
            <a:r>
              <a:rPr altLang="en" b="0" sz="2900" lang="en-US"/>
              <a:t>diverticulum</a:t>
            </a:r>
            <a:r>
              <a:rPr altLang="en" b="0" sz="2900" lang="en-US"/>
              <a:t> </a:t>
            </a:r>
            <a:r>
              <a:rPr altLang="en" b="0" sz="2900" lang="en-US"/>
              <a:t>can</a:t>
            </a:r>
            <a:r>
              <a:rPr altLang="en" b="0" sz="2900" lang="en-US"/>
              <a:t> </a:t>
            </a:r>
            <a:r>
              <a:rPr altLang="en" b="0" sz="2900" lang="en-US"/>
              <a:t>become</a:t>
            </a:r>
            <a:r>
              <a:rPr altLang="en" b="0" sz="2900" lang="en-US"/>
              <a:t> </a:t>
            </a:r>
            <a:r>
              <a:rPr altLang="en" b="0" sz="2900" lang="en-US"/>
              <a:t>incarcerated</a:t>
            </a:r>
            <a:r>
              <a:rPr altLang="en" b="0" sz="2900" lang="en-US"/>
              <a:t> </a:t>
            </a:r>
            <a:r>
              <a:rPr altLang="en" b="1" sz="2900" lang="en-US"/>
              <a:t>(</a:t>
            </a:r>
            <a:r>
              <a:rPr altLang="en" b="1" sz="2900" lang="en-US"/>
              <a:t>Littre</a:t>
            </a:r>
            <a:r>
              <a:rPr altLang="en" b="1" sz="2900" lang="en-US"/>
              <a:t> </a:t>
            </a:r>
            <a:r>
              <a:rPr altLang="en" b="1" sz="2900" lang="en-US"/>
              <a:t>hernia</a:t>
            </a:r>
            <a:r>
              <a:rPr altLang="en" b="1" sz="2900" lang="en-US"/>
              <a:t>)</a:t>
            </a:r>
            <a:r>
              <a:rPr altLang="en" b="1" sz="2900" lang="en-US"/>
              <a:t> </a:t>
            </a:r>
            <a:r>
              <a:rPr altLang="en" b="0" sz="2900" lang="en-US"/>
              <a:t>in</a:t>
            </a:r>
            <a:r>
              <a:rPr altLang="en" b="0" sz="2900" lang="en-US"/>
              <a:t> </a:t>
            </a:r>
            <a:r>
              <a:rPr altLang="en" b="0" sz="2900" lang="en-US"/>
              <a:t>the</a:t>
            </a:r>
            <a:r>
              <a:rPr altLang="en" b="0" sz="2900" lang="en-US"/>
              <a:t> </a:t>
            </a:r>
            <a:r>
              <a:rPr altLang="en" b="0" sz="2900" lang="en-US"/>
              <a:t>inguinal</a:t>
            </a:r>
            <a:r>
              <a:rPr altLang="en" b="0" sz="2900" lang="en-US"/>
              <a:t>,</a:t>
            </a:r>
            <a:r>
              <a:rPr altLang="en" b="0" sz="2900" lang="en-US"/>
              <a:t> </a:t>
            </a:r>
            <a:r>
              <a:rPr altLang="en" b="0" sz="2900" lang="en-US"/>
              <a:t>femoral</a:t>
            </a:r>
            <a:r>
              <a:rPr altLang="en" b="0" sz="2900" lang="en-US"/>
              <a:t> </a:t>
            </a:r>
            <a:r>
              <a:rPr altLang="en" b="0" sz="2900" lang="en-US"/>
              <a:t>or</a:t>
            </a:r>
            <a:r>
              <a:rPr altLang="en" b="0" sz="2900" lang="en-US"/>
              <a:t> </a:t>
            </a:r>
            <a:r>
              <a:rPr altLang="en" b="0" sz="2900" lang="en-US"/>
              <a:t>obturator</a:t>
            </a:r>
            <a:r>
              <a:rPr altLang="en" b="0" sz="2900" lang="en-US"/>
              <a:t> </a:t>
            </a:r>
            <a:r>
              <a:rPr altLang="en" b="0" sz="2900" lang="en-US"/>
              <a:t>hernial</a:t>
            </a:r>
            <a:r>
              <a:rPr altLang="en" b="0" sz="2900" lang="en-US"/>
              <a:t> </a:t>
            </a:r>
            <a:r>
              <a:rPr altLang="en" b="0" sz="2900" lang="en-US"/>
              <a:t>sacs</a:t>
            </a:r>
            <a:r>
              <a:rPr altLang="en" b="0" sz="2900" lang="en-US"/>
              <a:t> </a:t>
            </a:r>
            <a:r>
              <a:rPr altLang="en" b="0" sz="2900" lang="en-US"/>
              <a:t>or</a:t>
            </a:r>
            <a:r>
              <a:rPr altLang="en" b="0" sz="2900" lang="en-US"/>
              <a:t> </a:t>
            </a:r>
            <a:r>
              <a:rPr altLang="en" b="0" sz="2900" lang="en-US"/>
              <a:t>even</a:t>
            </a:r>
            <a:r>
              <a:rPr altLang="en" b="0" sz="2900" lang="en-US"/>
              <a:t> </a:t>
            </a:r>
            <a:r>
              <a:rPr altLang="en" b="0" sz="2900" lang="en-US"/>
              <a:t>incisional</a:t>
            </a:r>
            <a:r>
              <a:rPr altLang="en" b="0" sz="2900" lang="en-US"/>
              <a:t> </a:t>
            </a:r>
            <a:r>
              <a:rPr altLang="en" b="0" sz="2900" lang="en-US"/>
              <a:t>defects</a:t>
            </a:r>
            <a:r>
              <a:rPr altLang="en" b="0" sz="2900" lang="en-US"/>
              <a:t>.</a:t>
            </a:r>
            <a:endParaRPr lang="en-US"/>
          </a:p>
          <a:p>
            <a:pPr algn="l" indent="-342900" marL="342900">
              <a:buFont typeface="Arial"/>
              <a:buChar char="•"/>
            </a:pPr>
            <a:r>
              <a:rPr altLang="en" b="0" sz="2900" lang="en-US"/>
              <a:t>Diagnosis</a:t>
            </a:r>
            <a:r>
              <a:rPr altLang="en" b="0" sz="2900" lang="en-US"/>
              <a:t> </a:t>
            </a:r>
            <a:r>
              <a:rPr altLang="en" b="0" sz="2900" lang="en-US"/>
              <a:t>can</a:t>
            </a:r>
            <a:r>
              <a:rPr altLang="en" b="0" sz="2900" lang="en-US"/>
              <a:t> </a:t>
            </a:r>
            <a:r>
              <a:rPr altLang="en" b="0" sz="2900" lang="en-US"/>
              <a:t>be</a:t>
            </a:r>
            <a:r>
              <a:rPr altLang="en" b="0" sz="2900" lang="en-US"/>
              <a:t> </a:t>
            </a:r>
            <a:r>
              <a:rPr altLang="en" b="0" sz="2900" lang="en-US"/>
              <a:t>made</a:t>
            </a:r>
            <a:r>
              <a:rPr altLang="en" b="0" sz="2900" lang="en-US"/>
              <a:t> </a:t>
            </a:r>
            <a:r>
              <a:rPr altLang="en" b="0" sz="2900" lang="en-US"/>
              <a:t>by</a:t>
            </a:r>
            <a:r>
              <a:rPr altLang="en" b="0" sz="2900" lang="en-US"/>
              <a:t> </a:t>
            </a:r>
            <a:r>
              <a:rPr altLang="en" b="1" sz="2900" lang="en-US"/>
              <a:t>Meckel's</a:t>
            </a:r>
            <a:r>
              <a:rPr altLang="en" b="1" sz="2900" lang="en-US"/>
              <a:t> </a:t>
            </a:r>
            <a:r>
              <a:rPr altLang="en" b="1" sz="2900" lang="en-US"/>
              <a:t>scanning</a:t>
            </a:r>
            <a:r>
              <a:rPr altLang="en" b="1" sz="2900" lang="en-US"/>
              <a:t>,</a:t>
            </a:r>
            <a:r>
              <a:rPr altLang="en" b="1" sz="2900" lang="en-US"/>
              <a:t> </a:t>
            </a:r>
            <a:r>
              <a:rPr altLang="en" b="1" sz="2900" lang="en-US"/>
              <a:t>a</a:t>
            </a:r>
            <a:r>
              <a:rPr altLang="en" b="1" sz="2900" lang="en-US"/>
              <a:t> </a:t>
            </a:r>
            <a:r>
              <a:rPr altLang="en" b="1" sz="2900" lang="en-US"/>
              <a:t>technetium-99m</a:t>
            </a:r>
            <a:r>
              <a:rPr altLang="en" b="1" sz="2900" lang="en-US"/>
              <a:t> </a:t>
            </a:r>
            <a:r>
              <a:rPr altLang="en" b="1" sz="2900" lang="en-US"/>
              <a:t>pertechnetate</a:t>
            </a:r>
            <a:r>
              <a:rPr altLang="en" b="1" sz="2900" lang="en-US"/>
              <a:t> </a:t>
            </a:r>
            <a:r>
              <a:rPr altLang="en" b="1" sz="2900" lang="en-US"/>
              <a:t>scintiscan</a:t>
            </a:r>
            <a:r>
              <a:rPr altLang="en" b="1" sz="2900" lang="en-US"/>
              <a:t>.</a:t>
            </a:r>
            <a:r>
              <a:rPr altLang="en" b="1" sz="2900" lang="en-US"/>
              <a:t> </a:t>
            </a:r>
            <a:r>
              <a:rPr altLang="en" b="1" sz="2900" lang="en-US"/>
              <a:t>The</a:t>
            </a:r>
            <a:r>
              <a:rPr altLang="en" b="1" sz="2900" lang="en-US"/>
              <a:t> </a:t>
            </a:r>
            <a:r>
              <a:rPr altLang="en" b="1" sz="2900" lang="en-US"/>
              <a:t>pertechnetate</a:t>
            </a:r>
            <a:r>
              <a:rPr altLang="en" b="1" sz="2900" lang="en-US"/>
              <a:t> </a:t>
            </a:r>
            <a:r>
              <a:rPr altLang="en" b="1" sz="2900" lang="en-US"/>
              <a:t>is</a:t>
            </a:r>
            <a:r>
              <a:rPr altLang="en" b="1" sz="2900" lang="en-US"/>
              <a:t> </a:t>
            </a:r>
            <a:r>
              <a:rPr altLang="en" b="1" sz="2900" lang="en-US"/>
              <a:t>taken</a:t>
            </a:r>
            <a:r>
              <a:rPr altLang="en" b="1" sz="2900" lang="en-US"/>
              <a:t> </a:t>
            </a:r>
            <a:r>
              <a:rPr altLang="en" b="1" sz="2900" lang="en-US"/>
              <a:t>up</a:t>
            </a:r>
            <a:r>
              <a:rPr altLang="en" b="1" sz="2900" lang="en-US"/>
              <a:t> </a:t>
            </a:r>
            <a:r>
              <a:rPr altLang="en" b="1" sz="2900" lang="en-US"/>
              <a:t>by</a:t>
            </a:r>
            <a:r>
              <a:rPr altLang="en" b="1" sz="2900" lang="en-US"/>
              <a:t> </a:t>
            </a:r>
            <a:r>
              <a:rPr altLang="en" b="1" sz="2900" lang="en-US"/>
              <a:t>heterotopic</a:t>
            </a:r>
            <a:r>
              <a:rPr altLang="en" b="1" sz="2900" lang="en-US"/>
              <a:t> </a:t>
            </a:r>
            <a:r>
              <a:rPr altLang="en" b="1" sz="2900" lang="en-US"/>
              <a:t>gastric</a:t>
            </a:r>
            <a:r>
              <a:rPr altLang="en" b="1" sz="2900" lang="en-US"/>
              <a:t> </a:t>
            </a:r>
            <a:r>
              <a:rPr altLang="en" b="1" sz="2900" lang="en-US"/>
              <a:t>mucosa</a:t>
            </a:r>
            <a:r>
              <a:rPr altLang="en" b="1" sz="2900" lang="en-US"/>
              <a:t>.</a:t>
            </a:r>
            <a:r>
              <a:rPr altLang="en" b="1" sz="2900" lang="en-US"/>
              <a:t> 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"/>
          <p:cNvSpPr>
            <a:spLocks noGrp="1"/>
          </p:cNvSpPr>
          <p:nvPr>
            <p:ph type="ctrTitle"/>
          </p:nvPr>
        </p:nvSpPr>
        <p:spPr>
          <a:xfrm>
            <a:off x="0" y="-2627478"/>
            <a:ext cx="7772400" cy="2387600"/>
          </a:xfrm>
        </p:spPr>
        <p:txBody>
          <a:bodyPr/>
          <a:p>
            <a:endParaRPr lang="en-US"/>
          </a:p>
        </p:txBody>
      </p:sp>
      <p:sp>
        <p:nvSpPr>
          <p:cNvPr id="1048615" name=""/>
          <p:cNvSpPr>
            <a:spLocks noGrp="1"/>
          </p:cNvSpPr>
          <p:nvPr>
            <p:ph type="subTitle" idx="1"/>
          </p:nvPr>
        </p:nvSpPr>
        <p:spPr>
          <a:xfrm>
            <a:off x="92379" y="71994"/>
            <a:ext cx="8985183" cy="6748240"/>
          </a:xfrm>
        </p:spPr>
        <p:txBody>
          <a:bodyPr>
            <a:normAutofit fontScale="95833" lnSpcReduction="20000"/>
          </a:bodyPr>
          <a:p>
            <a:pPr algn="l"/>
            <a:r>
              <a:rPr altLang="en" b="1" sz="2900" lang="en-US"/>
              <a:t>Constipation</a:t>
            </a:r>
            <a:endParaRPr lang="en-US"/>
          </a:p>
          <a:p>
            <a:pPr algn="l" indent="-342900" marL="342900">
              <a:buFont typeface="Arial"/>
              <a:buChar char="•"/>
            </a:pPr>
            <a:r>
              <a:rPr altLang="en" b="0" sz="2900" lang="en-US"/>
              <a:t>Is</a:t>
            </a:r>
            <a:r>
              <a:rPr altLang="en" b="0" sz="2900" lang="en-US"/>
              <a:t> </a:t>
            </a:r>
            <a:r>
              <a:rPr altLang="en" b="0" sz="2900" lang="en-US"/>
              <a:t>a</a:t>
            </a:r>
            <a:r>
              <a:rPr altLang="en" b="0" sz="2900" lang="en-US"/>
              <a:t> </a:t>
            </a:r>
            <a:r>
              <a:rPr altLang="en" b="0" sz="2900" lang="en-US"/>
              <a:t>symptom</a:t>
            </a:r>
            <a:r>
              <a:rPr altLang="en" b="0" sz="2900" lang="en-US"/>
              <a:t>,</a:t>
            </a:r>
            <a:r>
              <a:rPr altLang="en" b="0" sz="2900" lang="en-US"/>
              <a:t> </a:t>
            </a:r>
            <a:r>
              <a:rPr altLang="en" b="0" sz="2900" lang="en-US"/>
              <a:t>rather</a:t>
            </a:r>
            <a:r>
              <a:rPr altLang="en" b="0" sz="2900" lang="en-US"/>
              <a:t> </a:t>
            </a:r>
            <a:r>
              <a:rPr altLang="en" b="0" sz="2900" lang="en-US"/>
              <a:t>than</a:t>
            </a:r>
            <a:r>
              <a:rPr altLang="en" b="0" sz="2900" lang="en-US"/>
              <a:t> </a:t>
            </a:r>
            <a:r>
              <a:rPr altLang="en" b="0" sz="2900" lang="en-US"/>
              <a:t>a</a:t>
            </a:r>
            <a:r>
              <a:rPr altLang="en" b="0" sz="2900" lang="en-US"/>
              <a:t> </a:t>
            </a:r>
            <a:r>
              <a:rPr altLang="en" b="0" sz="2900" lang="en-US"/>
              <a:t>disease</a:t>
            </a:r>
            <a:r>
              <a:rPr altLang="en" b="0" sz="2900" lang="en-US"/>
              <a:t>.</a:t>
            </a:r>
            <a:endParaRPr lang="en-US"/>
          </a:p>
          <a:p>
            <a:pPr algn="l" indent="-342900" marL="342900">
              <a:buFont typeface="Arial"/>
              <a:buChar char="•"/>
            </a:pPr>
            <a:r>
              <a:rPr altLang="en" b="0" sz="2900" lang="en-US"/>
              <a:t>Generally</a:t>
            </a:r>
            <a:r>
              <a:rPr altLang="en" b="0" sz="2900" lang="en-US"/>
              <a:t> </a:t>
            </a:r>
            <a:r>
              <a:rPr altLang="en" b="0" sz="2900" lang="en-US"/>
              <a:t>defined</a:t>
            </a:r>
            <a:r>
              <a:rPr altLang="en" b="0" sz="2900" lang="en-US"/>
              <a:t> </a:t>
            </a:r>
            <a:r>
              <a:rPr altLang="en" b="0" sz="2900" lang="en-US"/>
              <a:t>as</a:t>
            </a:r>
            <a:r>
              <a:rPr altLang="en" b="0" sz="2900" lang="en-US"/>
              <a:t> </a:t>
            </a:r>
            <a:r>
              <a:rPr altLang="en" b="0" sz="2900" lang="en-US"/>
              <a:t>when</a:t>
            </a:r>
            <a:r>
              <a:rPr altLang="en" b="0" sz="2900" lang="en-US"/>
              <a:t> </a:t>
            </a:r>
            <a:r>
              <a:rPr altLang="en" b="0" sz="2900" lang="en-US"/>
              <a:t>bowel</a:t>
            </a:r>
            <a:r>
              <a:rPr altLang="en" b="0" sz="2900" lang="en-US"/>
              <a:t> </a:t>
            </a:r>
            <a:r>
              <a:rPr altLang="en" b="0" sz="2900" lang="en-US"/>
              <a:t>movements</a:t>
            </a:r>
            <a:r>
              <a:rPr altLang="en" b="0" sz="2900" lang="en-US"/>
              <a:t> </a:t>
            </a:r>
            <a:r>
              <a:rPr altLang="en" b="0" sz="2900" lang="en-US"/>
              <a:t>occur</a:t>
            </a:r>
            <a:r>
              <a:rPr altLang="en" b="0" sz="2900" lang="en-US"/>
              <a:t> </a:t>
            </a:r>
            <a:r>
              <a:rPr altLang="en" b="0" sz="2900" lang="en-US"/>
              <a:t>three</a:t>
            </a:r>
            <a:r>
              <a:rPr altLang="en" b="0" sz="2900" lang="en-US"/>
              <a:t> </a:t>
            </a:r>
            <a:r>
              <a:rPr altLang="en" b="0" sz="2900" lang="en-US"/>
              <a:t>or</a:t>
            </a:r>
            <a:r>
              <a:rPr altLang="en" b="0" sz="2900" lang="en-US"/>
              <a:t> </a:t>
            </a:r>
            <a:r>
              <a:rPr altLang="en" b="0" sz="2900" lang="en-US"/>
              <a:t>fewer</a:t>
            </a:r>
            <a:r>
              <a:rPr altLang="en" b="0" sz="2900" lang="en-US"/>
              <a:t> </a:t>
            </a:r>
            <a:r>
              <a:rPr altLang="en" b="0" sz="2900" lang="en-US"/>
              <a:t>times</a:t>
            </a:r>
            <a:r>
              <a:rPr altLang="en" b="0" sz="2900" lang="en-US"/>
              <a:t> </a:t>
            </a:r>
            <a:r>
              <a:rPr altLang="en" b="0" sz="2900" lang="en-US"/>
              <a:t>a</a:t>
            </a:r>
            <a:r>
              <a:rPr altLang="en" b="0" sz="2900" lang="en-US"/>
              <a:t> </a:t>
            </a:r>
            <a:r>
              <a:rPr altLang="en" b="0" sz="2900" lang="en-US"/>
              <a:t>week</a:t>
            </a:r>
            <a:r>
              <a:rPr altLang="en" b="0" sz="2900" lang="en-US"/>
              <a:t> </a:t>
            </a:r>
            <a:r>
              <a:rPr altLang="en" b="0" sz="2900" lang="en-US"/>
              <a:t>and</a:t>
            </a:r>
            <a:r>
              <a:rPr altLang="en" b="0" sz="2900" lang="en-US"/>
              <a:t> </a:t>
            </a:r>
            <a:r>
              <a:rPr altLang="en" b="0" sz="2900" lang="en-US"/>
              <a:t>are</a:t>
            </a:r>
            <a:r>
              <a:rPr altLang="en" b="0" sz="2900" lang="en-US"/>
              <a:t> </a:t>
            </a:r>
            <a:r>
              <a:rPr altLang="en" b="0" sz="2900" lang="en-US"/>
              <a:t>difficult</a:t>
            </a:r>
            <a:r>
              <a:rPr altLang="en" b="0" sz="2900" lang="en-US"/>
              <a:t> </a:t>
            </a:r>
            <a:r>
              <a:rPr altLang="en" b="0" sz="2900" lang="en-US"/>
              <a:t>to</a:t>
            </a:r>
            <a:r>
              <a:rPr altLang="en" b="0" sz="2900" lang="en-US"/>
              <a:t> </a:t>
            </a:r>
            <a:r>
              <a:rPr altLang="en" b="0" sz="2900" lang="en-US"/>
              <a:t>pass</a:t>
            </a:r>
            <a:r>
              <a:rPr altLang="en" b="0" sz="2900" lang="en-US"/>
              <a:t>.</a:t>
            </a:r>
            <a:endParaRPr lang="en-US"/>
          </a:p>
          <a:p>
            <a:pPr algn="l" indent="-342900" marL="342900">
              <a:buFont typeface="Arial"/>
              <a:buChar char="•"/>
            </a:pPr>
            <a:r>
              <a:rPr altLang="en" b="0" sz="2900" lang="en-US"/>
              <a:t>According</a:t>
            </a:r>
            <a:r>
              <a:rPr altLang="en" b="0" sz="2900" lang="en-US"/>
              <a:t> </a:t>
            </a:r>
            <a:r>
              <a:rPr altLang="en" b="0" sz="2900" lang="en-US"/>
              <a:t>to</a:t>
            </a:r>
            <a:r>
              <a:rPr altLang="en" b="0" sz="2900" lang="en-US"/>
              <a:t> </a:t>
            </a:r>
            <a:r>
              <a:rPr altLang="en" b="0" sz="2900" lang="en-US"/>
              <a:t>Rome</a:t>
            </a:r>
            <a:r>
              <a:rPr altLang="en" b="0" sz="2900" lang="en-US"/>
              <a:t> </a:t>
            </a:r>
            <a:r>
              <a:rPr altLang="en" b="0" sz="2900" lang="en-US"/>
              <a:t>IV</a:t>
            </a:r>
            <a:r>
              <a:rPr altLang="en" b="0" sz="2900" lang="en-US"/>
              <a:t> </a:t>
            </a:r>
            <a:r>
              <a:rPr altLang="en" b="0" sz="2900" lang="en-US"/>
              <a:t>criteria</a:t>
            </a:r>
            <a:r>
              <a:rPr altLang="en" b="0" sz="2900" lang="en-US"/>
              <a:t> </a:t>
            </a:r>
            <a:r>
              <a:rPr altLang="en" b="0" sz="2900" lang="en-US"/>
              <a:t>for</a:t>
            </a:r>
            <a:r>
              <a:rPr altLang="en" b="0" sz="2900" lang="en-US"/>
              <a:t> </a:t>
            </a:r>
            <a:r>
              <a:rPr altLang="en" b="0" sz="2900" lang="en-US"/>
              <a:t>constipation</a:t>
            </a:r>
            <a:r>
              <a:rPr altLang="en" b="0" sz="2900" lang="en-US"/>
              <a:t>,</a:t>
            </a:r>
            <a:r>
              <a:rPr altLang="en" b="0" sz="2900" lang="en-US"/>
              <a:t> </a:t>
            </a:r>
            <a:r>
              <a:rPr altLang="en" b="0" sz="2900" lang="en-US"/>
              <a:t>a</a:t>
            </a:r>
            <a:r>
              <a:rPr altLang="en" b="0" sz="2900" lang="en-US"/>
              <a:t> </a:t>
            </a:r>
            <a:r>
              <a:rPr altLang="en" b="0" sz="2900" lang="en-US"/>
              <a:t>patient</a:t>
            </a:r>
            <a:r>
              <a:rPr altLang="en" b="0" sz="2900" lang="en-US"/>
              <a:t> </a:t>
            </a:r>
            <a:r>
              <a:rPr altLang="en" b="0" sz="2900" lang="en-US"/>
              <a:t>must</a:t>
            </a:r>
            <a:r>
              <a:rPr altLang="en" b="0" sz="2900" lang="en-US"/>
              <a:t> </a:t>
            </a:r>
            <a:r>
              <a:rPr altLang="en" b="0" sz="2900" lang="en-US"/>
              <a:t>have</a:t>
            </a:r>
            <a:r>
              <a:rPr altLang="en" b="0" sz="2900" lang="en-US"/>
              <a:t> </a:t>
            </a:r>
            <a:r>
              <a:rPr altLang="en" b="0" sz="2900" lang="en-US"/>
              <a:t>experienced</a:t>
            </a:r>
            <a:r>
              <a:rPr altLang="en" b="0" sz="2900" lang="en-US"/>
              <a:t> </a:t>
            </a:r>
            <a:r>
              <a:rPr altLang="en" b="0" sz="2900" lang="en-US"/>
              <a:t>at</a:t>
            </a:r>
            <a:r>
              <a:rPr altLang="en" b="0" sz="2900" lang="en-US"/>
              <a:t> </a:t>
            </a:r>
            <a:r>
              <a:rPr altLang="en" b="0" sz="2900" lang="en-US"/>
              <a:t>least</a:t>
            </a:r>
            <a:r>
              <a:rPr altLang="en" b="0" sz="2900" lang="en-US"/>
              <a:t> </a:t>
            </a:r>
            <a:r>
              <a:rPr altLang="en" b="1" sz="2900" lang="en-US"/>
              <a:t>two</a:t>
            </a:r>
            <a:r>
              <a:rPr altLang="en" b="1" sz="2900" lang="en-US"/>
              <a:t> </a:t>
            </a:r>
            <a:r>
              <a:rPr altLang="en" b="0" sz="2900" lang="en-US"/>
              <a:t>of</a:t>
            </a:r>
            <a:r>
              <a:rPr altLang="en" b="0" sz="2900" lang="en-US"/>
              <a:t> </a:t>
            </a:r>
            <a:r>
              <a:rPr altLang="en" b="0" sz="2900" lang="en-US"/>
              <a:t>the</a:t>
            </a:r>
            <a:r>
              <a:rPr altLang="en" b="0" sz="2900" lang="en-US"/>
              <a:t> </a:t>
            </a:r>
            <a:r>
              <a:rPr altLang="en" b="0" sz="2900" lang="en-US"/>
              <a:t>following</a:t>
            </a:r>
            <a:r>
              <a:rPr altLang="en" b="0" sz="2900" lang="en-US"/>
              <a:t> </a:t>
            </a:r>
            <a:r>
              <a:rPr altLang="en" b="0" sz="2900" lang="en-US"/>
              <a:t>symptoms</a:t>
            </a:r>
            <a:r>
              <a:rPr altLang="en" b="0" sz="2900" lang="en-US"/>
              <a:t> </a:t>
            </a:r>
            <a:r>
              <a:rPr altLang="en" b="0" sz="2900" lang="en-US"/>
              <a:t>over</a:t>
            </a:r>
            <a:r>
              <a:rPr altLang="en" b="0" sz="2900" lang="en-US"/>
              <a:t> </a:t>
            </a:r>
            <a:r>
              <a:rPr altLang="en" b="0" sz="2900" lang="en-US"/>
              <a:t>the</a:t>
            </a:r>
            <a:r>
              <a:rPr altLang="en" b="0" sz="2900" lang="en-US"/>
              <a:t> </a:t>
            </a:r>
            <a:r>
              <a:rPr altLang="en" b="1" sz="2900" lang="en-US"/>
              <a:t>preceding</a:t>
            </a:r>
            <a:r>
              <a:rPr altLang="en" b="1" sz="2900" lang="en-US"/>
              <a:t> </a:t>
            </a:r>
            <a:r>
              <a:rPr altLang="en" b="1" sz="2900" lang="en-US"/>
              <a:t>6</a:t>
            </a:r>
            <a:r>
              <a:rPr altLang="en" b="1" sz="2900" lang="en-US"/>
              <a:t> </a:t>
            </a:r>
            <a:r>
              <a:rPr altLang="en" b="1" sz="2900" lang="en-US"/>
              <a:t>months</a:t>
            </a:r>
            <a:r>
              <a:rPr altLang="en" b="1" sz="2900" lang="en-US"/>
              <a:t>:</a:t>
            </a:r>
            <a:endParaRPr lang="en-US"/>
          </a:p>
          <a:p>
            <a:pPr algn="l" indent="-342900" marL="342900">
              <a:buFont typeface="Wingdings" charset="2"/>
              <a:buChar char="n"/>
            </a:pPr>
            <a:r>
              <a:rPr altLang="en" lang="en-US"/>
              <a:t>Fewer</a:t>
            </a:r>
            <a:r>
              <a:rPr altLang="en" lang="en-US"/>
              <a:t> </a:t>
            </a:r>
            <a:r>
              <a:rPr altLang="en" lang="en-US"/>
              <a:t>than</a:t>
            </a:r>
            <a:r>
              <a:rPr altLang="en" lang="en-US"/>
              <a:t> </a:t>
            </a:r>
            <a:r>
              <a:rPr altLang="en" lang="en-US"/>
              <a:t>3</a:t>
            </a:r>
            <a:r>
              <a:rPr altLang="en" lang="en-US"/>
              <a:t> </a:t>
            </a:r>
            <a:r>
              <a:rPr altLang="en" lang="en-US"/>
              <a:t>spontaneous</a:t>
            </a:r>
            <a:r>
              <a:rPr altLang="en" lang="en-US"/>
              <a:t> </a:t>
            </a:r>
            <a:r>
              <a:rPr altLang="en" lang="en-US"/>
              <a:t>bowel</a:t>
            </a:r>
            <a:r>
              <a:rPr altLang="en" lang="en-US"/>
              <a:t> </a:t>
            </a:r>
            <a:r>
              <a:rPr altLang="en" lang="en-US"/>
              <a:t>movements</a:t>
            </a:r>
            <a:r>
              <a:rPr altLang="en" lang="en-US"/>
              <a:t> </a:t>
            </a:r>
            <a:r>
              <a:rPr altLang="en" lang="en-US"/>
              <a:t>per</a:t>
            </a:r>
            <a:r>
              <a:rPr altLang="en" lang="en-US"/>
              <a:t> </a:t>
            </a:r>
            <a:r>
              <a:rPr altLang="en" lang="en-US"/>
              <a:t>w</a:t>
            </a:r>
            <a:r>
              <a:rPr altLang="en" lang="en-US"/>
              <a:t>e</a:t>
            </a:r>
            <a:r>
              <a:rPr altLang="en" lang="en-US"/>
              <a:t>e</a:t>
            </a:r>
            <a:r>
              <a:rPr altLang="en" lang="en-US"/>
              <a:t>k</a:t>
            </a:r>
            <a:endParaRPr lang="en-US"/>
          </a:p>
          <a:p>
            <a:pPr algn="l" indent="-342900" marL="342900">
              <a:buFont typeface="Wingdings" charset="2"/>
              <a:buChar char="n"/>
            </a:pPr>
            <a:r>
              <a:rPr altLang="en" lang="en-US"/>
              <a:t>Straining</a:t>
            </a:r>
            <a:r>
              <a:rPr altLang="en" lang="en-US"/>
              <a:t> </a:t>
            </a:r>
            <a:r>
              <a:rPr altLang="en" lang="en-US"/>
              <a:t>for</a:t>
            </a:r>
            <a:r>
              <a:rPr altLang="en" lang="en-US"/>
              <a:t> </a:t>
            </a:r>
            <a:r>
              <a:rPr altLang="en" lang="en-US"/>
              <a:t>more</a:t>
            </a:r>
            <a:r>
              <a:rPr altLang="en" lang="en-US"/>
              <a:t> </a:t>
            </a:r>
            <a:r>
              <a:rPr altLang="en" lang="en-US"/>
              <a:t>than</a:t>
            </a:r>
            <a:r>
              <a:rPr altLang="en" lang="en-US"/>
              <a:t> </a:t>
            </a:r>
            <a:r>
              <a:rPr altLang="en" lang="en-US"/>
              <a:t>25</a:t>
            </a:r>
            <a:r>
              <a:rPr altLang="en" lang="en-US"/>
              <a:t>%</a:t>
            </a:r>
            <a:r>
              <a:rPr altLang="en" lang="en-US"/>
              <a:t> </a:t>
            </a:r>
            <a:r>
              <a:rPr altLang="en" lang="en-US"/>
              <a:t>of</a:t>
            </a:r>
            <a:r>
              <a:rPr altLang="en" lang="en-US"/>
              <a:t> </a:t>
            </a:r>
            <a:r>
              <a:rPr altLang="en" lang="en-US"/>
              <a:t>defecation</a:t>
            </a:r>
            <a:r>
              <a:rPr altLang="en" lang="en-US"/>
              <a:t> </a:t>
            </a:r>
            <a:r>
              <a:rPr altLang="en" lang="en-US"/>
              <a:t>attempts</a:t>
            </a:r>
            <a:endParaRPr lang="en-US"/>
          </a:p>
          <a:p>
            <a:pPr algn="l" indent="-342900" marL="342900">
              <a:buFont typeface="Wingdings" charset="2"/>
              <a:buChar char="n"/>
            </a:pPr>
            <a:r>
              <a:rPr altLang="en" lang="en-US"/>
              <a:t>Lumpy</a:t>
            </a:r>
            <a:r>
              <a:rPr altLang="en" lang="en-US"/>
              <a:t> </a:t>
            </a:r>
            <a:r>
              <a:rPr altLang="en" lang="en-US"/>
              <a:t>or</a:t>
            </a:r>
            <a:r>
              <a:rPr altLang="en" lang="en-US"/>
              <a:t> </a:t>
            </a:r>
            <a:r>
              <a:rPr altLang="en" lang="en-US"/>
              <a:t>hard</a:t>
            </a:r>
            <a:r>
              <a:rPr altLang="en" lang="en-US"/>
              <a:t> </a:t>
            </a:r>
            <a:r>
              <a:rPr altLang="en" lang="en-US"/>
              <a:t>stools</a:t>
            </a:r>
            <a:r>
              <a:rPr altLang="en" lang="en-US"/>
              <a:t> </a:t>
            </a:r>
            <a:r>
              <a:rPr altLang="en" lang="en-US"/>
              <a:t>for</a:t>
            </a:r>
            <a:r>
              <a:rPr altLang="en" lang="en-US"/>
              <a:t> </a:t>
            </a:r>
            <a:r>
              <a:rPr altLang="en" lang="en-US"/>
              <a:t>at</a:t>
            </a:r>
            <a:r>
              <a:rPr altLang="en" lang="en-US"/>
              <a:t> </a:t>
            </a:r>
            <a:r>
              <a:rPr altLang="en" lang="en-US"/>
              <a:t>least</a:t>
            </a:r>
            <a:r>
              <a:rPr altLang="en" lang="en-US"/>
              <a:t> </a:t>
            </a:r>
            <a:r>
              <a:rPr altLang="en" lang="en-US"/>
              <a:t>25</a:t>
            </a:r>
            <a:r>
              <a:rPr altLang="en" lang="en-US"/>
              <a:t>%</a:t>
            </a:r>
            <a:r>
              <a:rPr altLang="en" lang="en-US"/>
              <a:t> </a:t>
            </a:r>
            <a:r>
              <a:rPr altLang="en" lang="en-US"/>
              <a:t>of</a:t>
            </a:r>
            <a:r>
              <a:rPr altLang="en" lang="en-US"/>
              <a:t> </a:t>
            </a:r>
            <a:r>
              <a:rPr altLang="en" lang="en-US"/>
              <a:t>defecation</a:t>
            </a:r>
            <a:r>
              <a:rPr altLang="en" lang="en-US"/>
              <a:t> </a:t>
            </a:r>
            <a:r>
              <a:rPr altLang="en" lang="en-US"/>
              <a:t>attempt</a:t>
            </a:r>
            <a:r>
              <a:rPr altLang="en" lang="en-US"/>
              <a:t>s</a:t>
            </a:r>
            <a:endParaRPr lang="en-US"/>
          </a:p>
          <a:p>
            <a:pPr algn="l" indent="-342900" marL="342900">
              <a:buFont typeface="Wingdings" charset="2"/>
              <a:buChar char="n"/>
            </a:pPr>
            <a:r>
              <a:rPr altLang="en" lang="en-US"/>
              <a:t>Sensation</a:t>
            </a:r>
            <a:r>
              <a:rPr altLang="en" lang="en-US"/>
              <a:t> </a:t>
            </a:r>
            <a:r>
              <a:rPr altLang="en" lang="en-US"/>
              <a:t>of</a:t>
            </a:r>
            <a:r>
              <a:rPr altLang="en" lang="en-US"/>
              <a:t> </a:t>
            </a:r>
            <a:r>
              <a:rPr altLang="en" lang="en-US"/>
              <a:t>anorectal</a:t>
            </a:r>
            <a:r>
              <a:rPr altLang="en" lang="en-US"/>
              <a:t> </a:t>
            </a:r>
            <a:r>
              <a:rPr altLang="en" lang="en-US"/>
              <a:t>obstruction</a:t>
            </a:r>
            <a:r>
              <a:rPr altLang="en" lang="en-US"/>
              <a:t> </a:t>
            </a:r>
            <a:r>
              <a:rPr altLang="en" lang="en-US"/>
              <a:t>or</a:t>
            </a:r>
            <a:r>
              <a:rPr altLang="en" lang="en-US"/>
              <a:t> </a:t>
            </a:r>
            <a:r>
              <a:rPr altLang="en" lang="en-US"/>
              <a:t>blockage</a:t>
            </a:r>
            <a:r>
              <a:rPr altLang="en" lang="en-US"/>
              <a:t> </a:t>
            </a:r>
            <a:r>
              <a:rPr altLang="en" lang="en-US"/>
              <a:t>for</a:t>
            </a:r>
            <a:r>
              <a:rPr altLang="en" lang="en-US"/>
              <a:t> </a:t>
            </a:r>
            <a:r>
              <a:rPr altLang="en" lang="en-US"/>
              <a:t>at</a:t>
            </a:r>
            <a:r>
              <a:rPr altLang="en" lang="en-US"/>
              <a:t> </a:t>
            </a:r>
            <a:r>
              <a:rPr altLang="en" lang="en-US"/>
              <a:t>least</a:t>
            </a:r>
            <a:r>
              <a:rPr altLang="en" lang="en-US"/>
              <a:t> </a:t>
            </a:r>
            <a:r>
              <a:rPr altLang="en" lang="en-US"/>
              <a:t>25</a:t>
            </a:r>
            <a:r>
              <a:rPr altLang="en" lang="en-US"/>
              <a:t>%</a:t>
            </a:r>
            <a:r>
              <a:rPr altLang="en" lang="en-US"/>
              <a:t> </a:t>
            </a:r>
            <a:r>
              <a:rPr altLang="en" lang="en-US"/>
              <a:t>of</a:t>
            </a:r>
            <a:r>
              <a:rPr altLang="en" lang="en-US"/>
              <a:t> </a:t>
            </a:r>
            <a:r>
              <a:rPr altLang="en" lang="en-US"/>
              <a:t>defecation</a:t>
            </a:r>
            <a:r>
              <a:rPr altLang="en" lang="en-US"/>
              <a:t> </a:t>
            </a:r>
            <a:r>
              <a:rPr altLang="en" lang="en-US"/>
              <a:t>a</a:t>
            </a:r>
            <a:r>
              <a:rPr altLang="en" lang="en-US"/>
              <a:t>t</a:t>
            </a:r>
            <a:r>
              <a:rPr altLang="en" lang="en-US"/>
              <a:t>t</a:t>
            </a:r>
            <a:r>
              <a:rPr altLang="en" lang="en-US"/>
              <a:t>e</a:t>
            </a:r>
            <a:r>
              <a:rPr altLang="en" lang="en-US"/>
              <a:t>m</a:t>
            </a:r>
            <a:r>
              <a:rPr altLang="en" lang="en-US"/>
              <a:t>p</a:t>
            </a:r>
            <a:r>
              <a:rPr altLang="en" lang="en-US"/>
              <a:t>t</a:t>
            </a:r>
            <a:r>
              <a:rPr altLang="en" lang="en-US"/>
              <a:t>s</a:t>
            </a:r>
            <a:endParaRPr lang="en-US"/>
          </a:p>
          <a:p>
            <a:pPr algn="l" indent="-342900" marL="342900">
              <a:buFont typeface="Wingdings" charset="2"/>
              <a:buChar char="n"/>
            </a:pPr>
            <a:r>
              <a:rPr altLang="en" lang="en-US"/>
              <a:t>Sensation</a:t>
            </a:r>
            <a:r>
              <a:rPr altLang="en" lang="en-US"/>
              <a:t> </a:t>
            </a:r>
            <a:r>
              <a:rPr altLang="en" lang="en-US"/>
              <a:t>of</a:t>
            </a:r>
            <a:r>
              <a:rPr altLang="en" lang="en-US"/>
              <a:t> </a:t>
            </a:r>
            <a:r>
              <a:rPr altLang="en" lang="en-US"/>
              <a:t>incomplete</a:t>
            </a:r>
            <a:r>
              <a:rPr altLang="en" lang="en-US"/>
              <a:t> </a:t>
            </a:r>
            <a:r>
              <a:rPr altLang="en" lang="en-US"/>
              <a:t>defecation</a:t>
            </a:r>
            <a:r>
              <a:rPr altLang="en" lang="en-US"/>
              <a:t> </a:t>
            </a:r>
            <a:r>
              <a:rPr altLang="en" lang="en-US"/>
              <a:t>for</a:t>
            </a:r>
            <a:r>
              <a:rPr altLang="en" lang="en-US"/>
              <a:t> </a:t>
            </a:r>
            <a:r>
              <a:rPr altLang="en" lang="en-US"/>
              <a:t>at</a:t>
            </a:r>
            <a:r>
              <a:rPr altLang="en" lang="en-US"/>
              <a:t> </a:t>
            </a:r>
            <a:r>
              <a:rPr altLang="en" lang="en-US"/>
              <a:t>least</a:t>
            </a:r>
            <a:r>
              <a:rPr altLang="en" lang="en-US"/>
              <a:t> </a:t>
            </a:r>
            <a:r>
              <a:rPr altLang="en" lang="en-US"/>
              <a:t>25</a:t>
            </a:r>
            <a:r>
              <a:rPr altLang="en" lang="en-US"/>
              <a:t>%</a:t>
            </a:r>
            <a:r>
              <a:rPr altLang="en" lang="en-US"/>
              <a:t> </a:t>
            </a:r>
            <a:r>
              <a:rPr altLang="en" lang="en-US"/>
              <a:t>of</a:t>
            </a:r>
            <a:r>
              <a:rPr altLang="en" lang="en-US"/>
              <a:t> </a:t>
            </a:r>
            <a:r>
              <a:rPr altLang="en" lang="en-US"/>
              <a:t>defecation</a:t>
            </a:r>
            <a:r>
              <a:rPr altLang="en" lang="en-US"/>
              <a:t> </a:t>
            </a:r>
            <a:r>
              <a:rPr altLang="en" lang="en-US"/>
              <a:t>attempts</a:t>
            </a:r>
            <a:r>
              <a:rPr altLang="en" lang="en-US"/>
              <a:t>.</a:t>
            </a:r>
            <a:endParaRPr lang="en-US"/>
          </a:p>
          <a:p>
            <a:pPr algn="l" indent="-342900" marL="342900">
              <a:buFont typeface="Wingdings" charset="2"/>
              <a:buChar char="n"/>
            </a:pPr>
            <a:r>
              <a:rPr altLang="en" lang="en-US"/>
              <a:t>Manual</a:t>
            </a:r>
            <a:r>
              <a:rPr altLang="en" lang="en-US"/>
              <a:t> </a:t>
            </a:r>
            <a:r>
              <a:rPr altLang="en" lang="en-US"/>
              <a:t>maneuvering</a:t>
            </a:r>
            <a:r>
              <a:rPr altLang="en" lang="en-US"/>
              <a:t> </a:t>
            </a:r>
            <a:r>
              <a:rPr altLang="en" lang="en-US"/>
              <a:t>required</a:t>
            </a:r>
            <a:r>
              <a:rPr altLang="en" lang="en-US"/>
              <a:t> </a:t>
            </a:r>
            <a:r>
              <a:rPr altLang="en" lang="en-US"/>
              <a:t>to</a:t>
            </a:r>
            <a:r>
              <a:rPr altLang="en" lang="en-US"/>
              <a:t> </a:t>
            </a:r>
            <a:r>
              <a:rPr altLang="en" lang="en-US"/>
              <a:t>defecate</a:t>
            </a:r>
            <a:r>
              <a:rPr altLang="en" lang="en-US"/>
              <a:t> </a:t>
            </a:r>
            <a:r>
              <a:rPr altLang="en" lang="en-US"/>
              <a:t>for</a:t>
            </a:r>
            <a:r>
              <a:rPr altLang="en" lang="en-US"/>
              <a:t> </a:t>
            </a:r>
            <a:r>
              <a:rPr altLang="en" lang="en-US"/>
              <a:t>at</a:t>
            </a:r>
            <a:r>
              <a:rPr altLang="en" lang="en-US"/>
              <a:t> </a:t>
            </a:r>
            <a:r>
              <a:rPr altLang="en" lang="en-US"/>
              <a:t>least</a:t>
            </a:r>
            <a:r>
              <a:rPr altLang="en" lang="en-US"/>
              <a:t> </a:t>
            </a:r>
            <a:r>
              <a:rPr altLang="en" lang="en-US"/>
              <a:t>25</a:t>
            </a:r>
            <a:r>
              <a:rPr altLang="en" lang="en-US"/>
              <a:t>%</a:t>
            </a:r>
            <a:r>
              <a:rPr altLang="en" lang="en-US"/>
              <a:t> </a:t>
            </a:r>
            <a:r>
              <a:rPr altLang="en" lang="en-US"/>
              <a:t>of</a:t>
            </a:r>
            <a:r>
              <a:rPr altLang="en" lang="en-US"/>
              <a:t> </a:t>
            </a:r>
            <a:r>
              <a:rPr altLang="en" lang="en-US"/>
              <a:t>defecation</a:t>
            </a:r>
            <a:r>
              <a:rPr altLang="en" lang="en-US"/>
              <a:t> </a:t>
            </a:r>
            <a:r>
              <a:rPr altLang="en" lang="en-US"/>
              <a:t>attempts</a:t>
            </a:r>
            <a:r>
              <a:rPr altLang="en" lang="en-US"/>
              <a:t>.</a:t>
            </a:r>
            <a:r>
              <a:rPr altLang="en" lang="en-US"/>
              <a:t> 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"/>
          <p:cNvSpPr>
            <a:spLocks noGrp="1"/>
          </p:cNvSpPr>
          <p:nvPr>
            <p:ph type="ctrTitle"/>
          </p:nvPr>
        </p:nvSpPr>
        <p:spPr>
          <a:xfrm>
            <a:off x="228599" y="-2559156"/>
            <a:ext cx="7772400" cy="2387600"/>
          </a:xfrm>
        </p:spPr>
        <p:txBody>
          <a:bodyPr/>
          <a:p>
            <a:endParaRPr lang="en-US"/>
          </a:p>
        </p:txBody>
      </p:sp>
      <p:sp>
        <p:nvSpPr>
          <p:cNvPr id="1048617" name=""/>
          <p:cNvSpPr>
            <a:spLocks noGrp="1"/>
          </p:cNvSpPr>
          <p:nvPr>
            <p:ph type="subTitle" idx="1"/>
          </p:nvPr>
        </p:nvSpPr>
        <p:spPr>
          <a:xfrm>
            <a:off x="27526" y="34480"/>
            <a:ext cx="9063007" cy="6759713"/>
          </a:xfrm>
        </p:spPr>
        <p:txBody>
          <a:bodyPr/>
          <a:p>
            <a:pPr algn="l"/>
            <a:r>
              <a:rPr altLang="en" b="1" sz="2900" lang="en-US"/>
              <a:t>Presentation</a:t>
            </a:r>
            <a:endParaRPr lang="en-US"/>
          </a:p>
          <a:p>
            <a:pPr algn="l" indent="-342900" marL="342900">
              <a:buFont typeface="Arial"/>
              <a:buChar char="•"/>
            </a:pPr>
            <a:r>
              <a:rPr altLang="en" b="0" sz="2900" lang="en-US"/>
              <a:t>Abdominal</a:t>
            </a:r>
            <a:r>
              <a:rPr altLang="en" b="0" sz="2900" lang="en-US"/>
              <a:t> </a:t>
            </a:r>
            <a:r>
              <a:rPr altLang="en" b="0" sz="2900" lang="en-US"/>
              <a:t>bloating</a:t>
            </a:r>
            <a:endParaRPr lang="en-US"/>
          </a:p>
          <a:p>
            <a:pPr algn="l" indent="-342900" marL="342900">
              <a:buFont typeface="Arial"/>
              <a:buChar char="•"/>
            </a:pPr>
            <a:r>
              <a:rPr altLang="en" b="0" sz="2900" lang="en-US"/>
              <a:t>Pain</a:t>
            </a:r>
            <a:r>
              <a:rPr altLang="en" b="0" sz="2900" lang="en-US"/>
              <a:t> </a:t>
            </a:r>
            <a:r>
              <a:rPr altLang="en" b="0" sz="2900" lang="en-US"/>
              <a:t>on</a:t>
            </a:r>
            <a:r>
              <a:rPr altLang="en" b="0" sz="2900" lang="en-US"/>
              <a:t> </a:t>
            </a:r>
            <a:r>
              <a:rPr altLang="en" b="0" sz="2900" lang="en-US"/>
              <a:t>defecation</a:t>
            </a:r>
            <a:endParaRPr lang="en-US"/>
          </a:p>
          <a:p>
            <a:pPr algn="l" indent="-342900" marL="342900">
              <a:buFont typeface="Arial"/>
              <a:buChar char="•"/>
            </a:pPr>
            <a:r>
              <a:rPr altLang="en" b="0" sz="2900" lang="en-US"/>
              <a:t>Rectal</a:t>
            </a:r>
            <a:r>
              <a:rPr altLang="en" b="0" sz="2900" lang="en-US"/>
              <a:t> </a:t>
            </a:r>
            <a:r>
              <a:rPr altLang="en" b="0" sz="2900" lang="en-US"/>
              <a:t>bleeding</a:t>
            </a:r>
            <a:endParaRPr lang="en-US"/>
          </a:p>
          <a:p>
            <a:pPr algn="l" indent="-342900" marL="342900">
              <a:buFont typeface="Arial"/>
              <a:buChar char="•"/>
            </a:pPr>
            <a:r>
              <a:rPr altLang="en" b="0" sz="2900" lang="en-US"/>
              <a:t>Spurious</a:t>
            </a:r>
            <a:r>
              <a:rPr altLang="en" b="0" sz="2900" lang="en-US"/>
              <a:t> </a:t>
            </a:r>
            <a:r>
              <a:rPr altLang="en" b="0" sz="2900" lang="en-US"/>
              <a:t>diarrhea</a:t>
            </a:r>
            <a:endParaRPr lang="en-US"/>
          </a:p>
          <a:p>
            <a:pPr algn="l" indent="-342900" marL="342900">
              <a:buFont typeface="Arial"/>
              <a:buChar char="•"/>
            </a:pPr>
            <a:r>
              <a:rPr altLang="en" b="0" sz="2900" lang="en-US"/>
              <a:t>Feeling</a:t>
            </a:r>
            <a:r>
              <a:rPr altLang="en" b="0" sz="2900" lang="en-US"/>
              <a:t> </a:t>
            </a:r>
            <a:r>
              <a:rPr altLang="en" b="0" sz="2900" lang="en-US"/>
              <a:t>of</a:t>
            </a:r>
            <a:r>
              <a:rPr altLang="en" b="0" sz="2900" lang="en-US"/>
              <a:t> </a:t>
            </a:r>
            <a:r>
              <a:rPr altLang="en" b="0" sz="2900" lang="en-US"/>
              <a:t>incomplete</a:t>
            </a:r>
            <a:r>
              <a:rPr altLang="en" b="0" sz="2900" lang="en-US"/>
              <a:t> </a:t>
            </a:r>
            <a:r>
              <a:rPr altLang="en" b="0" sz="2900" lang="en-US"/>
              <a:t>evacuation</a:t>
            </a:r>
            <a:endParaRPr lang="en-US"/>
          </a:p>
          <a:p>
            <a:pPr algn="l" indent="-342900" marL="342900">
              <a:buFont typeface="Arial"/>
              <a:buChar char="•"/>
            </a:pPr>
            <a:r>
              <a:rPr altLang="en" b="0" sz="2900" lang="en-US"/>
              <a:t>Digital</a:t>
            </a:r>
            <a:r>
              <a:rPr altLang="en" b="0" sz="2900" lang="en-US"/>
              <a:t> </a:t>
            </a:r>
            <a:r>
              <a:rPr altLang="en" b="0" sz="2900" lang="en-US"/>
              <a:t>extraction</a:t>
            </a:r>
            <a:endParaRPr lang="en-US"/>
          </a:p>
          <a:p>
            <a:pPr algn="l" indent="-342900" marL="342900">
              <a:buFont typeface="Arial"/>
              <a:buChar char="•"/>
            </a:pPr>
            <a:r>
              <a:rPr altLang="en" b="0" sz="2900" lang="en-US"/>
              <a:t>T</a:t>
            </a:r>
            <a:r>
              <a:rPr altLang="en" b="0" sz="2900" lang="en-US"/>
              <a:t>e</a:t>
            </a:r>
            <a:r>
              <a:rPr altLang="en" b="0" sz="2900" lang="en-US"/>
              <a:t>n</a:t>
            </a:r>
            <a:r>
              <a:rPr altLang="en" b="0" sz="2900" lang="en-US"/>
              <a:t>e</a:t>
            </a:r>
            <a:r>
              <a:rPr altLang="en" b="0" sz="2900" lang="en-US"/>
              <a:t>s</a:t>
            </a:r>
            <a:r>
              <a:rPr altLang="en" b="0" sz="2900" lang="en-US"/>
              <a:t>m</a:t>
            </a:r>
            <a:r>
              <a:rPr altLang="en" b="0" sz="2900" lang="en-US"/>
              <a:t>u</a:t>
            </a:r>
            <a:r>
              <a:rPr altLang="en" b="0" sz="2900" lang="en-US"/>
              <a:t>s</a:t>
            </a:r>
            <a:endParaRPr lang="en-US"/>
          </a:p>
          <a:p>
            <a:pPr algn="l" indent="-342900" marL="342900">
              <a:buFont typeface="Arial"/>
              <a:buChar char="•"/>
            </a:pPr>
            <a:r>
              <a:rPr altLang="en" b="0" sz="2900" lang="en-US"/>
              <a:t>Enema</a:t>
            </a:r>
            <a:r>
              <a:rPr altLang="en" b="0" sz="2900" lang="en-US"/>
              <a:t> </a:t>
            </a:r>
            <a:r>
              <a:rPr altLang="en" b="0" sz="2900" lang="en-US"/>
              <a:t>retention</a:t>
            </a:r>
            <a:endParaRPr lang="en-US"/>
          </a:p>
          <a:p>
            <a:pPr algn="l" indent="-342900" marL="342900">
              <a:buFont typeface="Arial"/>
              <a:buChar char="•"/>
            </a:pPr>
            <a:r>
              <a:rPr altLang="en" b="0" sz="2900" lang="en-US"/>
              <a:t>Low</a:t>
            </a:r>
            <a:r>
              <a:rPr altLang="en" b="0" sz="2900" lang="en-US"/>
              <a:t> </a:t>
            </a:r>
            <a:r>
              <a:rPr altLang="en" b="0" sz="2900" lang="en-US"/>
              <a:t>back</a:t>
            </a:r>
            <a:r>
              <a:rPr altLang="en" b="0" sz="2900" lang="en-US"/>
              <a:t> </a:t>
            </a:r>
            <a:r>
              <a:rPr altLang="en" b="0" sz="2900" lang="en-US"/>
              <a:t>pain</a:t>
            </a:r>
            <a:endParaRPr lang="en-US"/>
          </a:p>
          <a:p>
            <a:pPr algn="l" indent="-342900" marL="342900">
              <a:buFont typeface="Arial"/>
              <a:buChar char="•"/>
            </a:pPr>
            <a:r>
              <a:rPr altLang="en" b="0" sz="2900" lang="en-US"/>
              <a:t>Abdominal</a:t>
            </a:r>
            <a:r>
              <a:rPr altLang="en" b="0" sz="2900" lang="en-US"/>
              <a:t> </a:t>
            </a:r>
            <a:r>
              <a:rPr altLang="en" b="0" sz="2900" lang="en-US"/>
              <a:t>pain</a:t>
            </a:r>
            <a:r>
              <a:rPr altLang="en" b="0" sz="2900" lang="en-US"/>
              <a:t> </a:t>
            </a:r>
            <a:r>
              <a:rPr altLang="en" b="0" sz="2900" lang="en-US"/>
              <a:t>is</a:t>
            </a:r>
            <a:r>
              <a:rPr altLang="en" b="0" sz="2900" lang="en-US"/>
              <a:t> </a:t>
            </a:r>
            <a:r>
              <a:rPr altLang="en" b="0" sz="2900" lang="en-US"/>
              <a:t>usually</a:t>
            </a:r>
            <a:r>
              <a:rPr altLang="en" b="0" sz="2900" lang="en-US"/>
              <a:t> </a:t>
            </a:r>
            <a:r>
              <a:rPr altLang="en" b="0" sz="2900" lang="en-US"/>
              <a:t>due</a:t>
            </a:r>
            <a:r>
              <a:rPr altLang="en" b="0" sz="2900" lang="en-US"/>
              <a:t> </a:t>
            </a:r>
            <a:r>
              <a:rPr altLang="en" b="0" sz="2900" lang="en-US"/>
              <a:t>to</a:t>
            </a:r>
            <a:r>
              <a:rPr altLang="en" b="0" sz="2900" lang="en-US"/>
              <a:t> </a:t>
            </a:r>
            <a:r>
              <a:rPr altLang="en" b="0" sz="2900" lang="en-US"/>
              <a:t>gas</a:t>
            </a:r>
            <a:r>
              <a:rPr altLang="en" b="0" sz="2900" lang="en-US"/>
              <a:t> </a:t>
            </a:r>
            <a:r>
              <a:rPr altLang="en" b="0" sz="2900" lang="en-US"/>
              <a:t>build</a:t>
            </a:r>
            <a:r>
              <a:rPr altLang="en" b="0" sz="2900" lang="en-US"/>
              <a:t> </a:t>
            </a:r>
            <a:r>
              <a:rPr altLang="en" b="0" sz="2900" lang="en-US"/>
              <a:t>up</a:t>
            </a:r>
            <a:r>
              <a:rPr altLang="en" b="0" sz="2900" lang="en-US"/>
              <a:t> </a:t>
            </a:r>
            <a:r>
              <a:rPr altLang="en" b="0" sz="2900" lang="en-US"/>
              <a:t>or</a:t>
            </a:r>
            <a:r>
              <a:rPr altLang="en" b="0" sz="2900" lang="en-US"/>
              <a:t> </a:t>
            </a:r>
            <a:r>
              <a:rPr altLang="en" b="0" sz="2900" lang="en-US"/>
              <a:t>need</a:t>
            </a:r>
            <a:r>
              <a:rPr altLang="en" b="0" sz="2900" lang="en-US"/>
              <a:t> </a:t>
            </a:r>
            <a:r>
              <a:rPr altLang="en" b="0" sz="2900" lang="en-US"/>
              <a:t>to</a:t>
            </a:r>
            <a:r>
              <a:rPr altLang="en" b="0" sz="2900" lang="en-US"/>
              <a:t> </a:t>
            </a:r>
            <a:r>
              <a:rPr altLang="en" b="0" sz="2900" lang="en-US"/>
              <a:t>have</a:t>
            </a:r>
            <a:r>
              <a:rPr altLang="en" b="0" sz="2900" lang="en-US"/>
              <a:t> </a:t>
            </a:r>
            <a:r>
              <a:rPr altLang="en" b="0" sz="2900" lang="en-US"/>
              <a:t>a</a:t>
            </a:r>
            <a:r>
              <a:rPr altLang="en" b="0" sz="2900" lang="en-US"/>
              <a:t> </a:t>
            </a:r>
            <a:r>
              <a:rPr altLang="en" b="0" sz="2900" lang="en-US"/>
              <a:t>bowel</a:t>
            </a:r>
            <a:r>
              <a:rPr altLang="en" b="0" sz="2900" lang="en-US"/>
              <a:t> </a:t>
            </a:r>
            <a:r>
              <a:rPr altLang="en" b="0" sz="2900" lang="en-US"/>
              <a:t>movement</a:t>
            </a:r>
            <a:r>
              <a:rPr altLang="en" b="0" sz="2900" lang="en-US"/>
              <a:t>.</a:t>
            </a:r>
            <a:r>
              <a:rPr altLang="en" b="0" sz="2900" lang="en-US"/>
              <a:t> 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"/>
          <p:cNvSpPr>
            <a:spLocks noGrp="1"/>
          </p:cNvSpPr>
          <p:nvPr>
            <p:ph type="ctrTitle"/>
          </p:nvPr>
        </p:nvSpPr>
        <p:spPr>
          <a:xfrm>
            <a:off x="228599" y="-2786795"/>
            <a:ext cx="7772400" cy="2387600"/>
          </a:xfrm>
        </p:spPr>
        <p:txBody>
          <a:bodyPr/>
          <a:p>
            <a:endParaRPr lang="en-US"/>
          </a:p>
        </p:txBody>
      </p:sp>
      <p:sp>
        <p:nvSpPr>
          <p:cNvPr id="1048619" name=""/>
          <p:cNvSpPr>
            <a:spLocks noGrp="1"/>
          </p:cNvSpPr>
          <p:nvPr>
            <p:ph type="subTitle" idx="1"/>
          </p:nvPr>
        </p:nvSpPr>
        <p:spPr>
          <a:xfrm>
            <a:off x="-11385" y="60521"/>
            <a:ext cx="9114888" cy="6746692"/>
          </a:xfrm>
        </p:spPr>
        <p:txBody>
          <a:bodyPr>
            <a:normAutofit fontScale="91667" lnSpcReduction="20000"/>
          </a:bodyPr>
          <a:p>
            <a:pPr algn="l"/>
            <a:r>
              <a:rPr altLang="en" b="1" sz="2900" lang="en-US"/>
              <a:t>Mesenteric</a:t>
            </a:r>
            <a:r>
              <a:rPr altLang="en" b="1" sz="2900" lang="en-US"/>
              <a:t> </a:t>
            </a:r>
            <a:r>
              <a:rPr altLang="en" b="1" sz="2900" lang="en-US"/>
              <a:t>adenitis</a:t>
            </a:r>
            <a:endParaRPr lang="en-US"/>
          </a:p>
          <a:p>
            <a:pPr algn="l" indent="-342900" marL="342900">
              <a:buFont typeface="Arial"/>
              <a:buChar char="•"/>
            </a:pPr>
            <a:r>
              <a:rPr altLang="en" b="0" sz="2900" lang="en-US"/>
              <a:t>Inflammation</a:t>
            </a:r>
            <a:r>
              <a:rPr altLang="en" b="0" sz="2900" lang="en-US"/>
              <a:t> </a:t>
            </a:r>
            <a:r>
              <a:rPr altLang="en" b="0" sz="2900" lang="en-US"/>
              <a:t>of</a:t>
            </a:r>
            <a:r>
              <a:rPr altLang="en" b="0" sz="2900" lang="en-US"/>
              <a:t> </a:t>
            </a:r>
            <a:r>
              <a:rPr altLang="en" b="0" sz="2900" lang="en-US"/>
              <a:t>the</a:t>
            </a:r>
            <a:r>
              <a:rPr altLang="en" b="0" sz="2900" lang="en-US"/>
              <a:t> </a:t>
            </a:r>
            <a:r>
              <a:rPr altLang="en" b="0" sz="2900" lang="en-US"/>
              <a:t>mesenteric</a:t>
            </a:r>
            <a:r>
              <a:rPr altLang="en" b="0" sz="2900" lang="en-US"/>
              <a:t> </a:t>
            </a:r>
            <a:r>
              <a:rPr altLang="en" b="0" sz="2900" lang="en-US"/>
              <a:t>lymph</a:t>
            </a:r>
            <a:r>
              <a:rPr altLang="en" b="0" sz="2900" lang="en-US"/>
              <a:t> </a:t>
            </a:r>
            <a:r>
              <a:rPr altLang="en" b="0" sz="2900" lang="en-US"/>
              <a:t>nodes</a:t>
            </a:r>
            <a:r>
              <a:rPr altLang="en" b="0" sz="2900" lang="en-US"/>
              <a:t>,</a:t>
            </a:r>
            <a:r>
              <a:rPr altLang="en" b="0" sz="2900" lang="en-US"/>
              <a:t> </a:t>
            </a:r>
            <a:r>
              <a:rPr altLang="en" b="0" sz="2900" lang="en-US"/>
              <a:t>and</a:t>
            </a:r>
            <a:r>
              <a:rPr altLang="en" b="0" sz="2900" lang="en-US"/>
              <a:t> </a:t>
            </a:r>
            <a:r>
              <a:rPr altLang="en" b="0" sz="2900" lang="en-US"/>
              <a:t>is</a:t>
            </a:r>
            <a:r>
              <a:rPr altLang="en" b="0" sz="2900" lang="en-US"/>
              <a:t> </a:t>
            </a:r>
            <a:r>
              <a:rPr altLang="en" b="0" sz="2900" lang="en-US"/>
              <a:t>considered</a:t>
            </a:r>
            <a:r>
              <a:rPr altLang="en" b="0" sz="2900" lang="en-US"/>
              <a:t> </a:t>
            </a:r>
            <a:r>
              <a:rPr altLang="en" b="0" sz="2900" lang="en-US"/>
              <a:t>present</a:t>
            </a:r>
            <a:r>
              <a:rPr altLang="en" b="0" sz="2900" lang="en-US"/>
              <a:t> </a:t>
            </a:r>
            <a:r>
              <a:rPr altLang="en" b="0" sz="2900" lang="en-US"/>
              <a:t>if</a:t>
            </a:r>
            <a:r>
              <a:rPr altLang="en" b="0" sz="2900" lang="en-US"/>
              <a:t> </a:t>
            </a:r>
            <a:r>
              <a:rPr altLang="en" b="0" sz="2900" lang="en-US"/>
              <a:t>a</a:t>
            </a:r>
            <a:r>
              <a:rPr altLang="en" b="0" sz="2900" lang="en-US"/>
              <a:t> </a:t>
            </a:r>
            <a:r>
              <a:rPr altLang="en" b="0" sz="2900" lang="en-US"/>
              <a:t>cluster</a:t>
            </a:r>
            <a:r>
              <a:rPr altLang="en" b="0" sz="2900" lang="en-US"/>
              <a:t> </a:t>
            </a:r>
            <a:r>
              <a:rPr altLang="en" b="0" sz="2900" lang="en-US"/>
              <a:t>of</a:t>
            </a:r>
            <a:r>
              <a:rPr altLang="en" b="0" sz="2900" lang="en-US"/>
              <a:t> </a:t>
            </a:r>
            <a:r>
              <a:rPr altLang="en" b="1" sz="2900" lang="en-US"/>
              <a:t>three</a:t>
            </a:r>
            <a:r>
              <a:rPr altLang="en" b="1" sz="2900" lang="en-US"/>
              <a:t> </a:t>
            </a:r>
            <a:r>
              <a:rPr altLang="en" b="1" sz="2900" lang="en-US"/>
              <a:t>or</a:t>
            </a:r>
            <a:r>
              <a:rPr altLang="en" b="1" sz="2900" lang="en-US"/>
              <a:t> </a:t>
            </a:r>
            <a:r>
              <a:rPr altLang="en" b="1" sz="2900" lang="en-US"/>
              <a:t>more</a:t>
            </a:r>
            <a:r>
              <a:rPr altLang="en" b="1" sz="2900" lang="en-US"/>
              <a:t> </a:t>
            </a:r>
            <a:r>
              <a:rPr altLang="en" b="1" sz="2900" lang="en-US"/>
              <a:t>lymph</a:t>
            </a:r>
            <a:r>
              <a:rPr altLang="en" b="1" sz="2900" lang="en-US"/>
              <a:t> </a:t>
            </a:r>
            <a:r>
              <a:rPr altLang="en" b="1" sz="2900" lang="en-US"/>
              <a:t>nodes</a:t>
            </a:r>
            <a:r>
              <a:rPr altLang="en" b="1" sz="2900" lang="en-US"/>
              <a:t>,</a:t>
            </a:r>
            <a:r>
              <a:rPr altLang="en" b="1" sz="2900" lang="en-US"/>
              <a:t> </a:t>
            </a:r>
            <a:r>
              <a:rPr altLang="en" b="1" sz="2900" lang="en-US"/>
              <a:t>each</a:t>
            </a:r>
            <a:r>
              <a:rPr altLang="en" b="1" sz="2900" lang="en-US"/>
              <a:t> </a:t>
            </a:r>
            <a:r>
              <a:rPr altLang="en" b="1" sz="2900" lang="en-US"/>
              <a:t>measuring</a:t>
            </a:r>
            <a:r>
              <a:rPr altLang="en" b="1" sz="2900" lang="en-US"/>
              <a:t> </a:t>
            </a:r>
            <a:r>
              <a:rPr altLang="en" b="1" sz="2900" lang="en-US"/>
              <a:t>5</a:t>
            </a:r>
            <a:r>
              <a:rPr altLang="en" b="1" sz="2900" lang="en-US"/>
              <a:t> </a:t>
            </a:r>
            <a:r>
              <a:rPr altLang="en" b="1" sz="2900" lang="en-US"/>
              <a:t>mm</a:t>
            </a:r>
            <a:r>
              <a:rPr altLang="en" b="1" sz="2900" lang="en-US"/>
              <a:t> </a:t>
            </a:r>
            <a:r>
              <a:rPr altLang="en" b="1" sz="2900" lang="en-US"/>
              <a:t>or</a:t>
            </a:r>
            <a:r>
              <a:rPr altLang="en" b="1" sz="2900" lang="en-US"/>
              <a:t> </a:t>
            </a:r>
            <a:r>
              <a:rPr altLang="en" b="1" sz="2900" lang="en-US"/>
              <a:t>greater</a:t>
            </a:r>
            <a:r>
              <a:rPr altLang="en" b="1" sz="2900" lang="en-US"/>
              <a:t> </a:t>
            </a:r>
            <a:r>
              <a:rPr altLang="en" b="1" sz="2900" lang="en-US"/>
              <a:t>is</a:t>
            </a:r>
            <a:r>
              <a:rPr altLang="en" b="1" sz="2900" lang="en-US"/>
              <a:t> </a:t>
            </a:r>
            <a:r>
              <a:rPr altLang="en" b="1" sz="2900" lang="en-US"/>
              <a:t>detected</a:t>
            </a:r>
            <a:r>
              <a:rPr altLang="en" b="1" sz="2900" lang="en-US"/>
              <a:t> </a:t>
            </a:r>
            <a:r>
              <a:rPr altLang="en" b="1" sz="2900" lang="en-US"/>
              <a:t>in</a:t>
            </a:r>
            <a:r>
              <a:rPr altLang="en" b="1" sz="2900" lang="en-US"/>
              <a:t> </a:t>
            </a:r>
            <a:r>
              <a:rPr altLang="en" b="1" sz="2900" lang="en-US"/>
              <a:t>the</a:t>
            </a:r>
            <a:r>
              <a:rPr altLang="en" b="1" sz="2900" lang="en-US"/>
              <a:t> </a:t>
            </a:r>
            <a:r>
              <a:rPr altLang="en" b="1" sz="2900" lang="en-US"/>
              <a:t>right</a:t>
            </a:r>
            <a:r>
              <a:rPr altLang="en" b="1" sz="2900" lang="en-US"/>
              <a:t> </a:t>
            </a:r>
            <a:r>
              <a:rPr altLang="en" b="1" sz="2900" lang="en-US"/>
              <a:t>lower</a:t>
            </a:r>
            <a:r>
              <a:rPr altLang="en" b="1" sz="2900" lang="en-US"/>
              <a:t> </a:t>
            </a:r>
            <a:r>
              <a:rPr altLang="en" b="1" sz="2900" lang="en-US"/>
              <a:t>quadrant</a:t>
            </a:r>
            <a:r>
              <a:rPr altLang="en" b="1" sz="2900" lang="en-US"/>
              <a:t> </a:t>
            </a:r>
            <a:r>
              <a:rPr altLang="en" b="1" sz="2900" lang="en-US"/>
              <a:t>mesentery</a:t>
            </a:r>
            <a:r>
              <a:rPr altLang="en" b="1" sz="2900" lang="en-US"/>
              <a:t>.</a:t>
            </a:r>
            <a:endParaRPr lang="en-US"/>
          </a:p>
          <a:p>
            <a:pPr algn="l" indent="-342900" marL="342900">
              <a:buFont typeface="Arial"/>
              <a:buChar char="•"/>
            </a:pPr>
            <a:r>
              <a:rPr altLang="en" b="1" sz="2900" lang="en-US"/>
              <a:t>C</a:t>
            </a:r>
            <a:r>
              <a:rPr altLang="en" b="0" sz="2900" lang="en-US"/>
              <a:t>an</a:t>
            </a:r>
            <a:r>
              <a:rPr altLang="en" b="0" sz="2900" lang="en-US"/>
              <a:t> </a:t>
            </a:r>
            <a:r>
              <a:rPr altLang="en" b="0" sz="2900" lang="en-US"/>
              <a:t>be</a:t>
            </a:r>
            <a:r>
              <a:rPr altLang="en" b="0" sz="2900" lang="en-US"/>
              <a:t> </a:t>
            </a:r>
            <a:r>
              <a:rPr altLang="en" b="0" sz="2900" lang="en-US"/>
              <a:t>acute</a:t>
            </a:r>
            <a:r>
              <a:rPr altLang="en" b="0" sz="2900" lang="en-US"/>
              <a:t> </a:t>
            </a:r>
            <a:r>
              <a:rPr altLang="en" b="0" sz="2900" lang="en-US"/>
              <a:t>or</a:t>
            </a:r>
            <a:r>
              <a:rPr altLang="en" b="0" sz="2900" lang="en-US"/>
              <a:t> </a:t>
            </a:r>
            <a:r>
              <a:rPr altLang="en" b="0" sz="2900" lang="en-US"/>
              <a:t>chronic</a:t>
            </a:r>
            <a:endParaRPr lang="en-US"/>
          </a:p>
          <a:p>
            <a:pPr algn="l" indent="-342900" marL="342900">
              <a:buFont typeface="Arial"/>
              <a:buChar char="•"/>
            </a:pPr>
            <a:r>
              <a:rPr altLang="en" b="0" sz="2900" lang="en-US"/>
              <a:t>Result</a:t>
            </a:r>
            <a:r>
              <a:rPr altLang="en" b="0" sz="2900" lang="en-US"/>
              <a:t>s</a:t>
            </a:r>
            <a:r>
              <a:rPr altLang="en" b="0" sz="2900" lang="en-US"/>
              <a:t> </a:t>
            </a:r>
            <a:r>
              <a:rPr altLang="en" b="0" sz="2900" lang="en-US"/>
              <a:t>when</a:t>
            </a:r>
            <a:r>
              <a:rPr altLang="en" b="0" sz="2900" lang="en-US"/>
              <a:t> </a:t>
            </a:r>
            <a:r>
              <a:rPr altLang="en" b="0" sz="2900" lang="en-US"/>
              <a:t>microbial</a:t>
            </a:r>
            <a:r>
              <a:rPr altLang="en" b="0" sz="2900" lang="en-US"/>
              <a:t> </a:t>
            </a:r>
            <a:r>
              <a:rPr altLang="en" b="0" sz="2900" lang="en-US"/>
              <a:t>agents</a:t>
            </a:r>
            <a:r>
              <a:rPr altLang="en" b="0" sz="2900" lang="en-US"/>
              <a:t> </a:t>
            </a:r>
            <a:r>
              <a:rPr altLang="en" b="0" sz="2900" lang="en-US"/>
              <a:t>gain</a:t>
            </a:r>
            <a:r>
              <a:rPr altLang="en" b="0" sz="2900" lang="en-US"/>
              <a:t> </a:t>
            </a:r>
            <a:r>
              <a:rPr altLang="en" b="0" sz="2900" lang="en-US"/>
              <a:t>access</a:t>
            </a:r>
            <a:r>
              <a:rPr altLang="en" b="0" sz="2900" lang="en-US"/>
              <a:t> </a:t>
            </a:r>
            <a:r>
              <a:rPr altLang="en" b="0" sz="2900" lang="en-US"/>
              <a:t>to</a:t>
            </a:r>
            <a:r>
              <a:rPr altLang="en" b="0" sz="2900" lang="en-US"/>
              <a:t> </a:t>
            </a:r>
            <a:r>
              <a:rPr altLang="en" b="0" sz="2900" lang="en-US"/>
              <a:t>the</a:t>
            </a:r>
            <a:r>
              <a:rPr altLang="en" b="0" sz="2900" lang="en-US"/>
              <a:t> </a:t>
            </a:r>
            <a:r>
              <a:rPr altLang="en" b="0" sz="2900" lang="en-US"/>
              <a:t>lymph</a:t>
            </a:r>
            <a:r>
              <a:rPr altLang="en" b="0" sz="2900" lang="en-US"/>
              <a:t> </a:t>
            </a:r>
            <a:r>
              <a:rPr altLang="en" b="0" sz="2900" lang="en-US"/>
              <a:t>nodes</a:t>
            </a:r>
            <a:r>
              <a:rPr altLang="en" b="0" sz="2900" lang="en-US"/>
              <a:t> </a:t>
            </a:r>
            <a:r>
              <a:rPr altLang="en" b="0" sz="2900" lang="en-US"/>
              <a:t>via</a:t>
            </a:r>
            <a:r>
              <a:rPr altLang="en" b="0" sz="2900" lang="en-US"/>
              <a:t> </a:t>
            </a:r>
            <a:r>
              <a:rPr altLang="en" b="0" sz="2900" lang="en-US"/>
              <a:t>intestinal</a:t>
            </a:r>
            <a:r>
              <a:rPr altLang="en" b="0" sz="2900" lang="en-US"/>
              <a:t> </a:t>
            </a:r>
            <a:r>
              <a:rPr altLang="en" b="0" sz="2900" lang="en-US"/>
              <a:t>lymphatics</a:t>
            </a:r>
            <a:r>
              <a:rPr altLang="en" b="0" sz="2900" lang="en-US"/>
              <a:t>.</a:t>
            </a:r>
            <a:endParaRPr lang="en-US"/>
          </a:p>
          <a:p>
            <a:pPr algn="l" indent="-342900" marL="342900">
              <a:buFont typeface="Arial"/>
              <a:buChar char="•"/>
            </a:pPr>
            <a:r>
              <a:rPr altLang="en" b="0" sz="2900" lang="en-US"/>
              <a:t>Can</a:t>
            </a:r>
            <a:r>
              <a:rPr altLang="en" b="0" sz="2900" lang="en-US"/>
              <a:t> </a:t>
            </a:r>
            <a:r>
              <a:rPr altLang="en" b="0" sz="2900" lang="en-US"/>
              <a:t>occur</a:t>
            </a:r>
            <a:r>
              <a:rPr altLang="en" b="0" sz="2900" lang="en-US"/>
              <a:t> </a:t>
            </a:r>
            <a:r>
              <a:rPr altLang="en" b="0" sz="2900" lang="en-US"/>
              <a:t>following</a:t>
            </a:r>
            <a:r>
              <a:rPr altLang="en" b="0" sz="2900" lang="en-US"/>
              <a:t> </a:t>
            </a:r>
            <a:r>
              <a:rPr altLang="en" b="0" sz="2900" lang="en-US"/>
              <a:t>an</a:t>
            </a:r>
            <a:r>
              <a:rPr altLang="en" b="0" sz="2900" lang="en-US"/>
              <a:t> </a:t>
            </a:r>
            <a:r>
              <a:rPr altLang="en" b="0" sz="2900" lang="en-US"/>
              <a:t>upper</a:t>
            </a:r>
            <a:r>
              <a:rPr altLang="en" b="0" sz="2900" lang="en-US"/>
              <a:t> </a:t>
            </a:r>
            <a:r>
              <a:rPr altLang="en" b="0" sz="2900" lang="en-US"/>
              <a:t>respiratory</a:t>
            </a:r>
            <a:r>
              <a:rPr altLang="en" b="0" sz="2900" lang="en-US"/>
              <a:t> </a:t>
            </a:r>
            <a:r>
              <a:rPr altLang="en" b="0" sz="2900" lang="en-US"/>
              <a:t>tract</a:t>
            </a:r>
            <a:r>
              <a:rPr altLang="en" b="0" sz="2900" lang="en-US"/>
              <a:t> </a:t>
            </a:r>
            <a:r>
              <a:rPr altLang="en" b="0" sz="2900" lang="en-US"/>
              <a:t>infection</a:t>
            </a:r>
            <a:r>
              <a:rPr altLang="en" b="0" sz="2900" lang="en-US"/>
              <a:t>.</a:t>
            </a:r>
            <a:r>
              <a:rPr altLang="en" b="0" sz="2900" lang="en-US"/>
              <a:t> </a:t>
            </a:r>
            <a:endParaRPr lang="en-US"/>
          </a:p>
          <a:p>
            <a:pPr algn="l" indent="-342900" marL="342900">
              <a:buFont typeface="Arial"/>
              <a:buChar char="•"/>
            </a:pPr>
            <a:r>
              <a:rPr altLang="en" b="1" sz="2900" lang="en-US"/>
              <a:t>Clinical presentation</a:t>
            </a:r>
            <a:r>
              <a:rPr altLang="en" b="1" sz="2900" lang="en-US"/>
              <a:t> </a:t>
            </a:r>
            <a:endParaRPr lang="en-US"/>
          </a:p>
          <a:p>
            <a:pPr algn="l" indent="-457200" marL="457200">
              <a:buFont typeface="Wingdings" charset="2"/>
              <a:buChar char="n"/>
            </a:pPr>
            <a:r>
              <a:rPr altLang="en" b="0" sz="2900" lang="en-US"/>
              <a:t>Abdominal</a:t>
            </a:r>
            <a:r>
              <a:rPr altLang="en" b="0" sz="2900" lang="en-US"/>
              <a:t> </a:t>
            </a:r>
            <a:r>
              <a:rPr altLang="en" b="0" sz="2900" lang="en-US"/>
              <a:t>pain</a:t>
            </a:r>
            <a:r>
              <a:rPr altLang="en" b="0" sz="2900" lang="en-US"/>
              <a:t>.</a:t>
            </a:r>
            <a:r>
              <a:rPr altLang="en" b="0" sz="2900" lang="en-US"/>
              <a:t> </a:t>
            </a:r>
            <a:r>
              <a:rPr altLang="en" b="0" sz="2900" lang="en-US"/>
              <a:t>Often</a:t>
            </a:r>
            <a:r>
              <a:rPr altLang="en" b="0" sz="2900" lang="en-US"/>
              <a:t> </a:t>
            </a:r>
            <a:r>
              <a:rPr altLang="en" b="0" sz="2900" lang="en-US"/>
              <a:t>RLQ</a:t>
            </a:r>
            <a:r>
              <a:rPr altLang="en" b="0" sz="2900" lang="en-US"/>
              <a:t> </a:t>
            </a:r>
            <a:r>
              <a:rPr altLang="en" b="0" sz="2900" lang="en-US"/>
              <a:t>but</a:t>
            </a:r>
            <a:r>
              <a:rPr altLang="en" b="0" sz="2900" lang="en-US"/>
              <a:t> </a:t>
            </a:r>
            <a:r>
              <a:rPr altLang="en" b="0" sz="2900" lang="en-US"/>
              <a:t>may</a:t>
            </a:r>
            <a:r>
              <a:rPr altLang="en" b="0" sz="2900" lang="en-US"/>
              <a:t> </a:t>
            </a:r>
            <a:r>
              <a:rPr altLang="en" b="0" sz="2900" lang="en-US"/>
              <a:t>be</a:t>
            </a:r>
            <a:r>
              <a:rPr altLang="en" b="0" sz="2900" lang="en-US"/>
              <a:t> </a:t>
            </a:r>
            <a:r>
              <a:rPr altLang="en" b="0" sz="2900" lang="en-US"/>
              <a:t>more</a:t>
            </a:r>
            <a:r>
              <a:rPr altLang="en" b="0" sz="2900" lang="en-US"/>
              <a:t> </a:t>
            </a:r>
            <a:r>
              <a:rPr altLang="en" b="0" sz="2900" lang="en-US"/>
              <a:t>diffuse</a:t>
            </a:r>
            <a:endParaRPr lang="en-US"/>
          </a:p>
          <a:p>
            <a:pPr algn="l" indent="-457200" marL="457200">
              <a:buFont typeface="Wingdings" charset="2"/>
              <a:buChar char="n"/>
            </a:pPr>
            <a:r>
              <a:rPr altLang="en" b="0" sz="2900" lang="en-US"/>
              <a:t>Fever</a:t>
            </a:r>
            <a:r>
              <a:rPr altLang="en" b="0" sz="2900" lang="en-US"/>
              <a:t>,</a:t>
            </a:r>
            <a:r>
              <a:rPr altLang="en" b="0" sz="2900" lang="en-US"/>
              <a:t>anorexia</a:t>
            </a:r>
            <a:r>
              <a:rPr altLang="en" b="0" sz="2900" lang="en-US"/>
              <a:t>,</a:t>
            </a:r>
            <a:r>
              <a:rPr altLang="en" b="0" sz="2900" lang="en-US"/>
              <a:t>malaise</a:t>
            </a:r>
            <a:r>
              <a:rPr altLang="en" b="0" sz="2900" lang="en-US"/>
              <a:t>,</a:t>
            </a:r>
            <a:r>
              <a:rPr altLang="en" b="0" sz="2900" lang="en-US"/>
              <a:t> </a:t>
            </a:r>
            <a:r>
              <a:rPr altLang="en" b="0" sz="2900" lang="en-US"/>
              <a:t>diarrhea</a:t>
            </a:r>
            <a:endParaRPr lang="en-US"/>
          </a:p>
          <a:p>
            <a:pPr algn="l" indent="-457200" marL="457200">
              <a:buFont typeface="Wingdings" charset="2"/>
              <a:buChar char="n"/>
            </a:pPr>
            <a:r>
              <a:rPr altLang="en" b="0" sz="2900" lang="en-US"/>
              <a:t>Nausea and</a:t>
            </a:r>
            <a:r>
              <a:rPr altLang="en" b="0" sz="2900" lang="en-US"/>
              <a:t> </a:t>
            </a:r>
            <a:r>
              <a:rPr altLang="en" b="0" sz="2900" lang="en-US"/>
              <a:t>vomiting</a:t>
            </a:r>
            <a:r>
              <a:rPr altLang="en" b="0" sz="2900" lang="en-US"/>
              <a:t> </a:t>
            </a:r>
            <a:r>
              <a:rPr altLang="en" b="0" sz="2900" lang="en-US"/>
              <a:t>which</a:t>
            </a:r>
            <a:r>
              <a:rPr altLang="en" b="0" sz="2900" lang="en-US"/>
              <a:t> </a:t>
            </a:r>
            <a:r>
              <a:rPr altLang="en" b="0" sz="2900" lang="en-US"/>
              <a:t>generally</a:t>
            </a:r>
            <a:r>
              <a:rPr altLang="en" b="0" sz="2900" lang="en-US"/>
              <a:t> </a:t>
            </a:r>
            <a:r>
              <a:rPr altLang="en" b="0" sz="2900" lang="en-US"/>
              <a:t>precede</a:t>
            </a:r>
            <a:r>
              <a:rPr altLang="en" b="0" sz="2900" lang="en-US"/>
              <a:t> </a:t>
            </a:r>
            <a:r>
              <a:rPr altLang="en" b="0" sz="2900" lang="en-US"/>
              <a:t>abdominal</a:t>
            </a:r>
            <a:r>
              <a:rPr altLang="en" b="0" sz="2900" lang="en-US"/>
              <a:t> </a:t>
            </a:r>
            <a:r>
              <a:rPr altLang="en" b="0" sz="2900" lang="en-US"/>
              <a:t>pain</a:t>
            </a:r>
            <a:r>
              <a:rPr altLang="en" b="0" sz="2900" lang="en-US"/>
              <a:t> </a:t>
            </a:r>
            <a:r>
              <a:rPr altLang="en" b="0" sz="2900" lang="en-US"/>
              <a:t>as</a:t>
            </a:r>
            <a:r>
              <a:rPr altLang="en" b="0" sz="2900" lang="en-US"/>
              <a:t> </a:t>
            </a:r>
            <a:r>
              <a:rPr altLang="en" b="0" sz="2900" lang="en-US"/>
              <a:t>compared</a:t>
            </a:r>
            <a:r>
              <a:rPr altLang="en" b="0" sz="2900" lang="en-US"/>
              <a:t> </a:t>
            </a:r>
            <a:r>
              <a:rPr altLang="en" b="0" sz="2900" lang="en-US"/>
              <a:t>to </a:t>
            </a:r>
            <a:r>
              <a:rPr altLang="en" b="0" sz="2900" lang="en-US"/>
              <a:t>the</a:t>
            </a:r>
            <a:r>
              <a:rPr altLang="en" b="0" sz="2900" lang="en-US"/>
              <a:t> </a:t>
            </a:r>
            <a:r>
              <a:rPr altLang="en" b="0" sz="2900" lang="en-US"/>
              <a:t>sequence</a:t>
            </a:r>
            <a:r>
              <a:rPr altLang="en" b="0" sz="2900" lang="en-US"/>
              <a:t> </a:t>
            </a:r>
            <a:r>
              <a:rPr altLang="en" b="0" sz="2900" lang="en-US"/>
              <a:t>in</a:t>
            </a:r>
            <a:r>
              <a:rPr altLang="en" b="0" sz="2900" lang="en-US"/>
              <a:t> </a:t>
            </a:r>
            <a:r>
              <a:rPr altLang="en" b="0" sz="2900" lang="en-US"/>
              <a:t>appendicitis</a:t>
            </a:r>
            <a:r>
              <a:rPr altLang="en" b="0" sz="2900" lang="en-US"/>
              <a:t>.</a:t>
            </a:r>
            <a:r>
              <a:rPr altLang="en" b="0" sz="2900" lang="en-US"/>
              <a:t> </a:t>
            </a:r>
            <a:endParaRPr lang="en-US"/>
          </a:p>
          <a:p>
            <a:pPr algn="l" indent="-457200" marL="457200">
              <a:buFont typeface="Wingdings" charset="2"/>
              <a:buChar char="n"/>
            </a:pPr>
            <a:r>
              <a:rPr altLang="en" b="0" sz="2900" lang="en-US"/>
              <a:t>Voluntary</a:t>
            </a:r>
            <a:r>
              <a:rPr altLang="en" b="0" sz="2900" lang="en-US"/>
              <a:t> </a:t>
            </a:r>
            <a:r>
              <a:rPr altLang="en" b="0" sz="2900" lang="en-US"/>
              <a:t>guarding</a:t>
            </a:r>
            <a:r>
              <a:rPr altLang="en" b="0" sz="2900" lang="en-US"/>
              <a:t> </a:t>
            </a:r>
            <a:r>
              <a:rPr altLang="en" b="0" sz="2900" lang="en-US"/>
              <a:t>rather</a:t>
            </a:r>
            <a:r>
              <a:rPr altLang="en" b="0" sz="2900" lang="en-US"/>
              <a:t> </a:t>
            </a:r>
            <a:r>
              <a:rPr altLang="en" b="0" sz="2900" lang="en-US"/>
              <a:t>than</a:t>
            </a:r>
            <a:r>
              <a:rPr altLang="en" b="0" sz="2900" lang="en-US"/>
              <a:t> </a:t>
            </a:r>
            <a:r>
              <a:rPr altLang="en" b="0" sz="2900" lang="en-US"/>
              <a:t>rigidity</a:t>
            </a:r>
            <a:r>
              <a:rPr altLang="en" b="0" sz="2900" lang="en-US"/>
              <a:t>.</a:t>
            </a:r>
            <a:r>
              <a:rPr altLang="en" b="0" sz="2900" lang="en-US"/>
              <a:t> </a:t>
            </a:r>
            <a:r>
              <a:rPr altLang="en" b="1" sz="2900" lang="en-US"/>
              <a:t> </a:t>
            </a: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"/>
          <p:cNvSpPr>
            <a:spLocks noGrp="1"/>
          </p:cNvSpPr>
          <p:nvPr>
            <p:ph type="ctrTitle"/>
          </p:nvPr>
        </p:nvSpPr>
        <p:spPr>
          <a:xfrm>
            <a:off x="0" y="-2614459"/>
            <a:ext cx="7772400" cy="2387600"/>
          </a:xfrm>
        </p:spPr>
        <p:txBody>
          <a:bodyPr/>
          <a:p>
            <a:endParaRPr lang="en-US"/>
          </a:p>
        </p:txBody>
      </p:sp>
      <p:sp>
        <p:nvSpPr>
          <p:cNvPr id="1048593" name=""/>
          <p:cNvSpPr>
            <a:spLocks noGrp="1"/>
          </p:cNvSpPr>
          <p:nvPr>
            <p:ph type="subTitle" idx="1"/>
          </p:nvPr>
        </p:nvSpPr>
        <p:spPr>
          <a:xfrm>
            <a:off x="-11594" y="0"/>
            <a:ext cx="9179949" cy="6785753"/>
          </a:xfrm>
        </p:spPr>
        <p:txBody>
          <a:bodyPr>
            <a:normAutofit fontScale="83333" lnSpcReduction="20000"/>
          </a:bodyPr>
          <a:p>
            <a:pPr algn="l"/>
            <a:r>
              <a:rPr altLang="en" sz="2900" lang="en-US"/>
              <a:t>3.</a:t>
            </a:r>
            <a:r>
              <a:rPr altLang="en" sz="2900" lang="en-US"/>
              <a:t> </a:t>
            </a:r>
            <a:r>
              <a:rPr altLang="en" sz="2900" lang="en-US"/>
              <a:t>Colonic</a:t>
            </a:r>
            <a:r>
              <a:rPr altLang="en" sz="2900" lang="en-US"/>
              <a:t> </a:t>
            </a:r>
            <a:r>
              <a:rPr altLang="en" sz="2900" lang="en-US"/>
              <a:t>pseudo</a:t>
            </a:r>
            <a:r>
              <a:rPr altLang="en" sz="2900" lang="en-US"/>
              <a:t> </a:t>
            </a:r>
            <a:r>
              <a:rPr altLang="en" sz="2900" lang="en-US"/>
              <a:t>obstruction</a:t>
            </a:r>
            <a:r>
              <a:rPr altLang="en" sz="2900" lang="en-US"/>
              <a:t> </a:t>
            </a:r>
            <a:r>
              <a:rPr altLang="en" sz="2900" lang="en-US"/>
              <a:t>is</a:t>
            </a:r>
            <a:r>
              <a:rPr altLang="en" sz="2900" lang="en-US"/>
              <a:t> </a:t>
            </a:r>
            <a:r>
              <a:rPr altLang="en" sz="2900" lang="en-US"/>
              <a:t>caused</a:t>
            </a:r>
            <a:r>
              <a:rPr altLang="en" sz="2900" lang="en-US"/>
              <a:t> </a:t>
            </a:r>
            <a:r>
              <a:rPr altLang="en" sz="2900" lang="en-US"/>
              <a:t>by</a:t>
            </a:r>
            <a:r>
              <a:rPr altLang="en" sz="2900" lang="en-US"/>
              <a:t> </a:t>
            </a:r>
            <a:r>
              <a:rPr altLang="en" sz="2900" lang="en-US"/>
              <a:t>all</a:t>
            </a:r>
            <a:r>
              <a:rPr altLang="en" sz="2900" lang="en-US"/>
              <a:t> </a:t>
            </a:r>
            <a:r>
              <a:rPr altLang="en" sz="2900" lang="en-US"/>
              <a:t>EXCEPT</a:t>
            </a:r>
            <a:endParaRPr lang="en-US"/>
          </a:p>
          <a:p>
            <a:pPr algn="l"/>
            <a:r>
              <a:rPr altLang="en" sz="2900" lang="en-US"/>
              <a:t>A</a:t>
            </a:r>
            <a:r>
              <a:rPr altLang="en" sz="2900" lang="en-US"/>
              <a:t>.</a:t>
            </a:r>
            <a:r>
              <a:rPr altLang="en" sz="2900" lang="en-US"/>
              <a:t> </a:t>
            </a:r>
            <a:r>
              <a:rPr altLang="en" sz="2900" lang="en-US"/>
              <a:t>Systemic</a:t>
            </a:r>
            <a:r>
              <a:rPr altLang="en" sz="2900" lang="en-US"/>
              <a:t> </a:t>
            </a:r>
            <a:r>
              <a:rPr altLang="en" sz="2900" lang="en-US"/>
              <a:t>i</a:t>
            </a:r>
            <a:r>
              <a:rPr altLang="en" sz="2900" lang="en-US"/>
              <a:t>l</a:t>
            </a:r>
            <a:r>
              <a:rPr altLang="en" sz="2900" lang="en-US"/>
              <a:t>l</a:t>
            </a:r>
            <a:r>
              <a:rPr altLang="en" sz="2900" lang="en-US"/>
              <a:t>n</a:t>
            </a:r>
            <a:r>
              <a:rPr altLang="en" sz="2900" lang="en-US"/>
              <a:t>e</a:t>
            </a:r>
            <a:r>
              <a:rPr altLang="en" sz="2900" lang="en-US"/>
              <a:t>s</a:t>
            </a:r>
            <a:r>
              <a:rPr altLang="en" sz="2900" lang="en-US"/>
              <a:t>s</a:t>
            </a:r>
            <a:endParaRPr lang="en-US"/>
          </a:p>
          <a:p>
            <a:pPr algn="l"/>
            <a:r>
              <a:rPr altLang="en" sz="2900" lang="en-US"/>
              <a:t>B</a:t>
            </a:r>
            <a:r>
              <a:rPr altLang="en" sz="2900" lang="en-US"/>
              <a:t>.</a:t>
            </a:r>
            <a:r>
              <a:rPr altLang="en" sz="2900" lang="en-US"/>
              <a:t> </a:t>
            </a:r>
            <a:r>
              <a:rPr altLang="en" sz="2900" lang="en-US"/>
              <a:t>Electrolyte</a:t>
            </a:r>
            <a:r>
              <a:rPr altLang="en" sz="2900" lang="en-US"/>
              <a:t> </a:t>
            </a:r>
            <a:r>
              <a:rPr altLang="en" sz="2900" lang="en-US"/>
              <a:t>imbalance</a:t>
            </a:r>
            <a:endParaRPr lang="en-US"/>
          </a:p>
          <a:p>
            <a:pPr algn="l"/>
            <a:r>
              <a:rPr altLang="en" b="1" sz="2900" lang="en-US"/>
              <a:t>C</a:t>
            </a:r>
            <a:r>
              <a:rPr altLang="en" b="1" sz="2900" lang="en-US"/>
              <a:t>.</a:t>
            </a:r>
            <a:r>
              <a:rPr altLang="en" b="1" sz="2900" lang="en-US"/>
              <a:t> </a:t>
            </a:r>
            <a:r>
              <a:rPr altLang="en" b="1" sz="2900" lang="en-US"/>
              <a:t>Fecal</a:t>
            </a:r>
            <a:r>
              <a:rPr altLang="en" b="1" sz="2900" lang="en-US"/>
              <a:t> </a:t>
            </a:r>
            <a:r>
              <a:rPr altLang="en" b="1" sz="2900" lang="en-US"/>
              <a:t>impaction</a:t>
            </a:r>
            <a:r>
              <a:rPr altLang="en" b="1" sz="2900" lang="en-US"/>
              <a:t>.</a:t>
            </a:r>
            <a:r>
              <a:rPr altLang="en" b="1" sz="2900" lang="en-US"/>
              <a:t> </a:t>
            </a:r>
            <a:r>
              <a:rPr altLang="en" b="1" sz="2900" lang="en-US"/>
              <a:t>(</a:t>
            </a:r>
            <a:r>
              <a:rPr altLang="en" b="1" sz="2900" lang="en-US"/>
              <a:t>Answer</a:t>
            </a:r>
            <a:r>
              <a:rPr altLang="en" b="1" sz="2900" lang="en-US"/>
              <a:t>)</a:t>
            </a:r>
            <a:endParaRPr lang="en-US"/>
          </a:p>
          <a:p>
            <a:pPr algn="l"/>
            <a:r>
              <a:rPr altLang="en" b="0" sz="2900" lang="en-US"/>
              <a:t>D</a:t>
            </a:r>
            <a:r>
              <a:rPr altLang="en" b="0" sz="2900" lang="en-US"/>
              <a:t>.</a:t>
            </a:r>
            <a:r>
              <a:rPr altLang="en" b="0" sz="2900" lang="en-US"/>
              <a:t> </a:t>
            </a:r>
            <a:r>
              <a:rPr altLang="en" b="0" sz="2900" lang="en-US"/>
              <a:t>O</a:t>
            </a:r>
            <a:r>
              <a:rPr altLang="en" b="0" sz="2900" lang="en-US"/>
              <a:t>p</a:t>
            </a:r>
            <a:r>
              <a:rPr altLang="en" b="0" sz="2900" lang="en-US"/>
              <a:t>i</a:t>
            </a:r>
            <a:r>
              <a:rPr altLang="en" b="0" sz="2900" lang="en-US"/>
              <a:t>o</a:t>
            </a:r>
            <a:r>
              <a:rPr altLang="en" b="0" sz="2900" lang="en-US"/>
              <a:t>i</a:t>
            </a:r>
            <a:r>
              <a:rPr altLang="en" b="0" sz="2900" lang="en-US"/>
              <a:t>d</a:t>
            </a:r>
            <a:r>
              <a:rPr altLang="en" b="0" sz="2900" lang="en-US"/>
              <a:t>s</a:t>
            </a:r>
            <a:endParaRPr lang="en-US"/>
          </a:p>
          <a:p>
            <a:pPr algn="l"/>
            <a:r>
              <a:rPr altLang="en" b="0" sz="2900" lang="en-US"/>
              <a:t>E</a:t>
            </a:r>
            <a:r>
              <a:rPr altLang="en" b="0" sz="2900" lang="en-US"/>
              <a:t>.</a:t>
            </a:r>
            <a:r>
              <a:rPr altLang="en" b="0" sz="2900" lang="en-US"/>
              <a:t> </a:t>
            </a:r>
            <a:r>
              <a:rPr altLang="en" b="0" sz="2900" lang="en-US"/>
              <a:t>Hypothyroidism</a:t>
            </a:r>
            <a:endParaRPr lang="en-US"/>
          </a:p>
          <a:p>
            <a:pPr algn="l"/>
            <a:endParaRPr lang="en-US"/>
          </a:p>
          <a:p>
            <a:pPr algn="l"/>
            <a:r>
              <a:rPr altLang="en" b="1" sz="2900" lang="en-US" u="sng"/>
              <a:t>Discussion</a:t>
            </a:r>
            <a:endParaRPr lang="en-US"/>
          </a:p>
          <a:p>
            <a:pPr algn="l" indent="-342900" marL="342900">
              <a:buFont typeface="Arial"/>
              <a:buChar char="•"/>
            </a:pPr>
            <a:r>
              <a:rPr altLang="en" b="1" sz="2900" lang="en-US" u="none"/>
              <a:t>Colonic</a:t>
            </a:r>
            <a:r>
              <a:rPr altLang="en" b="1" sz="2900" lang="en-US" u="none"/>
              <a:t> </a:t>
            </a:r>
            <a:r>
              <a:rPr altLang="en" b="1" sz="2900" lang="en-US" u="none"/>
              <a:t>pseudo</a:t>
            </a:r>
            <a:r>
              <a:rPr altLang="en" b="1" sz="2900" lang="en-US" u="none"/>
              <a:t> </a:t>
            </a:r>
            <a:r>
              <a:rPr altLang="en" b="1" sz="2900" lang="en-US" u="none"/>
              <a:t>obstruction</a:t>
            </a:r>
            <a:r>
              <a:rPr altLang="en" b="1" sz="2900" lang="en-US" u="none"/>
              <a:t> </a:t>
            </a:r>
            <a:r>
              <a:rPr altLang="en" b="1" sz="2900" lang="en-US" u="none"/>
              <a:t>(</a:t>
            </a:r>
            <a:r>
              <a:rPr altLang="en" b="1" sz="2900" lang="en-US" u="none"/>
              <a:t>Ogilvie</a:t>
            </a:r>
            <a:r>
              <a:rPr altLang="en" b="1" sz="2900" lang="en-US" u="none"/>
              <a:t> </a:t>
            </a:r>
            <a:r>
              <a:rPr altLang="en" b="1" sz="2900" lang="en-US" u="none"/>
              <a:t>syndrome</a:t>
            </a:r>
            <a:r>
              <a:rPr altLang="en" b="1" sz="2900" lang="en-US" u="none"/>
              <a:t>)</a:t>
            </a:r>
            <a:r>
              <a:rPr altLang="en" b="1" sz="2900" lang="en-US" u="none"/>
              <a:t> </a:t>
            </a:r>
            <a:r>
              <a:rPr altLang="en" b="0" sz="2900" lang="en-US" u="none"/>
              <a:t>is</a:t>
            </a:r>
            <a:r>
              <a:rPr altLang="en" b="0" sz="2900" lang="en-US" u="none"/>
              <a:t> </a:t>
            </a:r>
            <a:r>
              <a:rPr altLang="en" b="0" sz="2900" lang="en-US" u="none"/>
              <a:t>a</a:t>
            </a:r>
            <a:r>
              <a:rPr altLang="en" b="0" sz="2900" lang="en-US" u="none"/>
              <a:t> </a:t>
            </a:r>
            <a:r>
              <a:rPr altLang="en" b="0" sz="2900" lang="en-US" u="none"/>
              <a:t>condition</a:t>
            </a:r>
            <a:r>
              <a:rPr altLang="en" b="0" sz="2900" lang="en-US" u="none"/>
              <a:t> </a:t>
            </a:r>
            <a:r>
              <a:rPr altLang="en" b="0" sz="2900" lang="en-US" u="none"/>
              <a:t>leading</a:t>
            </a:r>
            <a:r>
              <a:rPr altLang="en" b="0" sz="2900" lang="en-US" u="none"/>
              <a:t> </a:t>
            </a:r>
            <a:r>
              <a:rPr altLang="en" b="0" sz="2900" lang="en-US" u="none"/>
              <a:t>to</a:t>
            </a:r>
            <a:r>
              <a:rPr altLang="en" b="0" sz="2900" lang="en-US" u="none"/>
              <a:t> </a:t>
            </a:r>
            <a:r>
              <a:rPr altLang="en" b="0" sz="2900" lang="en-US" u="none"/>
              <a:t>an</a:t>
            </a:r>
            <a:r>
              <a:rPr altLang="en" b="0" sz="2900" lang="en-US" u="none"/>
              <a:t> </a:t>
            </a:r>
            <a:r>
              <a:rPr altLang="en" b="0" sz="2900" lang="en-US" u="none"/>
              <a:t>acute</a:t>
            </a:r>
            <a:r>
              <a:rPr altLang="en" b="0" sz="2900" lang="en-US" u="none"/>
              <a:t> </a:t>
            </a:r>
            <a:r>
              <a:rPr altLang="en" b="0" sz="2900" lang="en-US" u="none"/>
              <a:t>colonic</a:t>
            </a:r>
            <a:r>
              <a:rPr altLang="en" b="0" sz="2900" lang="en-US" u="none"/>
              <a:t> </a:t>
            </a:r>
            <a:r>
              <a:rPr altLang="en" b="0" sz="2900" lang="en-US" u="none"/>
              <a:t>distention</a:t>
            </a:r>
            <a:r>
              <a:rPr altLang="en" b="0" sz="2900" lang="en-US" u="none"/>
              <a:t> </a:t>
            </a:r>
            <a:r>
              <a:rPr altLang="en" b="0" sz="2900" lang="en-US" u="none"/>
              <a:t>without</a:t>
            </a:r>
            <a:r>
              <a:rPr altLang="en" b="0" sz="2900" lang="en-US" u="none"/>
              <a:t> </a:t>
            </a:r>
            <a:r>
              <a:rPr altLang="en" b="0" sz="2900" lang="en-US" u="none"/>
              <a:t>an</a:t>
            </a:r>
            <a:r>
              <a:rPr altLang="en" b="0" sz="2900" lang="en-US" u="none"/>
              <a:t> </a:t>
            </a:r>
            <a:r>
              <a:rPr altLang="en" b="0" sz="2900" lang="en-US" u="none"/>
              <a:t>underlying</a:t>
            </a:r>
            <a:r>
              <a:rPr altLang="en" b="0" sz="2900" lang="en-US" u="none"/>
              <a:t> </a:t>
            </a:r>
            <a:r>
              <a:rPr altLang="en" b="0" sz="2900" lang="en-US" u="none"/>
              <a:t>mechanical</a:t>
            </a:r>
            <a:r>
              <a:rPr altLang="en" b="0" sz="2900" lang="en-US" u="none"/>
              <a:t> </a:t>
            </a:r>
            <a:r>
              <a:rPr altLang="en" b="0" sz="2900" lang="en-US" u="none"/>
              <a:t>obstruction</a:t>
            </a:r>
            <a:r>
              <a:rPr altLang="en" b="0" sz="2900" lang="en-US" u="none"/>
              <a:t>.</a:t>
            </a:r>
            <a:r>
              <a:rPr altLang="en" b="0" sz="2900" lang="en-US" u="none"/>
              <a:t> </a:t>
            </a:r>
            <a:endParaRPr lang="en-US"/>
          </a:p>
          <a:p>
            <a:pPr algn="l" indent="-342900" marL="342900">
              <a:buFont typeface="Arial"/>
              <a:buChar char="•"/>
            </a:pPr>
            <a:r>
              <a:rPr altLang="en" b="0" sz="2900" lang="en-US" u="none"/>
              <a:t>For</a:t>
            </a:r>
            <a:r>
              <a:rPr altLang="en" b="0" sz="2900" lang="en-US" u="none"/>
              <a:t> </a:t>
            </a:r>
            <a:r>
              <a:rPr altLang="en" b="0" sz="2900" lang="en-US" u="none"/>
              <a:t>Chronic</a:t>
            </a:r>
            <a:r>
              <a:rPr altLang="en" b="0" sz="2900" lang="en-US" u="none"/>
              <a:t> </a:t>
            </a:r>
            <a:r>
              <a:rPr altLang="en" b="0" sz="2900" lang="en-US" u="none"/>
              <a:t>Colonic</a:t>
            </a:r>
            <a:r>
              <a:rPr altLang="en" b="0" sz="2900" lang="en-US" u="none"/>
              <a:t> </a:t>
            </a:r>
            <a:r>
              <a:rPr altLang="en" b="0" sz="2900" lang="en-US" u="none"/>
              <a:t>Pseudo</a:t>
            </a:r>
            <a:r>
              <a:rPr altLang="en" b="0" sz="2900" lang="en-US" u="none"/>
              <a:t> </a:t>
            </a:r>
            <a:r>
              <a:rPr altLang="en" b="0" sz="2900" lang="en-US" u="none"/>
              <a:t>obstruction</a:t>
            </a:r>
            <a:r>
              <a:rPr altLang="en" b="0" sz="2900" lang="en-US" u="none"/>
              <a:t>,</a:t>
            </a:r>
            <a:r>
              <a:rPr altLang="en" b="0" sz="2900" lang="en-US" u="none"/>
              <a:t> </a:t>
            </a:r>
            <a:r>
              <a:rPr altLang="en" b="0" sz="2900" lang="en-US" u="none"/>
              <a:t>the</a:t>
            </a:r>
            <a:r>
              <a:rPr altLang="en" b="0" sz="2900" lang="en-US" u="none"/>
              <a:t> </a:t>
            </a:r>
            <a:r>
              <a:rPr altLang="en" b="0" sz="2900" lang="en-US" u="none"/>
              <a:t>criteria</a:t>
            </a:r>
            <a:r>
              <a:rPr altLang="en" b="0" sz="2900" lang="en-US" u="none"/>
              <a:t> </a:t>
            </a:r>
            <a:r>
              <a:rPr altLang="en" b="0" sz="2900" lang="en-US" u="none"/>
              <a:t>is</a:t>
            </a:r>
            <a:r>
              <a:rPr altLang="en" b="0" sz="2900" lang="en-US" u="none"/>
              <a:t> </a:t>
            </a:r>
            <a:r>
              <a:rPr altLang="en" b="0" sz="2900" lang="en-US" u="none"/>
              <a:t>as</a:t>
            </a:r>
            <a:r>
              <a:rPr altLang="en" b="0" sz="2900" lang="en-US" u="none"/>
              <a:t> </a:t>
            </a:r>
            <a:r>
              <a:rPr altLang="en" b="0" sz="2900" lang="en-US" u="none"/>
              <a:t>follows</a:t>
            </a:r>
            <a:r>
              <a:rPr altLang="en" b="0" sz="2900" lang="en-US" u="none"/>
              <a:t>:</a:t>
            </a:r>
            <a:endParaRPr lang="en-US"/>
          </a:p>
          <a:p>
            <a:pPr algn="l" indent="-342900" marL="342900">
              <a:buFont typeface="Wingdings" charset="2"/>
              <a:buChar char="n"/>
            </a:pPr>
            <a:r>
              <a:rPr altLang="en" lang="en-US"/>
              <a:t>Symptoms</a:t>
            </a:r>
            <a:r>
              <a:rPr altLang="en" lang="en-US"/>
              <a:t> </a:t>
            </a:r>
            <a:r>
              <a:rPr altLang="en" lang="en-US"/>
              <a:t>of</a:t>
            </a:r>
            <a:r>
              <a:rPr altLang="en" lang="en-US"/>
              <a:t> </a:t>
            </a:r>
            <a:r>
              <a:rPr altLang="en" lang="en-US"/>
              <a:t>recurrent</a:t>
            </a:r>
            <a:r>
              <a:rPr altLang="en" lang="en-US"/>
              <a:t> </a:t>
            </a:r>
            <a:r>
              <a:rPr altLang="en" lang="en-US"/>
              <a:t>bowel</a:t>
            </a:r>
            <a:r>
              <a:rPr altLang="en" lang="en-US"/>
              <a:t> </a:t>
            </a:r>
            <a:r>
              <a:rPr altLang="en" lang="en-US"/>
              <a:t>obstruction</a:t>
            </a:r>
            <a:r>
              <a:rPr altLang="en" lang="en-US"/>
              <a:t> </a:t>
            </a:r>
            <a:r>
              <a:rPr altLang="en" lang="en-US"/>
              <a:t>in</a:t>
            </a:r>
            <a:r>
              <a:rPr altLang="en" lang="en-US"/>
              <a:t> </a:t>
            </a:r>
            <a:r>
              <a:rPr altLang="en" lang="en-US"/>
              <a:t>the</a:t>
            </a:r>
            <a:r>
              <a:rPr altLang="en" lang="en-US"/>
              <a:t> </a:t>
            </a:r>
            <a:r>
              <a:rPr altLang="en" lang="en-US"/>
              <a:t>last</a:t>
            </a:r>
            <a:r>
              <a:rPr altLang="en" lang="en-US"/>
              <a:t> </a:t>
            </a:r>
            <a:r>
              <a:rPr altLang="en" lang="en-US"/>
              <a:t>6</a:t>
            </a:r>
            <a:r>
              <a:rPr altLang="en" lang="en-US"/>
              <a:t> </a:t>
            </a:r>
            <a:r>
              <a:rPr altLang="en" lang="en-US"/>
              <a:t>months</a:t>
            </a:r>
            <a:r>
              <a:rPr altLang="en" lang="en-US"/>
              <a:t> </a:t>
            </a:r>
            <a:endParaRPr lang="en-US"/>
          </a:p>
          <a:p>
            <a:pPr algn="l" indent="-342900" marL="342900">
              <a:buFont typeface="Wingdings" charset="2"/>
              <a:buChar char="n"/>
            </a:pPr>
            <a:r>
              <a:rPr altLang="en" lang="en-US"/>
              <a:t>Abdominal</a:t>
            </a:r>
            <a:r>
              <a:rPr altLang="en" lang="en-US"/>
              <a:t> </a:t>
            </a:r>
            <a:r>
              <a:rPr altLang="en" lang="en-US"/>
              <a:t>bloating</a:t>
            </a:r>
            <a:r>
              <a:rPr altLang="en" lang="en-US"/>
              <a:t> </a:t>
            </a:r>
            <a:r>
              <a:rPr altLang="en" lang="en-US"/>
              <a:t>and</a:t>
            </a:r>
            <a:r>
              <a:rPr altLang="en" lang="en-US"/>
              <a:t>/</a:t>
            </a:r>
            <a:r>
              <a:rPr altLang="en" lang="en-US"/>
              <a:t>or</a:t>
            </a:r>
            <a:r>
              <a:rPr altLang="en" lang="en-US"/>
              <a:t> </a:t>
            </a:r>
            <a:r>
              <a:rPr altLang="en" lang="en-US"/>
              <a:t>pain</a:t>
            </a:r>
            <a:r>
              <a:rPr altLang="en" lang="en-US"/>
              <a:t> </a:t>
            </a:r>
            <a:r>
              <a:rPr altLang="en" lang="en-US"/>
              <a:t>in</a:t>
            </a:r>
            <a:r>
              <a:rPr altLang="en" lang="en-US"/>
              <a:t> </a:t>
            </a:r>
            <a:r>
              <a:rPr altLang="en" lang="en-US"/>
              <a:t>the</a:t>
            </a:r>
            <a:r>
              <a:rPr altLang="en" lang="en-US"/>
              <a:t> </a:t>
            </a:r>
            <a:r>
              <a:rPr altLang="en" lang="en-US"/>
              <a:t>previous</a:t>
            </a:r>
            <a:r>
              <a:rPr altLang="en" lang="en-US"/>
              <a:t> </a:t>
            </a:r>
            <a:r>
              <a:rPr altLang="en" lang="en-US"/>
              <a:t>3</a:t>
            </a:r>
            <a:r>
              <a:rPr altLang="en" lang="en-US"/>
              <a:t> </a:t>
            </a:r>
            <a:r>
              <a:rPr altLang="en" lang="en-US"/>
              <a:t>months</a:t>
            </a:r>
            <a:r>
              <a:rPr altLang="en" lang="en-US"/>
              <a:t> </a:t>
            </a:r>
            <a:endParaRPr lang="en-US"/>
          </a:p>
          <a:p>
            <a:pPr algn="l" indent="-342900" marL="342900">
              <a:buFont typeface="Wingdings" charset="2"/>
              <a:buChar char="n"/>
            </a:pPr>
            <a:r>
              <a:rPr altLang="en" lang="en-US"/>
              <a:t>Evidence</a:t>
            </a:r>
            <a:r>
              <a:rPr altLang="en" lang="en-US"/>
              <a:t> </a:t>
            </a:r>
            <a:r>
              <a:rPr altLang="en" lang="en-US"/>
              <a:t>of</a:t>
            </a:r>
            <a:r>
              <a:rPr altLang="en" lang="en-US"/>
              <a:t> </a:t>
            </a:r>
            <a:r>
              <a:rPr altLang="en" lang="en-US"/>
              <a:t>bowel</a:t>
            </a:r>
            <a:r>
              <a:rPr altLang="en" lang="en-US"/>
              <a:t> </a:t>
            </a:r>
            <a:r>
              <a:rPr altLang="en" lang="en-US"/>
              <a:t>obstruction</a:t>
            </a:r>
            <a:r>
              <a:rPr altLang="en" lang="en-US"/>
              <a:t> </a:t>
            </a:r>
            <a:r>
              <a:rPr altLang="en" lang="en-US"/>
              <a:t>on</a:t>
            </a:r>
            <a:r>
              <a:rPr altLang="en" lang="en-US"/>
              <a:t> </a:t>
            </a:r>
            <a:r>
              <a:rPr altLang="en" lang="en-US"/>
              <a:t>radiographic</a:t>
            </a:r>
            <a:r>
              <a:rPr altLang="en" lang="en-US"/>
              <a:t> </a:t>
            </a:r>
            <a:r>
              <a:rPr altLang="en" lang="en-US"/>
              <a:t>imaging</a:t>
            </a:r>
            <a:r>
              <a:rPr altLang="en" lang="en-US"/>
              <a:t> </a:t>
            </a:r>
            <a:endParaRPr lang="en-US"/>
          </a:p>
          <a:p>
            <a:pPr algn="l" indent="-342900" marL="342900">
              <a:buFont typeface="Wingdings" charset="2"/>
              <a:buChar char="n"/>
            </a:pPr>
            <a:r>
              <a:rPr altLang="en" lang="en-US"/>
              <a:t>No</a:t>
            </a:r>
            <a:r>
              <a:rPr altLang="en" lang="en-US"/>
              <a:t> </a:t>
            </a:r>
            <a:r>
              <a:rPr altLang="en" lang="en-US"/>
              <a:t>evidence</a:t>
            </a:r>
            <a:r>
              <a:rPr altLang="en" lang="en-US"/>
              <a:t> </a:t>
            </a:r>
            <a:r>
              <a:rPr altLang="en" lang="en-US"/>
              <a:t>of</a:t>
            </a:r>
            <a:r>
              <a:rPr altLang="en" lang="en-US"/>
              <a:t> </a:t>
            </a:r>
            <a:r>
              <a:rPr altLang="en" lang="en-US"/>
              <a:t>anatomic</a:t>
            </a:r>
            <a:r>
              <a:rPr altLang="en" lang="en-US"/>
              <a:t>/</a:t>
            </a:r>
            <a:r>
              <a:rPr altLang="en" lang="en-US"/>
              <a:t>structural</a:t>
            </a:r>
            <a:r>
              <a:rPr altLang="en" lang="en-US"/>
              <a:t> </a:t>
            </a:r>
            <a:r>
              <a:rPr altLang="en" lang="en-US"/>
              <a:t>abnormality</a:t>
            </a:r>
            <a:r>
              <a:rPr altLang="en" lang="en-US"/>
              <a:t>.</a:t>
            </a:r>
            <a:r>
              <a:rPr altLang="en" lang="en-US"/>
              <a:t> </a:t>
            </a:r>
            <a:endParaRPr lang="en-US"/>
          </a:p>
          <a:p>
            <a:pPr algn="l"/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"/>
          <p:cNvSpPr>
            <a:spLocks noGrp="1"/>
          </p:cNvSpPr>
          <p:nvPr>
            <p:ph type="ctrTitle"/>
          </p:nvPr>
        </p:nvSpPr>
        <p:spPr>
          <a:xfrm>
            <a:off x="228600" y="-2731640"/>
            <a:ext cx="7772400" cy="2387600"/>
          </a:xfrm>
        </p:spPr>
        <p:txBody>
          <a:bodyPr/>
          <a:p>
            <a:endParaRPr lang="en-US"/>
          </a:p>
        </p:txBody>
      </p:sp>
      <p:sp>
        <p:nvSpPr>
          <p:cNvPr id="1048591" name=""/>
          <p:cNvSpPr>
            <a:spLocks noGrp="1"/>
          </p:cNvSpPr>
          <p:nvPr>
            <p:ph type="subTitle" idx="1"/>
          </p:nvPr>
        </p:nvSpPr>
        <p:spPr>
          <a:xfrm>
            <a:off x="53466" y="4703"/>
            <a:ext cx="9024095" cy="6802511"/>
          </a:xfrm>
        </p:spPr>
        <p:txBody>
          <a:bodyPr>
            <a:normAutofit fontScale="91667" lnSpcReduction="20000"/>
          </a:bodyPr>
          <a:p>
            <a:pPr algn="l" indent="-342900" marL="342900">
              <a:buFont typeface="Arial"/>
              <a:buChar char="•"/>
            </a:pPr>
            <a:r>
              <a:rPr altLang="en" sz="2900" lang="en-US"/>
              <a:t>Probably</a:t>
            </a:r>
            <a:r>
              <a:rPr altLang="en" sz="2900" lang="en-US"/>
              <a:t> </a:t>
            </a:r>
            <a:r>
              <a:rPr altLang="en" sz="2900" lang="en-US"/>
              <a:t>caused</a:t>
            </a:r>
            <a:r>
              <a:rPr altLang="en" sz="2900" lang="en-US"/>
              <a:t> </a:t>
            </a:r>
            <a:r>
              <a:rPr altLang="en" sz="2900" lang="en-US"/>
              <a:t>by</a:t>
            </a:r>
            <a:r>
              <a:rPr altLang="en" sz="2900" lang="en-US"/>
              <a:t> </a:t>
            </a:r>
            <a:r>
              <a:rPr altLang="en" sz="2900" lang="en-US"/>
              <a:t>increased</a:t>
            </a:r>
            <a:r>
              <a:rPr altLang="en" sz="2900" lang="en-US"/>
              <a:t> </a:t>
            </a:r>
            <a:r>
              <a:rPr altLang="en" sz="2900" lang="en-US"/>
              <a:t>sympathetic</a:t>
            </a:r>
            <a:r>
              <a:rPr altLang="en" sz="2900" lang="en-US"/>
              <a:t> </a:t>
            </a:r>
            <a:r>
              <a:rPr altLang="en" sz="2900" lang="en-US"/>
              <a:t>tone</a:t>
            </a:r>
            <a:r>
              <a:rPr altLang="en" sz="2900" lang="en-US"/>
              <a:t>,</a:t>
            </a:r>
            <a:r>
              <a:rPr altLang="en" sz="2900" lang="en-US"/>
              <a:t> </a:t>
            </a:r>
            <a:r>
              <a:rPr altLang="en" sz="2900" lang="en-US"/>
              <a:t>decreased</a:t>
            </a:r>
            <a:r>
              <a:rPr altLang="en" sz="2900" lang="en-US"/>
              <a:t> </a:t>
            </a:r>
            <a:r>
              <a:rPr altLang="en" sz="2900" lang="en-US"/>
              <a:t>parasympathetic</a:t>
            </a:r>
            <a:r>
              <a:rPr altLang="en" sz="2900" lang="en-US"/>
              <a:t> </a:t>
            </a:r>
            <a:r>
              <a:rPr altLang="en" sz="2900" lang="en-US"/>
              <a:t>tone</a:t>
            </a:r>
            <a:r>
              <a:rPr altLang="en" sz="2900" lang="en-US"/>
              <a:t>,</a:t>
            </a:r>
            <a:r>
              <a:rPr altLang="en" sz="2900" lang="en-US"/>
              <a:t> </a:t>
            </a:r>
            <a:r>
              <a:rPr altLang="en" sz="2900" lang="en-US"/>
              <a:t>or</a:t>
            </a:r>
            <a:r>
              <a:rPr altLang="en" sz="2900" lang="en-US"/>
              <a:t> </a:t>
            </a:r>
            <a:r>
              <a:rPr altLang="en" sz="2900" lang="en-US"/>
              <a:t>a</a:t>
            </a:r>
            <a:r>
              <a:rPr altLang="en" sz="2900" lang="en-US"/>
              <a:t> </a:t>
            </a:r>
            <a:r>
              <a:rPr altLang="en" sz="2900" lang="en-US"/>
              <a:t>combination</a:t>
            </a:r>
            <a:r>
              <a:rPr altLang="en" sz="2900" lang="en-US"/>
              <a:t> </a:t>
            </a:r>
            <a:r>
              <a:rPr altLang="en" sz="2900" lang="en-US"/>
              <a:t>of</a:t>
            </a:r>
            <a:r>
              <a:rPr altLang="en" sz="2900" lang="en-US"/>
              <a:t> </a:t>
            </a:r>
            <a:r>
              <a:rPr altLang="en" sz="2900" lang="en-US"/>
              <a:t>both</a:t>
            </a:r>
            <a:r>
              <a:rPr altLang="en" sz="2900" lang="en-US"/>
              <a:t>.</a:t>
            </a:r>
            <a:endParaRPr lang="en-US"/>
          </a:p>
          <a:p>
            <a:pPr algn="l" indent="-342900" marL="342900">
              <a:buFont typeface="Arial"/>
              <a:buChar char="•"/>
            </a:pPr>
            <a:r>
              <a:rPr altLang="en" sz="2900" lang="en-US"/>
              <a:t>Causes</a:t>
            </a:r>
            <a:r>
              <a:rPr altLang="en" sz="2900" lang="en-US"/>
              <a:t> </a:t>
            </a:r>
            <a:r>
              <a:rPr altLang="en" sz="2900" lang="en-US"/>
              <a:t>of</a:t>
            </a:r>
            <a:r>
              <a:rPr altLang="en" sz="2900" lang="en-US"/>
              <a:t> </a:t>
            </a:r>
            <a:r>
              <a:rPr altLang="en" sz="2900" lang="en-US"/>
              <a:t>ACPO</a:t>
            </a:r>
            <a:r>
              <a:rPr altLang="en" sz="2900" lang="en-US"/>
              <a:t> </a:t>
            </a:r>
            <a:r>
              <a:rPr altLang="en" sz="2900" lang="en-US"/>
              <a:t>are</a:t>
            </a:r>
            <a:r>
              <a:rPr altLang="en" sz="2900" lang="en-US"/>
              <a:t> </a:t>
            </a:r>
            <a:r>
              <a:rPr altLang="en" sz="2900" lang="en-US"/>
              <a:t>multifactorial</a:t>
            </a:r>
            <a:r>
              <a:rPr altLang="en" sz="2900" lang="en-US"/>
              <a:t>.</a:t>
            </a:r>
            <a:r>
              <a:rPr altLang="en" sz="2900" lang="en-US"/>
              <a:t> </a:t>
            </a:r>
            <a:r>
              <a:rPr altLang="en" sz="2900" lang="en-US"/>
              <a:t>The</a:t>
            </a:r>
            <a:r>
              <a:rPr altLang="en" sz="2900" lang="en-US"/>
              <a:t> </a:t>
            </a:r>
            <a:r>
              <a:rPr altLang="en" sz="2900" lang="en-US"/>
              <a:t>3</a:t>
            </a:r>
            <a:r>
              <a:rPr altLang="en" sz="2900" lang="en-US"/>
              <a:t> </a:t>
            </a:r>
            <a:r>
              <a:rPr altLang="en" sz="2900" lang="en-US"/>
              <a:t>most</a:t>
            </a:r>
            <a:r>
              <a:rPr altLang="en" sz="2900" lang="en-US"/>
              <a:t> </a:t>
            </a:r>
            <a:r>
              <a:rPr altLang="en" sz="2900" lang="en-US"/>
              <a:t>common</a:t>
            </a:r>
            <a:r>
              <a:rPr altLang="en" sz="2900" lang="en-US"/>
              <a:t> </a:t>
            </a:r>
            <a:r>
              <a:rPr altLang="en" sz="2900" lang="en-US"/>
              <a:t>associations</a:t>
            </a:r>
            <a:r>
              <a:rPr altLang="en" sz="2900" lang="en-US"/>
              <a:t> </a:t>
            </a:r>
            <a:r>
              <a:rPr altLang="en" sz="2900" lang="en-US"/>
              <a:t>are</a:t>
            </a:r>
            <a:r>
              <a:rPr altLang="en" sz="2900" lang="en-US"/>
              <a:t>:</a:t>
            </a:r>
            <a:r>
              <a:rPr altLang="en" sz="2900" lang="en-US"/>
              <a:t> </a:t>
            </a:r>
            <a:r>
              <a:rPr altLang="en" b="1" sz="2900" lang="en-US"/>
              <a:t>trauma</a:t>
            </a:r>
            <a:r>
              <a:rPr altLang="en" b="1" sz="2900" lang="en-US"/>
              <a:t>,</a:t>
            </a:r>
            <a:r>
              <a:rPr altLang="en" b="1" sz="2900" lang="en-US"/>
              <a:t> </a:t>
            </a:r>
            <a:r>
              <a:rPr altLang="en" b="1" sz="2900" lang="en-US"/>
              <a:t>especially</a:t>
            </a:r>
            <a:r>
              <a:rPr altLang="en" b="1" sz="2900" lang="en-US"/>
              <a:t> </a:t>
            </a:r>
            <a:r>
              <a:rPr altLang="en" b="1" sz="2900" lang="en-US"/>
              <a:t>retro peritoneal</a:t>
            </a:r>
            <a:r>
              <a:rPr altLang="en" b="1" sz="2900" lang="en-US"/>
              <a:t>,</a:t>
            </a:r>
            <a:r>
              <a:rPr altLang="en" b="1" sz="2900" lang="en-US"/>
              <a:t> </a:t>
            </a:r>
            <a:r>
              <a:rPr altLang="en" b="1" sz="2900" lang="en-US"/>
              <a:t>serious</a:t>
            </a:r>
            <a:r>
              <a:rPr altLang="en" b="1" sz="2900" lang="en-US"/>
              <a:t> </a:t>
            </a:r>
            <a:r>
              <a:rPr altLang="en" b="1" sz="2900" lang="en-US"/>
              <a:t>infection</a:t>
            </a:r>
            <a:r>
              <a:rPr altLang="en" b="1" sz="2900" lang="en-US"/>
              <a:t>,</a:t>
            </a:r>
            <a:r>
              <a:rPr altLang="en" b="1" sz="2900" lang="en-US"/>
              <a:t> </a:t>
            </a:r>
            <a:r>
              <a:rPr altLang="en" b="1" sz="2900" lang="en-US"/>
              <a:t>cardiac</a:t>
            </a:r>
            <a:r>
              <a:rPr altLang="en" b="1" sz="2900" lang="en-US"/>
              <a:t> </a:t>
            </a:r>
            <a:r>
              <a:rPr altLang="en" b="1" sz="2900" lang="en-US"/>
              <a:t>disease</a:t>
            </a:r>
            <a:r>
              <a:rPr altLang="en" b="1" sz="2900" lang="en-US"/>
              <a:t> </a:t>
            </a:r>
            <a:r>
              <a:rPr altLang="en" b="1" sz="2900" lang="en-US"/>
              <a:t>(</a:t>
            </a:r>
            <a:r>
              <a:rPr altLang="en" b="1" sz="2900" lang="en-US"/>
              <a:t>especially</a:t>
            </a:r>
            <a:r>
              <a:rPr altLang="en" b="1" sz="2900" lang="en-US"/>
              <a:t> </a:t>
            </a:r>
            <a:r>
              <a:rPr altLang="en" b="1" sz="2900" lang="en-US"/>
              <a:t>MI</a:t>
            </a:r>
            <a:r>
              <a:rPr altLang="en" b="1" sz="2900" lang="en-US"/>
              <a:t> </a:t>
            </a:r>
            <a:r>
              <a:rPr altLang="en" b="1" sz="2900" lang="en-US"/>
              <a:t>and</a:t>
            </a:r>
            <a:r>
              <a:rPr altLang="en" b="1" sz="2900" lang="en-US"/>
              <a:t> </a:t>
            </a:r>
            <a:r>
              <a:rPr altLang="en" b="1" sz="2900" lang="en-US"/>
              <a:t>CHF</a:t>
            </a:r>
            <a:r>
              <a:rPr altLang="en" b="1" sz="2900" lang="en-US"/>
              <a:t>)</a:t>
            </a:r>
            <a:r>
              <a:rPr altLang="en" b="1" sz="2900" lang="en-US"/>
              <a:t>.</a:t>
            </a:r>
            <a:endParaRPr lang="en-US"/>
          </a:p>
          <a:p>
            <a:pPr algn="l" indent="-342900" marL="342900">
              <a:buFont typeface="Arial"/>
              <a:buChar char="•"/>
            </a:pPr>
            <a:r>
              <a:rPr altLang="en" b="0" sz="2900" lang="en-US"/>
              <a:t>Other</a:t>
            </a:r>
            <a:r>
              <a:rPr altLang="en" b="0" sz="2900" lang="en-US"/>
              <a:t> </a:t>
            </a:r>
            <a:r>
              <a:rPr altLang="en" b="0" sz="2900" lang="en-US"/>
              <a:t>conditions</a:t>
            </a:r>
            <a:r>
              <a:rPr altLang="en" b="0" sz="2900" lang="en-US"/>
              <a:t> </a:t>
            </a:r>
            <a:r>
              <a:rPr altLang="en" b="0" sz="2900" lang="en-US"/>
              <a:t>commonly</a:t>
            </a:r>
            <a:r>
              <a:rPr altLang="en" b="0" sz="2900" lang="en-US"/>
              <a:t> </a:t>
            </a:r>
            <a:r>
              <a:rPr altLang="en" b="0" sz="2900" lang="en-US"/>
              <a:t>associated</a:t>
            </a:r>
            <a:r>
              <a:rPr altLang="en" b="0" sz="2900" lang="en-US"/>
              <a:t> </a:t>
            </a:r>
            <a:r>
              <a:rPr altLang="en" b="0" sz="2900" lang="en-US"/>
              <a:t>with</a:t>
            </a:r>
            <a:r>
              <a:rPr altLang="en" b="0" sz="2900" lang="en-US"/>
              <a:t> </a:t>
            </a:r>
            <a:r>
              <a:rPr altLang="en" b="0" sz="2900" lang="en-US"/>
              <a:t>it</a:t>
            </a:r>
            <a:r>
              <a:rPr altLang="en" b="0" sz="2900" lang="en-US"/>
              <a:t> </a:t>
            </a:r>
            <a:r>
              <a:rPr altLang="en" b="0" sz="2900" lang="en-US"/>
              <a:t>are</a:t>
            </a:r>
            <a:r>
              <a:rPr altLang="en" b="0" sz="2900" lang="en-US"/>
              <a:t>:</a:t>
            </a:r>
            <a:endParaRPr lang="en-US"/>
          </a:p>
          <a:p>
            <a:pPr algn="l" indent="-342900" marL="342900">
              <a:buFont typeface="Wingdings" charset="2"/>
              <a:buChar char="n"/>
            </a:pPr>
            <a:r>
              <a:rPr altLang="en" lang="en-US"/>
              <a:t>Recent</a:t>
            </a:r>
            <a:r>
              <a:rPr altLang="en" lang="en-US"/>
              <a:t> </a:t>
            </a:r>
            <a:r>
              <a:rPr altLang="en" lang="en-US"/>
              <a:t>surgery</a:t>
            </a:r>
            <a:r>
              <a:rPr altLang="en" lang="en-US"/>
              <a:t> </a:t>
            </a:r>
            <a:r>
              <a:rPr altLang="en" lang="en-US"/>
              <a:t>(</a:t>
            </a:r>
            <a:r>
              <a:rPr altLang="en" lang="en-US"/>
              <a:t>abdominal</a:t>
            </a:r>
            <a:r>
              <a:rPr altLang="en" lang="en-US"/>
              <a:t>,</a:t>
            </a:r>
            <a:r>
              <a:rPr altLang="en" lang="en-US"/>
              <a:t> </a:t>
            </a:r>
            <a:r>
              <a:rPr altLang="en" lang="en-US"/>
              <a:t>urological</a:t>
            </a:r>
            <a:r>
              <a:rPr altLang="en" lang="en-US"/>
              <a:t>,</a:t>
            </a:r>
            <a:r>
              <a:rPr altLang="en" lang="en-US"/>
              <a:t> </a:t>
            </a:r>
            <a:r>
              <a:rPr altLang="en" lang="en-US"/>
              <a:t>gynecologic</a:t>
            </a:r>
            <a:r>
              <a:rPr altLang="en" lang="en-US"/>
              <a:t>,</a:t>
            </a:r>
            <a:r>
              <a:rPr altLang="en" lang="en-US"/>
              <a:t> </a:t>
            </a:r>
            <a:r>
              <a:rPr altLang="en" lang="en-US"/>
              <a:t>orthopedic</a:t>
            </a:r>
            <a:r>
              <a:rPr altLang="en" lang="en-US"/>
              <a:t>,</a:t>
            </a:r>
            <a:r>
              <a:rPr altLang="en" lang="en-US"/>
              <a:t> </a:t>
            </a:r>
            <a:r>
              <a:rPr altLang="en" lang="en-US"/>
              <a:t>cardiac</a:t>
            </a:r>
            <a:r>
              <a:rPr altLang="en" lang="en-US"/>
              <a:t>,</a:t>
            </a:r>
            <a:r>
              <a:rPr altLang="en" lang="en-US"/>
              <a:t> </a:t>
            </a:r>
            <a:r>
              <a:rPr altLang="en" lang="en-US"/>
              <a:t>or</a:t>
            </a:r>
            <a:r>
              <a:rPr altLang="en" lang="en-US"/>
              <a:t> </a:t>
            </a:r>
            <a:r>
              <a:rPr altLang="en" lang="en-US"/>
              <a:t>neurologic</a:t>
            </a:r>
            <a:r>
              <a:rPr altLang="en" lang="en-US"/>
              <a:t>)</a:t>
            </a:r>
            <a:r>
              <a:rPr altLang="en" lang="en-US"/>
              <a:t>.</a:t>
            </a:r>
            <a:r>
              <a:rPr altLang="en" lang="en-US"/>
              <a:t> </a:t>
            </a:r>
            <a:r>
              <a:rPr altLang="en" lang="en-US"/>
              <a:t>Occurs</a:t>
            </a:r>
            <a:r>
              <a:rPr altLang="en" lang="en-US"/>
              <a:t> </a:t>
            </a:r>
            <a:r>
              <a:rPr altLang="en" lang="en-US"/>
              <a:t>usually</a:t>
            </a:r>
            <a:r>
              <a:rPr altLang="en" lang="en-US"/>
              <a:t> </a:t>
            </a:r>
            <a:r>
              <a:rPr altLang="en" lang="en-US"/>
              <a:t>3-5</a:t>
            </a:r>
            <a:r>
              <a:rPr altLang="en" lang="en-US"/>
              <a:t> </a:t>
            </a:r>
            <a:r>
              <a:rPr altLang="en" lang="en-US"/>
              <a:t>days</a:t>
            </a:r>
            <a:r>
              <a:rPr altLang="en" lang="en-US"/>
              <a:t> </a:t>
            </a:r>
            <a:r>
              <a:rPr altLang="en" lang="en-US"/>
              <a:t>post</a:t>
            </a:r>
            <a:r>
              <a:rPr altLang="en" lang="en-US"/>
              <a:t> </a:t>
            </a:r>
            <a:r>
              <a:rPr altLang="en" lang="en-US"/>
              <a:t>operatively</a:t>
            </a:r>
            <a:r>
              <a:rPr altLang="en" lang="en-US"/>
              <a:t>.</a:t>
            </a:r>
            <a:endParaRPr lang="en-US"/>
          </a:p>
          <a:p>
            <a:pPr algn="l" indent="-342900" marL="342900">
              <a:buFont typeface="Wingdings" charset="2"/>
              <a:buChar char="n"/>
            </a:pPr>
            <a:r>
              <a:rPr altLang="en" lang="en-US"/>
              <a:t>Spinal</a:t>
            </a:r>
            <a:r>
              <a:rPr altLang="en" lang="en-US"/>
              <a:t> </a:t>
            </a:r>
            <a:r>
              <a:rPr altLang="en" lang="en-US"/>
              <a:t>cord</a:t>
            </a:r>
            <a:r>
              <a:rPr altLang="en" lang="en-US"/>
              <a:t> </a:t>
            </a:r>
            <a:r>
              <a:rPr altLang="en" lang="en-US"/>
              <a:t>injury</a:t>
            </a:r>
            <a:r>
              <a:rPr altLang="en" lang="en-US"/>
              <a:t>,</a:t>
            </a:r>
            <a:r>
              <a:rPr altLang="en" lang="en-US"/>
              <a:t> </a:t>
            </a:r>
            <a:r>
              <a:rPr altLang="en" lang="en-US"/>
              <a:t>old</a:t>
            </a:r>
            <a:r>
              <a:rPr altLang="en" lang="en-US"/>
              <a:t> </a:t>
            </a:r>
            <a:r>
              <a:rPr altLang="en" lang="en-US"/>
              <a:t>age</a:t>
            </a:r>
            <a:r>
              <a:rPr altLang="en" lang="en-US"/>
              <a:t>,</a:t>
            </a:r>
            <a:r>
              <a:rPr altLang="en" lang="en-US"/>
              <a:t> </a:t>
            </a:r>
            <a:r>
              <a:rPr altLang="en" lang="en-US"/>
              <a:t>neurologic</a:t>
            </a:r>
            <a:r>
              <a:rPr altLang="en" lang="en-US"/>
              <a:t> </a:t>
            </a:r>
            <a:r>
              <a:rPr altLang="en" lang="en-US"/>
              <a:t>disorders</a:t>
            </a:r>
            <a:r>
              <a:rPr altLang="en" lang="en-US"/>
              <a:t>,</a:t>
            </a:r>
            <a:r>
              <a:rPr altLang="en" lang="en-US"/>
              <a:t> </a:t>
            </a:r>
            <a:r>
              <a:rPr altLang="en" lang="en-US"/>
              <a:t>hypothyroidism</a:t>
            </a:r>
            <a:r>
              <a:rPr altLang="en" lang="en-US"/>
              <a:t>,</a:t>
            </a:r>
            <a:r>
              <a:rPr altLang="en" lang="en-US"/>
              <a:t> </a:t>
            </a:r>
            <a:r>
              <a:rPr altLang="en" lang="en-US"/>
              <a:t>electrolyte</a:t>
            </a:r>
            <a:r>
              <a:rPr altLang="en" lang="en-US"/>
              <a:t> </a:t>
            </a:r>
            <a:r>
              <a:rPr altLang="en" lang="en-US"/>
              <a:t>disturbances</a:t>
            </a:r>
            <a:r>
              <a:rPr altLang="en" lang="en-US"/>
              <a:t> </a:t>
            </a:r>
            <a:r>
              <a:rPr altLang="en" lang="en-US"/>
              <a:t>(</a:t>
            </a:r>
            <a:r>
              <a:rPr altLang="en" lang="en-US"/>
              <a:t>hyponatremia</a:t>
            </a:r>
            <a:r>
              <a:rPr altLang="en" lang="en-US"/>
              <a:t>,</a:t>
            </a:r>
            <a:r>
              <a:rPr altLang="en" lang="en-US"/>
              <a:t> </a:t>
            </a:r>
            <a:r>
              <a:rPr altLang="en" lang="en-US"/>
              <a:t>hypokalemia</a:t>
            </a:r>
            <a:r>
              <a:rPr altLang="en" lang="en-US"/>
              <a:t>,</a:t>
            </a:r>
            <a:r>
              <a:rPr altLang="en" lang="en-US"/>
              <a:t> </a:t>
            </a:r>
            <a:r>
              <a:rPr altLang="en" lang="en-US"/>
              <a:t>hypocalcemia</a:t>
            </a:r>
            <a:r>
              <a:rPr altLang="en" lang="en-US"/>
              <a:t>,</a:t>
            </a:r>
            <a:r>
              <a:rPr altLang="en" lang="en-US"/>
              <a:t> </a:t>
            </a:r>
            <a:r>
              <a:rPr altLang="en" lang="en-US"/>
              <a:t>hypercalcemia</a:t>
            </a:r>
            <a:r>
              <a:rPr altLang="en" lang="en-US"/>
              <a:t>,</a:t>
            </a:r>
            <a:r>
              <a:rPr altLang="en" lang="en-US"/>
              <a:t> </a:t>
            </a:r>
            <a:r>
              <a:rPr altLang="en" lang="en-US"/>
              <a:t>or</a:t>
            </a:r>
            <a:r>
              <a:rPr altLang="en" lang="en-US"/>
              <a:t> </a:t>
            </a:r>
            <a:r>
              <a:rPr altLang="en" lang="en-US"/>
              <a:t>hypomagnesemia</a:t>
            </a:r>
            <a:r>
              <a:rPr altLang="en" lang="en-US"/>
              <a:t>)</a:t>
            </a:r>
            <a:endParaRPr lang="en-US"/>
          </a:p>
          <a:p>
            <a:pPr algn="l" indent="-342900" marL="342900">
              <a:buFont typeface="Wingdings" charset="2"/>
              <a:buChar char="n"/>
            </a:pPr>
            <a:r>
              <a:rPr altLang="en" lang="en-US"/>
              <a:t>Respiratory</a:t>
            </a:r>
            <a:r>
              <a:rPr altLang="en" lang="en-US"/>
              <a:t> </a:t>
            </a:r>
            <a:r>
              <a:rPr altLang="en" lang="en-US"/>
              <a:t>disorders</a:t>
            </a:r>
            <a:r>
              <a:rPr altLang="en" lang="en-US"/>
              <a:t>.</a:t>
            </a:r>
            <a:endParaRPr lang="en-US"/>
          </a:p>
          <a:p>
            <a:pPr algn="l" indent="-342900" marL="342900">
              <a:buFont typeface="Wingdings" charset="2"/>
              <a:buChar char="n"/>
            </a:pPr>
            <a:r>
              <a:rPr altLang="en" lang="en-US"/>
              <a:t>Renal</a:t>
            </a:r>
            <a:r>
              <a:rPr altLang="en" lang="en-US"/>
              <a:t> </a:t>
            </a:r>
            <a:r>
              <a:rPr altLang="en" lang="en-US"/>
              <a:t>insufficiency</a:t>
            </a:r>
            <a:r>
              <a:rPr altLang="en" lang="en-US"/>
              <a:t>.</a:t>
            </a:r>
            <a:endParaRPr lang="en-US"/>
          </a:p>
          <a:p>
            <a:pPr algn="l" indent="-342900" marL="342900">
              <a:buFont typeface="Wingdings" charset="2"/>
              <a:buChar char="n"/>
            </a:pPr>
            <a:r>
              <a:rPr altLang="en" lang="en-US"/>
              <a:t>Medications</a:t>
            </a:r>
            <a:r>
              <a:rPr altLang="en" lang="en-US"/>
              <a:t> </a:t>
            </a:r>
            <a:r>
              <a:rPr altLang="en" lang="en-US"/>
              <a:t>e.g.</a:t>
            </a:r>
            <a:r>
              <a:rPr altLang="en" lang="en-US"/>
              <a:t>,</a:t>
            </a:r>
            <a:r>
              <a:rPr altLang="en" lang="en-US"/>
              <a:t> </a:t>
            </a:r>
            <a:r>
              <a:rPr altLang="en" lang="en-US"/>
              <a:t>narcotics</a:t>
            </a:r>
            <a:r>
              <a:rPr altLang="en" lang="en-US"/>
              <a:t>,</a:t>
            </a:r>
            <a:r>
              <a:rPr altLang="en" lang="en-US"/>
              <a:t> </a:t>
            </a:r>
            <a:r>
              <a:rPr altLang="en" lang="en-US"/>
              <a:t>TCAs</a:t>
            </a:r>
            <a:r>
              <a:rPr altLang="en" lang="en-US"/>
              <a:t>,</a:t>
            </a:r>
            <a:r>
              <a:rPr altLang="en" lang="en-US"/>
              <a:t> </a:t>
            </a:r>
            <a:r>
              <a:rPr altLang="en" lang="en-US"/>
              <a:t>antidepressants</a:t>
            </a:r>
            <a:r>
              <a:rPr altLang="en" lang="en-US"/>
              <a:t>,</a:t>
            </a:r>
            <a:r>
              <a:rPr altLang="en" lang="en-US"/>
              <a:t> </a:t>
            </a:r>
            <a:r>
              <a:rPr altLang="en" lang="en-US"/>
              <a:t>phenothiazines</a:t>
            </a:r>
            <a:r>
              <a:rPr altLang="en" lang="en-US"/>
              <a:t>,</a:t>
            </a:r>
            <a:r>
              <a:rPr altLang="en" lang="en-US"/>
              <a:t> </a:t>
            </a:r>
            <a:r>
              <a:rPr altLang="en" lang="en-US"/>
              <a:t>antiparkinsonian</a:t>
            </a:r>
            <a:r>
              <a:rPr altLang="en" lang="en-US"/>
              <a:t> </a:t>
            </a:r>
            <a:r>
              <a:rPr altLang="en" lang="en-US"/>
              <a:t>drugs</a:t>
            </a:r>
            <a:r>
              <a:rPr altLang="en" lang="en-US"/>
              <a:t>,</a:t>
            </a:r>
            <a:r>
              <a:rPr altLang="en" lang="en-US"/>
              <a:t> </a:t>
            </a:r>
            <a:r>
              <a:rPr altLang="en" lang="en-US"/>
              <a:t>anesthetic</a:t>
            </a:r>
            <a:r>
              <a:rPr altLang="en" lang="en-US"/>
              <a:t> </a:t>
            </a:r>
            <a:r>
              <a:rPr altLang="en" lang="en-US"/>
              <a:t>agents</a:t>
            </a:r>
            <a:r>
              <a:rPr altLang="en" lang="en-US"/>
              <a:t>.</a:t>
            </a:r>
            <a:endParaRPr lang="en-US"/>
          </a:p>
          <a:p>
            <a:pPr algn="l" indent="-342900" marL="342900">
              <a:buFont typeface="Wingdings" charset="2"/>
              <a:buChar char="n"/>
            </a:pPr>
            <a:r>
              <a:rPr altLang="en" lang="en-US"/>
              <a:t>Severe</a:t>
            </a:r>
            <a:r>
              <a:rPr altLang="en" lang="en-US"/>
              <a:t> </a:t>
            </a:r>
            <a:r>
              <a:rPr altLang="en" lang="en-US"/>
              <a:t>constipation</a:t>
            </a:r>
            <a:r>
              <a:rPr altLang="en" lang="en-US"/>
              <a:t>.</a:t>
            </a:r>
            <a:r>
              <a:rPr altLang="en" lang="en-US"/>
              <a:t> </a:t>
            </a: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"/>
          <p:cNvSpPr>
            <a:spLocks noGrp="1"/>
          </p:cNvSpPr>
          <p:nvPr>
            <p:ph type="ctrTitle"/>
          </p:nvPr>
        </p:nvSpPr>
        <p:spPr>
          <a:xfrm>
            <a:off x="0" y="-2822783"/>
            <a:ext cx="7772400" cy="2387600"/>
          </a:xfrm>
        </p:spPr>
        <p:txBody>
          <a:bodyPr/>
          <a:p>
            <a:endParaRPr lang="en-US"/>
          </a:p>
        </p:txBody>
      </p:sp>
      <p:sp>
        <p:nvSpPr>
          <p:cNvPr id="1048589" name=""/>
          <p:cNvSpPr>
            <a:spLocks noGrp="1"/>
          </p:cNvSpPr>
          <p:nvPr>
            <p:ph type="subTitle" idx="1"/>
          </p:nvPr>
        </p:nvSpPr>
        <p:spPr>
          <a:xfrm>
            <a:off x="27526" y="73542"/>
            <a:ext cx="8976467" cy="6720651"/>
          </a:xfrm>
        </p:spPr>
        <p:txBody>
          <a:bodyPr>
            <a:normAutofit fontScale="91667" lnSpcReduction="20000"/>
          </a:bodyPr>
          <a:p>
            <a:pPr algn="l"/>
            <a:r>
              <a:rPr altLang="en" sz="2900" lang="en-US"/>
              <a:t>The</a:t>
            </a:r>
            <a:r>
              <a:rPr altLang="en" sz="2900" lang="en-US"/>
              <a:t> </a:t>
            </a:r>
            <a:r>
              <a:rPr altLang="en" sz="2900" lang="en-US"/>
              <a:t>condition</a:t>
            </a:r>
            <a:r>
              <a:rPr altLang="en" sz="2900" lang="en-US"/>
              <a:t> </a:t>
            </a:r>
            <a:r>
              <a:rPr altLang="en" sz="2900" lang="en-US"/>
              <a:t>may</a:t>
            </a:r>
            <a:r>
              <a:rPr altLang="en" sz="2900" lang="en-US"/>
              <a:t> </a:t>
            </a:r>
            <a:r>
              <a:rPr altLang="en" sz="2900" lang="en-US"/>
              <a:t>be</a:t>
            </a:r>
            <a:r>
              <a:rPr altLang="en" sz="2900" lang="en-US"/>
              <a:t> </a:t>
            </a:r>
            <a:r>
              <a:rPr altLang="en" sz="2900" lang="en-US"/>
              <a:t>observed</a:t>
            </a:r>
            <a:r>
              <a:rPr altLang="en" sz="2900" lang="en-US"/>
              <a:t> </a:t>
            </a:r>
            <a:r>
              <a:rPr altLang="en" sz="2900" lang="en-US"/>
              <a:t>in</a:t>
            </a:r>
            <a:r>
              <a:rPr altLang="en" sz="2900" lang="en-US"/>
              <a:t> </a:t>
            </a:r>
            <a:r>
              <a:rPr altLang="en" sz="2900" lang="en-US"/>
              <a:t>patients</a:t>
            </a:r>
            <a:r>
              <a:rPr altLang="en" sz="2900" lang="en-US"/>
              <a:t> </a:t>
            </a:r>
            <a:r>
              <a:rPr altLang="en" sz="2900" lang="en-US"/>
              <a:t>with</a:t>
            </a:r>
            <a:r>
              <a:rPr altLang="en" sz="2900" lang="en-US"/>
              <a:t>:</a:t>
            </a:r>
            <a:endParaRPr lang="en-US"/>
          </a:p>
          <a:p>
            <a:pPr algn="l" indent="-342900" marL="342900">
              <a:buFont typeface="Arial"/>
              <a:buChar char="•"/>
            </a:pPr>
            <a:r>
              <a:rPr altLang="en" sz="2900" lang="en-US"/>
              <a:t>Intestinal</a:t>
            </a:r>
            <a:r>
              <a:rPr altLang="en" sz="2900" lang="en-US"/>
              <a:t> </a:t>
            </a:r>
            <a:r>
              <a:rPr altLang="en" sz="2900" lang="en-US"/>
              <a:t>hypoperistalsis</a:t>
            </a:r>
            <a:r>
              <a:rPr altLang="en" sz="2900" lang="en-US"/>
              <a:t> </a:t>
            </a:r>
            <a:r>
              <a:rPr altLang="en" sz="2900" lang="en-US"/>
              <a:t>syndrome</a:t>
            </a:r>
            <a:endParaRPr lang="en-US"/>
          </a:p>
          <a:p>
            <a:pPr algn="l" indent="-342900" marL="342900">
              <a:buFont typeface="Arial"/>
              <a:buChar char="•"/>
            </a:pPr>
            <a:r>
              <a:rPr altLang="en" sz="2900" lang="en-US"/>
              <a:t>Megacystis</a:t>
            </a:r>
            <a:r>
              <a:rPr altLang="en" sz="2900" lang="en-US"/>
              <a:t> </a:t>
            </a:r>
            <a:r>
              <a:rPr altLang="en" sz="2900" lang="en-US"/>
              <a:t>m</a:t>
            </a:r>
            <a:r>
              <a:rPr altLang="en" sz="2900" lang="en-US"/>
              <a:t>e</a:t>
            </a:r>
            <a:r>
              <a:rPr altLang="en" sz="2900" lang="en-US"/>
              <a:t>g</a:t>
            </a:r>
            <a:r>
              <a:rPr altLang="en" sz="2900" lang="en-US"/>
              <a:t>a</a:t>
            </a:r>
            <a:r>
              <a:rPr altLang="en" sz="2900" lang="en-US"/>
              <a:t>c</a:t>
            </a:r>
            <a:r>
              <a:rPr altLang="en" sz="2900" lang="en-US"/>
              <a:t>o</a:t>
            </a:r>
            <a:r>
              <a:rPr altLang="en" sz="2900" lang="en-US"/>
              <a:t>l</a:t>
            </a:r>
            <a:r>
              <a:rPr altLang="en" sz="2900" lang="en-US"/>
              <a:t>o</a:t>
            </a:r>
            <a:r>
              <a:rPr altLang="en" sz="2900" lang="en-US"/>
              <a:t>n</a:t>
            </a:r>
            <a:endParaRPr lang="en-US"/>
          </a:p>
          <a:p>
            <a:pPr algn="l" indent="-342900" marL="342900">
              <a:buFont typeface="Arial"/>
              <a:buChar char="•"/>
            </a:pPr>
            <a:r>
              <a:rPr altLang="en" sz="2900" lang="en-US"/>
              <a:t>A</a:t>
            </a:r>
            <a:r>
              <a:rPr altLang="en" sz="2900" lang="en-US"/>
              <a:t>m</a:t>
            </a:r>
            <a:r>
              <a:rPr altLang="en" sz="2900" lang="en-US"/>
              <a:t>y</a:t>
            </a:r>
            <a:r>
              <a:rPr altLang="en" sz="2900" lang="en-US"/>
              <a:t>l</a:t>
            </a:r>
            <a:r>
              <a:rPr altLang="en" sz="2900" lang="en-US"/>
              <a:t>o</a:t>
            </a:r>
            <a:r>
              <a:rPr altLang="en" sz="2900" lang="en-US"/>
              <a:t>i</a:t>
            </a:r>
            <a:r>
              <a:rPr altLang="en" sz="2900" lang="en-US"/>
              <a:t>d</a:t>
            </a:r>
            <a:r>
              <a:rPr altLang="en" sz="2900" lang="en-US"/>
              <a:t>o</a:t>
            </a:r>
            <a:r>
              <a:rPr altLang="en" sz="2900" lang="en-US"/>
              <a:t>s</a:t>
            </a:r>
            <a:r>
              <a:rPr altLang="en" sz="2900" lang="en-US"/>
              <a:t>i</a:t>
            </a:r>
            <a:r>
              <a:rPr altLang="en" sz="2900" lang="en-US"/>
              <a:t>s</a:t>
            </a:r>
            <a:endParaRPr lang="en-US"/>
          </a:p>
          <a:p>
            <a:pPr algn="l" indent="-342900" marL="342900">
              <a:buFont typeface="Arial"/>
              <a:buChar char="•"/>
            </a:pPr>
            <a:r>
              <a:rPr altLang="en" sz="2900" lang="en-US"/>
              <a:t>GI</a:t>
            </a:r>
            <a:r>
              <a:rPr altLang="en" sz="2900" lang="en-US"/>
              <a:t> </a:t>
            </a:r>
            <a:r>
              <a:rPr altLang="en" sz="2900" lang="en-US"/>
              <a:t>carcinoma</a:t>
            </a:r>
            <a:endParaRPr lang="en-US"/>
          </a:p>
          <a:p>
            <a:pPr algn="l" indent="-342900" marL="342900">
              <a:buFont typeface="Arial"/>
              <a:buChar char="•"/>
            </a:pPr>
            <a:r>
              <a:rPr altLang="en" sz="2900" lang="en-US"/>
              <a:t>Guillain-Barre</a:t>
            </a:r>
            <a:r>
              <a:rPr altLang="en" sz="2900" lang="en-US"/>
              <a:t> </a:t>
            </a:r>
            <a:r>
              <a:rPr altLang="en" sz="2900" lang="en-US"/>
              <a:t>syndrome</a:t>
            </a:r>
            <a:endParaRPr lang="en-US"/>
          </a:p>
          <a:p>
            <a:pPr algn="l" indent="-342900" marL="342900">
              <a:buFont typeface="Arial"/>
              <a:buChar char="•"/>
            </a:pPr>
            <a:r>
              <a:rPr altLang="en" sz="2900" lang="en-US"/>
              <a:t>Multiple</a:t>
            </a:r>
            <a:r>
              <a:rPr altLang="en" sz="2900" lang="en-US"/>
              <a:t> </a:t>
            </a:r>
            <a:r>
              <a:rPr altLang="en" sz="2900" lang="en-US"/>
              <a:t>myeloma</a:t>
            </a:r>
            <a:endParaRPr lang="en-US"/>
          </a:p>
          <a:p>
            <a:pPr algn="l" indent="-342900" marL="342900">
              <a:buFont typeface="Arial"/>
              <a:buChar char="•"/>
            </a:pPr>
            <a:r>
              <a:rPr altLang="en" sz="2900" lang="en-US"/>
              <a:t>Alcohol</a:t>
            </a:r>
            <a:r>
              <a:rPr altLang="en" sz="2900" lang="en-US"/>
              <a:t> </a:t>
            </a:r>
            <a:r>
              <a:rPr altLang="en" sz="2900" lang="en-US"/>
              <a:t>a</a:t>
            </a:r>
            <a:r>
              <a:rPr altLang="en" sz="2900" lang="en-US"/>
              <a:t>b</a:t>
            </a:r>
            <a:r>
              <a:rPr altLang="en" sz="2900" lang="en-US"/>
              <a:t>u</a:t>
            </a:r>
            <a:r>
              <a:rPr altLang="en" sz="2900" lang="en-US"/>
              <a:t>s</a:t>
            </a:r>
            <a:r>
              <a:rPr altLang="en" sz="2900" lang="en-US"/>
              <a:t>e</a:t>
            </a:r>
            <a:endParaRPr lang="en-US"/>
          </a:p>
          <a:p>
            <a:pPr algn="l" indent="-342900" marL="342900">
              <a:buFont typeface="Arial"/>
              <a:buChar char="•"/>
            </a:pPr>
            <a:r>
              <a:rPr altLang="en" sz="2900" lang="en-US"/>
              <a:t>SLE</a:t>
            </a:r>
            <a:r>
              <a:rPr altLang="en" sz="2900" lang="en-US"/>
              <a:t> </a:t>
            </a:r>
            <a:r>
              <a:rPr altLang="en" sz="2900" lang="en-US"/>
              <a:t>rarely</a:t>
            </a:r>
            <a:endParaRPr lang="en-US"/>
          </a:p>
          <a:p>
            <a:pPr algn="l" indent="-342900" marL="342900">
              <a:buFont typeface="Arial"/>
              <a:buChar char="•"/>
            </a:pPr>
            <a:r>
              <a:rPr altLang="en" sz="2900" lang="en-US"/>
              <a:t>Systemic</a:t>
            </a:r>
            <a:r>
              <a:rPr altLang="en" sz="2900" lang="en-US"/>
              <a:t> </a:t>
            </a:r>
            <a:r>
              <a:rPr altLang="en" sz="2900" lang="en-US"/>
              <a:t>sclerosis</a:t>
            </a:r>
            <a:r>
              <a:rPr altLang="en" sz="2900" lang="en-US"/>
              <a:t> </a:t>
            </a:r>
            <a:r>
              <a:rPr altLang="en" sz="2900" lang="en-US"/>
              <a:t>rarely</a:t>
            </a:r>
            <a:endParaRPr lang="en-US"/>
          </a:p>
          <a:p>
            <a:pPr algn="l" indent="0" marL="0">
              <a:buNone/>
            </a:pPr>
            <a:r>
              <a:rPr altLang="en" b="1" sz="2900" lang="en-US"/>
              <a:t>Presentation</a:t>
            </a:r>
            <a:endParaRPr lang="en-US"/>
          </a:p>
          <a:p>
            <a:pPr algn="l" indent="-342900" marL="342900">
              <a:buFont typeface="Arial"/>
              <a:buChar char="•"/>
            </a:pPr>
            <a:r>
              <a:rPr altLang="en" b="0" sz="2900" lang="en-US"/>
              <a:t>Abdominal</a:t>
            </a:r>
            <a:r>
              <a:rPr altLang="en" b="0" sz="2900" lang="en-US"/>
              <a:t> </a:t>
            </a:r>
            <a:r>
              <a:rPr altLang="en" b="0" sz="2900" lang="en-US"/>
              <a:t>pain</a:t>
            </a:r>
            <a:r>
              <a:rPr altLang="en" b="0" sz="2900" lang="en-US"/>
              <a:t> </a:t>
            </a:r>
            <a:r>
              <a:rPr altLang="en" b="0" sz="2900" lang="en-US"/>
              <a:t>(</a:t>
            </a:r>
            <a:r>
              <a:rPr altLang="en" b="0" sz="2900" lang="en-US"/>
              <a:t>80</a:t>
            </a:r>
            <a:r>
              <a:rPr altLang="en" b="0" sz="2900" lang="en-US"/>
              <a:t>%</a:t>
            </a:r>
            <a:r>
              <a:rPr altLang="en" b="0" sz="2900" lang="en-US"/>
              <a:t>)</a:t>
            </a:r>
            <a:endParaRPr lang="en-US"/>
          </a:p>
          <a:p>
            <a:pPr algn="l" indent="-342900" marL="342900">
              <a:buFont typeface="Arial"/>
              <a:buChar char="•"/>
            </a:pPr>
            <a:r>
              <a:rPr altLang="en" b="0" sz="2900" lang="en-US"/>
              <a:t>Obstipation</a:t>
            </a:r>
            <a:r>
              <a:rPr altLang="en" b="0" sz="2900" lang="en-US"/>
              <a:t> </a:t>
            </a:r>
            <a:r>
              <a:rPr altLang="en" b="0" sz="2900" lang="en-US"/>
              <a:t>(</a:t>
            </a:r>
            <a:r>
              <a:rPr altLang="en" b="0" sz="2900" lang="en-US"/>
              <a:t>40</a:t>
            </a:r>
            <a:r>
              <a:rPr altLang="en" b="0" sz="2900" lang="en-US"/>
              <a:t>%</a:t>
            </a:r>
            <a:r>
              <a:rPr altLang="en" b="0" sz="2900" lang="en-US"/>
              <a:t>)</a:t>
            </a:r>
            <a:endParaRPr lang="en-US"/>
          </a:p>
          <a:p>
            <a:pPr algn="l" indent="-342900" marL="342900">
              <a:buFont typeface="Arial"/>
              <a:buChar char="•"/>
            </a:pPr>
            <a:r>
              <a:rPr altLang="en" b="0" sz="2900" lang="en-US"/>
              <a:t>Fever</a:t>
            </a:r>
            <a:r>
              <a:rPr altLang="en" b="0" sz="2900" lang="en-US"/>
              <a:t> </a:t>
            </a:r>
            <a:r>
              <a:rPr altLang="en" b="0" sz="2900" lang="en-US"/>
              <a:t>(</a:t>
            </a:r>
            <a:r>
              <a:rPr altLang="en" b="0" sz="2900" lang="en-US"/>
              <a:t>37</a:t>
            </a:r>
            <a:r>
              <a:rPr altLang="en" b="0" sz="2900" lang="en-US"/>
              <a:t>%</a:t>
            </a:r>
            <a:r>
              <a:rPr altLang="en" b="0" sz="2900" lang="en-US"/>
              <a:t>)</a:t>
            </a: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"/>
          <p:cNvSpPr>
            <a:spLocks noGrp="1"/>
          </p:cNvSpPr>
          <p:nvPr>
            <p:ph type="ctrTitle"/>
          </p:nvPr>
        </p:nvSpPr>
        <p:spPr>
          <a:xfrm>
            <a:off x="0" y="-2695737"/>
            <a:ext cx="7772400" cy="2387600"/>
          </a:xfrm>
        </p:spPr>
        <p:txBody>
          <a:bodyPr/>
          <a:p>
            <a:endParaRPr lang="en-US"/>
          </a:p>
        </p:txBody>
      </p:sp>
      <p:sp>
        <p:nvSpPr>
          <p:cNvPr id="1048587" name=""/>
          <p:cNvSpPr>
            <a:spLocks noGrp="1"/>
          </p:cNvSpPr>
          <p:nvPr>
            <p:ph type="subTitle" idx="1"/>
          </p:nvPr>
        </p:nvSpPr>
        <p:spPr>
          <a:xfrm>
            <a:off x="1585" y="60521"/>
            <a:ext cx="9088947" cy="6759713"/>
          </a:xfrm>
        </p:spPr>
        <p:txBody>
          <a:bodyPr/>
          <a:p>
            <a:pPr algn="l"/>
            <a:r>
              <a:rPr altLang="en" b="1" sz="2900" lang="en-US"/>
              <a:t>Physical</a:t>
            </a:r>
            <a:r>
              <a:rPr altLang="en" b="1" sz="2900" lang="en-US"/>
              <a:t> </a:t>
            </a:r>
            <a:r>
              <a:rPr altLang="en" b="1" sz="2900" lang="en-US"/>
              <a:t>findings</a:t>
            </a:r>
            <a:endParaRPr lang="en-US"/>
          </a:p>
          <a:p>
            <a:pPr algn="l" indent="-342900" marL="342900">
              <a:buFont typeface="Arial"/>
              <a:buChar char="•"/>
            </a:pPr>
            <a:r>
              <a:rPr altLang="en" sz="2900" lang="en-US"/>
              <a:t>Abdominal</a:t>
            </a:r>
            <a:r>
              <a:rPr altLang="en" sz="2900" lang="en-US"/>
              <a:t> </a:t>
            </a:r>
            <a:r>
              <a:rPr altLang="en" sz="2900" lang="en-US"/>
              <a:t>distention</a:t>
            </a:r>
            <a:r>
              <a:rPr altLang="en" sz="2900" lang="en-US"/>
              <a:t> </a:t>
            </a:r>
            <a:r>
              <a:rPr altLang="en" sz="2900" lang="en-US"/>
              <a:t>(</a:t>
            </a:r>
            <a:r>
              <a:rPr altLang="en" sz="2900" lang="en-US"/>
              <a:t>90-100</a:t>
            </a:r>
            <a:r>
              <a:rPr altLang="en" sz="2900" lang="en-US"/>
              <a:t>%</a:t>
            </a:r>
            <a:r>
              <a:rPr altLang="en" sz="2900" lang="en-US"/>
              <a:t>)</a:t>
            </a:r>
            <a:endParaRPr lang="en-US"/>
          </a:p>
          <a:p>
            <a:pPr algn="l" indent="-342900" marL="342900">
              <a:buFont typeface="Arial"/>
              <a:buChar char="•"/>
            </a:pPr>
            <a:r>
              <a:rPr altLang="en" sz="2900" lang="en-US"/>
              <a:t>Abdominal</a:t>
            </a:r>
            <a:r>
              <a:rPr altLang="en" sz="2900" lang="en-US"/>
              <a:t> </a:t>
            </a:r>
            <a:r>
              <a:rPr altLang="en" sz="2900" lang="en-US"/>
              <a:t>tenderness</a:t>
            </a:r>
            <a:r>
              <a:rPr altLang="en" sz="2900" lang="en-US"/>
              <a:t> </a:t>
            </a:r>
            <a:r>
              <a:rPr altLang="en" sz="2900" lang="en-US"/>
              <a:t>(</a:t>
            </a:r>
            <a:r>
              <a:rPr altLang="en" sz="2900" lang="en-US"/>
              <a:t>64</a:t>
            </a:r>
            <a:r>
              <a:rPr altLang="en" sz="2900" lang="en-US"/>
              <a:t>%</a:t>
            </a:r>
            <a:r>
              <a:rPr altLang="en" sz="2900" lang="en-US"/>
              <a:t>)</a:t>
            </a:r>
            <a:endParaRPr lang="en-US"/>
          </a:p>
          <a:p>
            <a:pPr algn="l" indent="-342900" marL="342900">
              <a:buFont typeface="Arial"/>
              <a:buChar char="•"/>
            </a:pPr>
            <a:r>
              <a:rPr altLang="en" sz="2900" lang="en-US"/>
              <a:t>Hypoactive,</a:t>
            </a:r>
            <a:r>
              <a:rPr altLang="en" sz="2900" lang="en-US"/>
              <a:t> </a:t>
            </a:r>
            <a:r>
              <a:rPr altLang="en" sz="2900" lang="en-US"/>
              <a:t>high</a:t>
            </a:r>
            <a:r>
              <a:rPr altLang="en" sz="2900" lang="en-US"/>
              <a:t> </a:t>
            </a:r>
            <a:r>
              <a:rPr altLang="en" sz="2900" lang="en-US"/>
              <a:t>pitched</a:t>
            </a:r>
            <a:r>
              <a:rPr altLang="en" sz="2900" lang="en-US"/>
              <a:t>,</a:t>
            </a:r>
            <a:r>
              <a:rPr altLang="en" sz="2900" lang="en-US"/>
              <a:t> </a:t>
            </a:r>
            <a:r>
              <a:rPr altLang="en" sz="2900" lang="en-US"/>
              <a:t>or</a:t>
            </a:r>
            <a:r>
              <a:rPr altLang="en" sz="2900" lang="en-US"/>
              <a:t> </a:t>
            </a:r>
            <a:r>
              <a:rPr altLang="en" sz="2900" lang="en-US"/>
              <a:t>absent</a:t>
            </a:r>
            <a:r>
              <a:rPr altLang="en" sz="2900" lang="en-US"/>
              <a:t> </a:t>
            </a:r>
            <a:r>
              <a:rPr altLang="en" sz="2900" lang="en-US"/>
              <a:t>bowel</a:t>
            </a:r>
            <a:r>
              <a:rPr altLang="en" sz="2900" lang="en-US"/>
              <a:t> </a:t>
            </a:r>
            <a:r>
              <a:rPr altLang="en" sz="2900" lang="en-US"/>
              <a:t>sounds</a:t>
            </a:r>
            <a:r>
              <a:rPr altLang="en" sz="2900" lang="en-US"/>
              <a:t> </a:t>
            </a:r>
            <a:r>
              <a:rPr altLang="en" sz="2900" lang="en-US"/>
              <a:t>(</a:t>
            </a:r>
            <a:r>
              <a:rPr altLang="en" sz="2900" lang="en-US"/>
              <a:t>60</a:t>
            </a:r>
            <a:r>
              <a:rPr altLang="en" sz="2900" lang="en-US"/>
              <a:t>%</a:t>
            </a:r>
            <a:r>
              <a:rPr altLang="en" sz="2900" lang="en-US"/>
              <a:t>)</a:t>
            </a:r>
            <a:r>
              <a:rPr altLang="en" sz="2900" lang="en-US"/>
              <a:t>,</a:t>
            </a:r>
            <a:r>
              <a:rPr altLang="en" sz="2900" lang="en-US"/>
              <a:t> </a:t>
            </a:r>
            <a:r>
              <a:rPr altLang="en" sz="2900" lang="en-US"/>
              <a:t>normal</a:t>
            </a:r>
            <a:r>
              <a:rPr altLang="en" sz="2900" lang="en-US"/>
              <a:t> </a:t>
            </a:r>
            <a:r>
              <a:rPr altLang="en" sz="2900" lang="en-US"/>
              <a:t>or</a:t>
            </a:r>
            <a:r>
              <a:rPr altLang="en" sz="2900" lang="en-US"/>
              <a:t> </a:t>
            </a:r>
            <a:r>
              <a:rPr altLang="en" sz="2900" lang="en-US"/>
              <a:t>hyperactive</a:t>
            </a:r>
            <a:r>
              <a:rPr altLang="en" sz="2900" lang="en-US"/>
              <a:t> </a:t>
            </a:r>
            <a:r>
              <a:rPr altLang="en" sz="2900" lang="en-US"/>
              <a:t>bowel</a:t>
            </a:r>
            <a:r>
              <a:rPr altLang="en" sz="2900" lang="en-US"/>
              <a:t> </a:t>
            </a:r>
            <a:r>
              <a:rPr altLang="en" sz="2900" lang="en-US"/>
              <a:t>sounds</a:t>
            </a:r>
            <a:r>
              <a:rPr altLang="en" sz="2900" lang="en-US"/>
              <a:t> </a:t>
            </a:r>
            <a:r>
              <a:rPr altLang="en" sz="2900" lang="en-US"/>
              <a:t>(</a:t>
            </a:r>
            <a:r>
              <a:rPr altLang="en" sz="2900" lang="en-US"/>
              <a:t>40</a:t>
            </a:r>
            <a:r>
              <a:rPr altLang="en" sz="2900" lang="en-US"/>
              <a:t>%</a:t>
            </a:r>
            <a:r>
              <a:rPr altLang="en" sz="2900" lang="en-US"/>
              <a:t>)</a:t>
            </a:r>
            <a:r>
              <a:rPr altLang="en" sz="2900" lang="en-US"/>
              <a:t>.</a:t>
            </a:r>
            <a:endParaRPr lang="en-US"/>
          </a:p>
          <a:p>
            <a:pPr algn="l" indent="-342900" marL="342900">
              <a:buFont typeface="Arial"/>
              <a:buChar char="•"/>
            </a:pPr>
            <a:r>
              <a:rPr altLang="en" sz="2900" lang="en-US"/>
              <a:t>Empty</a:t>
            </a:r>
            <a:r>
              <a:rPr altLang="en" sz="2900" lang="en-US"/>
              <a:t> </a:t>
            </a:r>
            <a:r>
              <a:rPr altLang="en" sz="2900" lang="en-US"/>
              <a:t>rectum</a:t>
            </a:r>
            <a:r>
              <a:rPr altLang="en" sz="2900" lang="en-US"/>
              <a:t> </a:t>
            </a:r>
            <a:r>
              <a:rPr altLang="en" sz="2900" lang="en-US"/>
              <a:t>on</a:t>
            </a:r>
            <a:r>
              <a:rPr altLang="en" sz="2900" lang="en-US"/>
              <a:t> </a:t>
            </a:r>
            <a:r>
              <a:rPr altLang="en" sz="2900" lang="en-US"/>
              <a:t>digital</a:t>
            </a:r>
            <a:r>
              <a:rPr altLang="en" sz="2900" lang="en-US"/>
              <a:t> </a:t>
            </a:r>
            <a:r>
              <a:rPr altLang="en" sz="2900" lang="en-US"/>
              <a:t>rectal</a:t>
            </a:r>
            <a:r>
              <a:rPr altLang="en" sz="2900" lang="en-US"/>
              <a:t> </a:t>
            </a:r>
            <a:r>
              <a:rPr altLang="en" sz="2900" lang="en-US"/>
              <a:t>examination</a:t>
            </a:r>
            <a:endParaRPr lang="en-US"/>
          </a:p>
          <a:p>
            <a:pPr algn="l" indent="0" marL="0">
              <a:buNone/>
            </a:pPr>
            <a:r>
              <a:rPr altLang="en" b="1" sz="2900" lang="en-US"/>
              <a:t>Treatment</a:t>
            </a:r>
            <a:endParaRPr lang="en-US"/>
          </a:p>
          <a:p>
            <a:pPr algn="l" indent="0" marL="0">
              <a:buNone/>
            </a:pPr>
            <a:r>
              <a:rPr altLang="en" b="1" sz="2900" lang="en-US"/>
              <a:t>Neostigmine</a:t>
            </a:r>
            <a:r>
              <a:rPr altLang="en" b="1" sz="2900" lang="en-US"/>
              <a:t>:</a:t>
            </a:r>
            <a:r>
              <a:rPr altLang="en" b="1" sz="2900" lang="en-US"/>
              <a:t> </a:t>
            </a:r>
            <a:r>
              <a:rPr altLang="en" b="0" sz="2900" lang="en-US"/>
              <a:t>prevents</a:t>
            </a:r>
            <a:r>
              <a:rPr altLang="en" b="0" sz="2900" lang="en-US"/>
              <a:t> </a:t>
            </a:r>
            <a:r>
              <a:rPr altLang="en" b="0" sz="2900" lang="en-US"/>
              <a:t>acetylcholine</a:t>
            </a:r>
            <a:r>
              <a:rPr altLang="en" b="0" sz="2900" lang="en-US"/>
              <a:t> </a:t>
            </a:r>
            <a:r>
              <a:rPr altLang="en" b="0" sz="2900" lang="en-US"/>
              <a:t>breakdown</a:t>
            </a:r>
            <a:r>
              <a:rPr altLang="en" b="0" sz="2900" lang="en-US"/>
              <a:t> </a:t>
            </a:r>
            <a:r>
              <a:rPr altLang="en" b="0" sz="2900" lang="en-US"/>
              <a:t>hence</a:t>
            </a:r>
            <a:r>
              <a:rPr altLang="en" b="0" sz="2900" lang="en-US"/>
              <a:t> </a:t>
            </a:r>
            <a:r>
              <a:rPr altLang="en" b="0" sz="2900" lang="en-US"/>
              <a:t>indirectly</a:t>
            </a:r>
            <a:r>
              <a:rPr altLang="en" b="0" sz="2900" lang="en-US"/>
              <a:t> </a:t>
            </a:r>
            <a:r>
              <a:rPr altLang="en" b="0" sz="2900" lang="en-US"/>
              <a:t>stimulates</a:t>
            </a:r>
            <a:r>
              <a:rPr altLang="en" b="0" sz="2900" lang="en-US"/>
              <a:t> </a:t>
            </a:r>
            <a:r>
              <a:rPr altLang="en" b="0" sz="2900" lang="en-US"/>
              <a:t>both</a:t>
            </a:r>
            <a:r>
              <a:rPr altLang="en" b="0" sz="2900" lang="en-US"/>
              <a:t> </a:t>
            </a:r>
            <a:r>
              <a:rPr altLang="en" b="0" sz="2900" lang="en-US"/>
              <a:t>nicotinic</a:t>
            </a:r>
            <a:r>
              <a:rPr altLang="en" b="0" sz="2900" lang="en-US"/>
              <a:t> </a:t>
            </a:r>
            <a:r>
              <a:rPr altLang="en" b="0" sz="2900" lang="en-US"/>
              <a:t>and</a:t>
            </a:r>
            <a:r>
              <a:rPr altLang="en" b="0" sz="2900" lang="en-US"/>
              <a:t> </a:t>
            </a:r>
            <a:r>
              <a:rPr altLang="en" b="0" sz="2900" lang="en-US"/>
              <a:t>muscarinic</a:t>
            </a:r>
            <a:r>
              <a:rPr altLang="en" b="0" sz="2900" lang="en-US"/>
              <a:t> </a:t>
            </a:r>
            <a:r>
              <a:rPr altLang="en" b="0" sz="2900" lang="en-US"/>
              <a:t>receptors</a:t>
            </a:r>
            <a:r>
              <a:rPr altLang="en" b="0" sz="2900" lang="en-US"/>
              <a:t>.</a:t>
            </a:r>
            <a:endParaRPr lang="en-US"/>
          </a:p>
          <a:p>
            <a:pPr algn="l" indent="0" marL="0">
              <a:buNone/>
            </a:pPr>
            <a:r>
              <a:rPr altLang="en" b="0" sz="2900" lang="en-US"/>
              <a:t>Confirm</a:t>
            </a:r>
            <a:r>
              <a:rPr altLang="en" b="0" sz="2900" lang="en-US"/>
              <a:t> </a:t>
            </a:r>
            <a:r>
              <a:rPr altLang="en" b="0" sz="2900" lang="en-US"/>
              <a:t>that</a:t>
            </a:r>
            <a:r>
              <a:rPr altLang="en" b="0" sz="2900" lang="en-US"/>
              <a:t> </a:t>
            </a:r>
            <a:r>
              <a:rPr altLang="en" b="0" sz="2900" lang="en-US"/>
              <a:t>there</a:t>
            </a:r>
            <a:r>
              <a:rPr altLang="en" b="0" sz="2900" lang="en-US"/>
              <a:t> </a:t>
            </a:r>
            <a:r>
              <a:rPr altLang="en" b="0" sz="2900" lang="en-US"/>
              <a:t>is</a:t>
            </a:r>
            <a:r>
              <a:rPr altLang="en" b="0" sz="2900" lang="en-US"/>
              <a:t> </a:t>
            </a:r>
            <a:r>
              <a:rPr altLang="en" b="0" sz="2900" lang="en-US"/>
              <a:t>no</a:t>
            </a:r>
            <a:r>
              <a:rPr altLang="en" b="0" sz="2900" lang="en-US"/>
              <a:t> </a:t>
            </a:r>
            <a:r>
              <a:rPr altLang="en" b="0" sz="2900" lang="en-US"/>
              <a:t>mechanical</a:t>
            </a:r>
            <a:r>
              <a:rPr altLang="en" b="0" sz="2900" lang="en-US"/>
              <a:t> </a:t>
            </a:r>
            <a:r>
              <a:rPr altLang="en" b="0" sz="2900" lang="en-US"/>
              <a:t>obstruction</a:t>
            </a:r>
            <a:r>
              <a:rPr altLang="en" b="0" sz="2900" lang="en-US"/>
              <a:t> </a:t>
            </a:r>
            <a:r>
              <a:rPr altLang="en" b="0" sz="2900" lang="en-US"/>
              <a:t>before</a:t>
            </a:r>
            <a:r>
              <a:rPr altLang="en" b="0" sz="2900" lang="en-US"/>
              <a:t> </a:t>
            </a:r>
            <a:r>
              <a:rPr altLang="en" b="0" sz="2900" lang="en-US"/>
              <a:t>administering</a:t>
            </a:r>
            <a:r>
              <a:rPr altLang="en" b="0" sz="2900" lang="en-US"/>
              <a:t> </a:t>
            </a:r>
            <a:r>
              <a:rPr altLang="en" b="0" sz="2900" lang="en-US"/>
              <a:t>it</a:t>
            </a:r>
            <a:r>
              <a:rPr altLang="en" b="0" sz="2900" lang="en-US"/>
              <a:t>.</a:t>
            </a:r>
            <a:r>
              <a:rPr altLang="en" b="0" sz="2900" lang="en-US"/>
              <a:t> </a:t>
            </a:r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9" name=""/>
          <p:cNvSpPr>
            <a:spLocks noGrp="1"/>
          </p:cNvSpPr>
          <p:nvPr>
            <p:ph type="ctrTitle"/>
          </p:nvPr>
        </p:nvSpPr>
        <p:spPr>
          <a:xfrm>
            <a:off x="0" y="-2686858"/>
            <a:ext cx="7772400" cy="2387600"/>
          </a:xfrm>
        </p:spPr>
        <p:txBody>
          <a:bodyPr/>
          <a:p>
            <a:endParaRPr lang="en-US"/>
          </a:p>
        </p:txBody>
      </p:sp>
      <p:sp>
        <p:nvSpPr>
          <p:cNvPr id="1048680" name=""/>
          <p:cNvSpPr>
            <a:spLocks noGrp="1"/>
          </p:cNvSpPr>
          <p:nvPr>
            <p:ph type="subTitle" idx="1"/>
          </p:nvPr>
        </p:nvSpPr>
        <p:spPr>
          <a:xfrm>
            <a:off x="27526" y="60521"/>
            <a:ext cx="9075977" cy="6772732"/>
          </a:xfrm>
        </p:spPr>
        <p:txBody>
          <a:bodyPr/>
          <a:p>
            <a:endParaRPr lang="en-US"/>
          </a:p>
        </p:txBody>
      </p:sp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228754" y="0"/>
            <a:ext cx="6673518" cy="6858000"/>
          </a:xfrm>
          <a:prstGeom prst="rect"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1" name=""/>
          <p:cNvSpPr>
            <a:spLocks noGrp="1"/>
          </p:cNvSpPr>
          <p:nvPr>
            <p:ph type="ctrTitle"/>
          </p:nvPr>
        </p:nvSpPr>
        <p:spPr>
          <a:xfrm>
            <a:off x="228599" y="-2809762"/>
            <a:ext cx="7772400" cy="2387600"/>
          </a:xfrm>
        </p:spPr>
        <p:txBody>
          <a:bodyPr/>
          <a:p>
            <a:endParaRPr lang="en-US"/>
          </a:p>
        </p:txBody>
      </p:sp>
      <p:sp>
        <p:nvSpPr>
          <p:cNvPr id="1048682" name=""/>
          <p:cNvSpPr>
            <a:spLocks noGrp="1"/>
          </p:cNvSpPr>
          <p:nvPr>
            <p:ph type="subTitle" idx="1"/>
          </p:nvPr>
        </p:nvSpPr>
        <p:spPr>
          <a:xfrm>
            <a:off x="27524" y="73542"/>
            <a:ext cx="9063007" cy="6694611"/>
          </a:xfrm>
        </p:spPr>
        <p:txBody>
          <a:bodyPr/>
          <a:p>
            <a:pPr algn="l"/>
            <a:r>
              <a:rPr altLang="en" sz="2900" lang="en-US"/>
              <a:t>4.</a:t>
            </a:r>
            <a:r>
              <a:rPr altLang="en" sz="2900" lang="en-US"/>
              <a:t> </a:t>
            </a:r>
            <a:r>
              <a:rPr altLang="en" sz="2900" lang="en-US"/>
              <a:t>An</a:t>
            </a:r>
            <a:r>
              <a:rPr altLang="en" sz="2900" lang="en-US"/>
              <a:t> </a:t>
            </a:r>
            <a:r>
              <a:rPr altLang="en" sz="2900" lang="en-US"/>
              <a:t>18</a:t>
            </a:r>
            <a:r>
              <a:rPr altLang="en" sz="2900" lang="en-US"/>
              <a:t> </a:t>
            </a:r>
            <a:r>
              <a:rPr altLang="en" sz="2900" lang="en-US"/>
              <a:t>year</a:t>
            </a:r>
            <a:r>
              <a:rPr altLang="en" sz="2900" lang="en-US"/>
              <a:t> </a:t>
            </a:r>
            <a:r>
              <a:rPr altLang="en" sz="2900" lang="en-US"/>
              <a:t>old</a:t>
            </a:r>
            <a:r>
              <a:rPr altLang="en" sz="2900" lang="en-US"/>
              <a:t> </a:t>
            </a:r>
            <a:r>
              <a:rPr altLang="en" sz="2900" lang="en-US"/>
              <a:t>girl</a:t>
            </a:r>
            <a:r>
              <a:rPr altLang="en" sz="2900" lang="en-US"/>
              <a:t> </a:t>
            </a:r>
            <a:r>
              <a:rPr altLang="en" sz="2900" lang="en-US"/>
              <a:t>is</a:t>
            </a:r>
            <a:r>
              <a:rPr altLang="en" sz="2900" lang="en-US"/>
              <a:t> </a:t>
            </a:r>
            <a:r>
              <a:rPr altLang="en" sz="2900" lang="en-US"/>
              <a:t>brought</a:t>
            </a:r>
            <a:r>
              <a:rPr altLang="en" sz="2900" lang="en-US"/>
              <a:t> </a:t>
            </a:r>
            <a:r>
              <a:rPr altLang="en" sz="2900" lang="en-US"/>
              <a:t>to</a:t>
            </a:r>
            <a:r>
              <a:rPr altLang="en" sz="2900" lang="en-US"/>
              <a:t> </a:t>
            </a:r>
            <a:r>
              <a:rPr altLang="en" sz="2900" lang="en-US"/>
              <a:t>the</a:t>
            </a:r>
            <a:r>
              <a:rPr altLang="en" sz="2900" lang="en-US"/>
              <a:t> </a:t>
            </a:r>
            <a:r>
              <a:rPr altLang="en" sz="2900" lang="en-US"/>
              <a:t>casualty</a:t>
            </a:r>
            <a:r>
              <a:rPr altLang="en" sz="2900" lang="en-US"/>
              <a:t> </a:t>
            </a:r>
            <a:r>
              <a:rPr altLang="en" sz="2900" lang="en-US"/>
              <a:t>with</a:t>
            </a:r>
            <a:r>
              <a:rPr altLang="en" sz="2900" lang="en-US"/>
              <a:t> </a:t>
            </a:r>
            <a:r>
              <a:rPr altLang="en" sz="2900" lang="en-US"/>
              <a:t>worsening</a:t>
            </a:r>
            <a:r>
              <a:rPr altLang="en" sz="2900" lang="en-US"/>
              <a:t> </a:t>
            </a:r>
            <a:r>
              <a:rPr altLang="en" sz="2900" lang="en-US"/>
              <a:t>severe</a:t>
            </a:r>
            <a:r>
              <a:rPr altLang="en" sz="2900" lang="en-US"/>
              <a:t> </a:t>
            </a:r>
            <a:r>
              <a:rPr altLang="en" sz="2900" lang="en-US"/>
              <a:t>abdominal</a:t>
            </a:r>
            <a:r>
              <a:rPr altLang="en" sz="2900" lang="en-US"/>
              <a:t> </a:t>
            </a:r>
            <a:r>
              <a:rPr altLang="en" sz="2900" lang="en-US"/>
              <a:t>pain</a:t>
            </a:r>
            <a:r>
              <a:rPr altLang="en" sz="2900" lang="en-US"/>
              <a:t> </a:t>
            </a:r>
            <a:r>
              <a:rPr altLang="en" sz="2900" lang="en-US"/>
              <a:t>which</a:t>
            </a:r>
            <a:r>
              <a:rPr altLang="en" sz="2900" lang="en-US"/>
              <a:t> </a:t>
            </a:r>
            <a:r>
              <a:rPr altLang="en" sz="2900" lang="en-US"/>
              <a:t>started</a:t>
            </a:r>
            <a:r>
              <a:rPr altLang="en" sz="2900" lang="en-US"/>
              <a:t> </a:t>
            </a:r>
            <a:r>
              <a:rPr altLang="en" sz="2900" lang="en-US"/>
              <a:t>6</a:t>
            </a:r>
            <a:r>
              <a:rPr altLang="en" sz="2900" lang="en-US"/>
              <a:t> </a:t>
            </a:r>
            <a:r>
              <a:rPr altLang="en" sz="2900" lang="en-US"/>
              <a:t>hours</a:t>
            </a:r>
            <a:r>
              <a:rPr altLang="en" sz="2900" lang="en-US"/>
              <a:t> </a:t>
            </a:r>
            <a:r>
              <a:rPr altLang="en" sz="2900" lang="en-US"/>
              <a:t>ago</a:t>
            </a:r>
            <a:r>
              <a:rPr altLang="en" sz="2900" lang="en-US"/>
              <a:t>.</a:t>
            </a:r>
            <a:r>
              <a:rPr altLang="en" sz="2900" lang="en-US"/>
              <a:t> </a:t>
            </a:r>
            <a:r>
              <a:rPr altLang="en" sz="2900" lang="en-US"/>
              <a:t>Her</a:t>
            </a:r>
            <a:r>
              <a:rPr altLang="en" sz="2900" lang="en-US"/>
              <a:t> </a:t>
            </a:r>
            <a:r>
              <a:rPr altLang="en" sz="2900" lang="en-US"/>
              <a:t>abdomen</a:t>
            </a:r>
            <a:r>
              <a:rPr altLang="en" sz="2900" lang="en-US"/>
              <a:t> </a:t>
            </a:r>
            <a:r>
              <a:rPr altLang="en" sz="2900" lang="en-US"/>
              <a:t>is</a:t>
            </a:r>
            <a:r>
              <a:rPr altLang="en" sz="2900" lang="en-US"/>
              <a:t> </a:t>
            </a:r>
            <a:r>
              <a:rPr altLang="en" sz="2900" lang="en-US"/>
              <a:t>tender</a:t>
            </a:r>
            <a:r>
              <a:rPr altLang="en" sz="2900" lang="en-US"/>
              <a:t> </a:t>
            </a:r>
            <a:r>
              <a:rPr altLang="en" sz="2900" lang="en-US"/>
              <a:t>particularly</a:t>
            </a:r>
            <a:r>
              <a:rPr altLang="en" sz="2900" lang="en-US"/>
              <a:t> </a:t>
            </a:r>
            <a:r>
              <a:rPr altLang="en" sz="2900" lang="en-US"/>
              <a:t>in</a:t>
            </a:r>
            <a:r>
              <a:rPr altLang="en" sz="2900" lang="en-US"/>
              <a:t> </a:t>
            </a:r>
            <a:r>
              <a:rPr altLang="en" sz="2900" lang="en-US"/>
              <a:t>the</a:t>
            </a:r>
            <a:r>
              <a:rPr altLang="en" sz="2900" lang="en-US"/>
              <a:t> </a:t>
            </a:r>
            <a:r>
              <a:rPr altLang="en" sz="2900" lang="en-US"/>
              <a:t>lower</a:t>
            </a:r>
            <a:r>
              <a:rPr altLang="en" sz="2900" lang="en-US"/>
              <a:t> </a:t>
            </a:r>
            <a:r>
              <a:rPr altLang="en" sz="2900" lang="en-US"/>
              <a:t>abdomen</a:t>
            </a:r>
            <a:r>
              <a:rPr altLang="en" sz="2900" lang="en-US"/>
              <a:t> </a:t>
            </a:r>
            <a:r>
              <a:rPr altLang="en" sz="2900" lang="en-US"/>
              <a:t>and</a:t>
            </a:r>
            <a:r>
              <a:rPr altLang="en" sz="2900" lang="en-US"/>
              <a:t> </a:t>
            </a:r>
            <a:r>
              <a:rPr altLang="en" sz="2900" lang="en-US"/>
              <a:t>there</a:t>
            </a:r>
            <a:r>
              <a:rPr altLang="en" sz="2900" lang="en-US"/>
              <a:t> </a:t>
            </a:r>
            <a:r>
              <a:rPr altLang="en" sz="2900" lang="en-US"/>
              <a:t>is</a:t>
            </a:r>
            <a:r>
              <a:rPr altLang="en" sz="2900" lang="en-US"/>
              <a:t> </a:t>
            </a:r>
            <a:r>
              <a:rPr altLang="en" sz="2900" lang="en-US"/>
              <a:t>guarding</a:t>
            </a:r>
            <a:r>
              <a:rPr altLang="en" sz="2900" lang="en-US"/>
              <a:t>.</a:t>
            </a:r>
            <a:r>
              <a:rPr altLang="en" sz="2900" lang="en-US"/>
              <a:t> </a:t>
            </a:r>
            <a:r>
              <a:rPr altLang="en" sz="2900" lang="en-US"/>
              <a:t>She</a:t>
            </a:r>
            <a:r>
              <a:rPr altLang="en" sz="2900" lang="en-US"/>
              <a:t> </a:t>
            </a:r>
            <a:r>
              <a:rPr altLang="en" sz="2900" lang="en-US"/>
              <a:t>also</a:t>
            </a:r>
            <a:r>
              <a:rPr altLang="en" sz="2900" lang="en-US"/>
              <a:t> </a:t>
            </a:r>
            <a:r>
              <a:rPr altLang="en" sz="2900" lang="en-US"/>
              <a:t>has</a:t>
            </a:r>
            <a:r>
              <a:rPr altLang="en" sz="2900" lang="en-US"/>
              <a:t> </a:t>
            </a:r>
            <a:r>
              <a:rPr altLang="en" sz="2900" lang="en-US"/>
              <a:t>a</a:t>
            </a:r>
            <a:r>
              <a:rPr altLang="en" sz="2900" lang="en-US"/>
              <a:t> </a:t>
            </a:r>
            <a:r>
              <a:rPr altLang="en" sz="2900" lang="en-US"/>
              <a:t>history</a:t>
            </a:r>
            <a:r>
              <a:rPr altLang="en" sz="2900" lang="en-US"/>
              <a:t> </a:t>
            </a:r>
            <a:r>
              <a:rPr altLang="en" sz="2900" lang="en-US"/>
              <a:t>of</a:t>
            </a:r>
            <a:r>
              <a:rPr altLang="en" sz="2900" lang="en-US"/>
              <a:t> </a:t>
            </a:r>
            <a:r>
              <a:rPr altLang="en" sz="2900" lang="en-US"/>
              <a:t>Chlamydia</a:t>
            </a:r>
            <a:r>
              <a:rPr altLang="en" sz="2900" lang="en-US"/>
              <a:t>.</a:t>
            </a:r>
            <a:r>
              <a:rPr altLang="en" sz="2900" lang="en-US"/>
              <a:t> </a:t>
            </a:r>
            <a:r>
              <a:rPr altLang="en" sz="2900" lang="en-US"/>
              <a:t>She</a:t>
            </a:r>
            <a:r>
              <a:rPr altLang="en" sz="2900" lang="en-US"/>
              <a:t> </a:t>
            </a:r>
            <a:r>
              <a:rPr altLang="en" sz="2900" lang="en-US"/>
              <a:t>has</a:t>
            </a:r>
            <a:r>
              <a:rPr altLang="en" sz="2900" lang="en-US"/>
              <a:t> </a:t>
            </a:r>
            <a:r>
              <a:rPr altLang="en" sz="2900" lang="en-US"/>
              <a:t>a</a:t>
            </a:r>
            <a:r>
              <a:rPr altLang="en" sz="2900" lang="en-US"/>
              <a:t> </a:t>
            </a:r>
            <a:r>
              <a:rPr altLang="en" sz="2900" lang="en-US"/>
              <a:t>tachycardia</a:t>
            </a:r>
            <a:r>
              <a:rPr altLang="en" sz="2900" lang="en-US"/>
              <a:t> </a:t>
            </a:r>
            <a:r>
              <a:rPr altLang="en" sz="2900" lang="en-US"/>
              <a:t>but</a:t>
            </a:r>
            <a:r>
              <a:rPr altLang="en" sz="2900" lang="en-US"/>
              <a:t> </a:t>
            </a:r>
            <a:r>
              <a:rPr altLang="en" sz="2900" lang="en-US"/>
              <a:t>her</a:t>
            </a:r>
            <a:r>
              <a:rPr altLang="en" sz="2900" lang="en-US"/>
              <a:t> </a:t>
            </a:r>
            <a:r>
              <a:rPr altLang="en" sz="2900" lang="en-US"/>
              <a:t>blood</a:t>
            </a:r>
            <a:r>
              <a:rPr altLang="en" sz="2900" lang="en-US"/>
              <a:t> </a:t>
            </a:r>
            <a:r>
              <a:rPr altLang="en" sz="2900" lang="en-US"/>
              <a:t>pressure</a:t>
            </a:r>
            <a:r>
              <a:rPr altLang="en" sz="2900" lang="en-US"/>
              <a:t> </a:t>
            </a:r>
            <a:r>
              <a:rPr altLang="en" sz="2900" lang="en-US"/>
              <a:t>is</a:t>
            </a:r>
            <a:r>
              <a:rPr altLang="en" sz="2900" lang="en-US"/>
              <a:t> </a:t>
            </a:r>
            <a:r>
              <a:rPr altLang="en" sz="2900" lang="en-US"/>
              <a:t>normal</a:t>
            </a:r>
            <a:r>
              <a:rPr altLang="en" sz="2900" lang="en-US"/>
              <a:t> </a:t>
            </a:r>
            <a:r>
              <a:rPr altLang="en" sz="2900" lang="en-US"/>
              <a:t>at</a:t>
            </a:r>
            <a:r>
              <a:rPr altLang="en" sz="2900" lang="en-US"/>
              <a:t> </a:t>
            </a:r>
            <a:r>
              <a:rPr altLang="en" sz="2900" lang="en-US"/>
              <a:t>137</a:t>
            </a:r>
            <a:r>
              <a:rPr altLang="en" sz="2900" lang="en-US"/>
              <a:t>/</a:t>
            </a:r>
            <a:r>
              <a:rPr altLang="en" sz="2900" lang="en-US"/>
              <a:t>78</a:t>
            </a:r>
            <a:r>
              <a:rPr altLang="en" sz="2900" lang="en-US"/>
              <a:t>.</a:t>
            </a:r>
            <a:r>
              <a:rPr altLang="en" sz="2900" lang="en-US"/>
              <a:t> </a:t>
            </a:r>
            <a:r>
              <a:rPr altLang="en" sz="2900" lang="en-US"/>
              <a:t>Which</a:t>
            </a:r>
            <a:r>
              <a:rPr altLang="en" sz="2900" lang="en-US"/>
              <a:t> </a:t>
            </a:r>
            <a:r>
              <a:rPr altLang="en" sz="2900" lang="en-US"/>
              <a:t>one</a:t>
            </a:r>
            <a:r>
              <a:rPr altLang="en" sz="2900" lang="en-US"/>
              <a:t> </a:t>
            </a:r>
            <a:r>
              <a:rPr altLang="en" sz="2900" lang="en-US"/>
              <a:t>of</a:t>
            </a:r>
            <a:r>
              <a:rPr altLang="en" sz="2900" lang="en-US"/>
              <a:t> </a:t>
            </a:r>
            <a:r>
              <a:rPr altLang="en" sz="2900" lang="en-US"/>
              <a:t>the</a:t>
            </a:r>
            <a:r>
              <a:rPr altLang="en" sz="2900" lang="en-US"/>
              <a:t> </a:t>
            </a:r>
            <a:r>
              <a:rPr altLang="en" sz="2900" lang="en-US"/>
              <a:t>following</a:t>
            </a:r>
            <a:r>
              <a:rPr altLang="en" sz="2900" lang="en-US"/>
              <a:t> </a:t>
            </a:r>
            <a:r>
              <a:rPr altLang="en" sz="2900" lang="en-US"/>
              <a:t>is</a:t>
            </a:r>
            <a:r>
              <a:rPr altLang="en" sz="2900" lang="en-US"/>
              <a:t> </a:t>
            </a:r>
            <a:r>
              <a:rPr altLang="en" sz="2900" lang="en-US"/>
              <a:t>the</a:t>
            </a:r>
            <a:r>
              <a:rPr altLang="en" sz="2900" lang="en-US"/>
              <a:t> </a:t>
            </a:r>
            <a:r>
              <a:rPr altLang="en" sz="2900" lang="en-US"/>
              <a:t>diagnosis</a:t>
            </a:r>
            <a:r>
              <a:rPr altLang="en" sz="2900" lang="en-US"/>
              <a:t> </a:t>
            </a:r>
            <a:r>
              <a:rPr altLang="en" sz="2900" lang="en-US"/>
              <a:t>you</a:t>
            </a:r>
            <a:r>
              <a:rPr altLang="en" sz="2900" lang="en-US"/>
              <a:t> </a:t>
            </a:r>
            <a:r>
              <a:rPr altLang="en" sz="2900" lang="en-US"/>
              <a:t>should</a:t>
            </a:r>
            <a:r>
              <a:rPr altLang="en" sz="2900" lang="en-US"/>
              <a:t> </a:t>
            </a:r>
            <a:r>
              <a:rPr altLang="en" sz="2900" lang="en-US"/>
              <a:t>confirm</a:t>
            </a:r>
            <a:r>
              <a:rPr altLang="en" sz="2900" lang="en-US"/>
              <a:t> </a:t>
            </a:r>
            <a:r>
              <a:rPr altLang="en" sz="2900" lang="en-US"/>
              <a:t>or</a:t>
            </a:r>
            <a:r>
              <a:rPr altLang="en" sz="2900" lang="en-US"/>
              <a:t> </a:t>
            </a:r>
            <a:r>
              <a:rPr altLang="en" sz="2900" lang="en-US"/>
              <a:t>rule</a:t>
            </a:r>
            <a:r>
              <a:rPr altLang="en" sz="2900" lang="en-US"/>
              <a:t> </a:t>
            </a:r>
            <a:r>
              <a:rPr altLang="en" sz="2900" lang="en-US"/>
              <a:t>out</a:t>
            </a:r>
            <a:r>
              <a:rPr altLang="en" sz="2900" lang="en-US"/>
              <a:t> </a:t>
            </a:r>
            <a:r>
              <a:rPr altLang="en" sz="2900" lang="en-US"/>
              <a:t>in</a:t>
            </a:r>
            <a:r>
              <a:rPr altLang="en" sz="2900" lang="en-US"/>
              <a:t> </a:t>
            </a:r>
            <a:r>
              <a:rPr altLang="en" sz="2900" lang="en-US"/>
              <a:t>this</a:t>
            </a:r>
            <a:r>
              <a:rPr altLang="en" sz="2900" lang="en-US"/>
              <a:t> </a:t>
            </a:r>
            <a:r>
              <a:rPr altLang="en" sz="2900" lang="en-US"/>
              <a:t>patient</a:t>
            </a:r>
            <a:r>
              <a:rPr altLang="en" sz="2900" lang="en-US"/>
              <a:t>?</a:t>
            </a:r>
            <a:endParaRPr lang="en-US"/>
          </a:p>
          <a:p>
            <a:pPr algn="l"/>
            <a:r>
              <a:rPr altLang="en" sz="2900" lang="en-US"/>
              <a:t>A</a:t>
            </a:r>
            <a:r>
              <a:rPr altLang="en" sz="2900" lang="en-US"/>
              <a:t>.</a:t>
            </a:r>
            <a:r>
              <a:rPr altLang="en" sz="2900" lang="en-US"/>
              <a:t> </a:t>
            </a:r>
            <a:r>
              <a:rPr altLang="en" sz="2900" lang="en-US"/>
              <a:t>Acute</a:t>
            </a:r>
            <a:r>
              <a:rPr altLang="en" sz="2900" lang="en-US"/>
              <a:t> </a:t>
            </a:r>
            <a:r>
              <a:rPr altLang="en" sz="2900" lang="en-US"/>
              <a:t>appendicitis</a:t>
            </a:r>
            <a:endParaRPr lang="en-US"/>
          </a:p>
          <a:p>
            <a:pPr algn="l"/>
            <a:r>
              <a:rPr altLang="en" sz="2900" lang="en-US"/>
              <a:t>B</a:t>
            </a:r>
            <a:r>
              <a:rPr altLang="en" sz="2900" lang="en-US"/>
              <a:t>.</a:t>
            </a:r>
            <a:r>
              <a:rPr altLang="en" sz="2900" lang="en-US"/>
              <a:t> </a:t>
            </a:r>
            <a:r>
              <a:rPr altLang="en" sz="2900" lang="en-US"/>
              <a:t>Pelvic</a:t>
            </a:r>
            <a:r>
              <a:rPr altLang="en" sz="2900" lang="en-US"/>
              <a:t> </a:t>
            </a:r>
            <a:r>
              <a:rPr altLang="en" sz="2900" lang="en-US"/>
              <a:t>inflammatory</a:t>
            </a:r>
            <a:r>
              <a:rPr altLang="en" sz="2900" lang="en-US"/>
              <a:t> </a:t>
            </a:r>
            <a:r>
              <a:rPr altLang="en" sz="2900" lang="en-US"/>
              <a:t>disease</a:t>
            </a:r>
            <a:endParaRPr lang="en-US"/>
          </a:p>
          <a:p>
            <a:pPr algn="l"/>
            <a:r>
              <a:rPr altLang="en" sz="2900" lang="en-US"/>
              <a:t>C</a:t>
            </a:r>
            <a:r>
              <a:rPr altLang="en" sz="2900" lang="en-US"/>
              <a:t>.</a:t>
            </a:r>
            <a:r>
              <a:rPr altLang="en" sz="2900" lang="en-US"/>
              <a:t> </a:t>
            </a:r>
            <a:r>
              <a:rPr altLang="en" sz="2900" lang="en-US"/>
              <a:t>Acute</a:t>
            </a:r>
            <a:r>
              <a:rPr altLang="en" sz="2900" lang="en-US"/>
              <a:t> </a:t>
            </a:r>
            <a:r>
              <a:rPr altLang="en" sz="2900" lang="en-US"/>
              <a:t>intestinal</a:t>
            </a:r>
            <a:r>
              <a:rPr altLang="en" sz="2900" lang="en-US"/>
              <a:t> </a:t>
            </a:r>
            <a:r>
              <a:rPr altLang="en" sz="2900" lang="en-US"/>
              <a:t>obstruction</a:t>
            </a:r>
            <a:endParaRPr lang="en-US"/>
          </a:p>
          <a:p>
            <a:pPr algn="l"/>
            <a:r>
              <a:rPr altLang="en" b="1" sz="2900" lang="en-US"/>
              <a:t>D</a:t>
            </a:r>
            <a:r>
              <a:rPr altLang="en" b="1" sz="2900" lang="en-US"/>
              <a:t>.</a:t>
            </a:r>
            <a:r>
              <a:rPr altLang="en" b="1" sz="2900" lang="en-US"/>
              <a:t> </a:t>
            </a:r>
            <a:r>
              <a:rPr altLang="en" b="1" sz="2900" lang="en-US"/>
              <a:t>An</a:t>
            </a:r>
            <a:r>
              <a:rPr altLang="en" b="1" sz="2900" lang="en-US"/>
              <a:t> </a:t>
            </a:r>
            <a:r>
              <a:rPr altLang="en" b="1" sz="2900" lang="en-US"/>
              <a:t>ectopic</a:t>
            </a:r>
            <a:r>
              <a:rPr altLang="en" b="1" sz="2900" lang="en-US"/>
              <a:t> </a:t>
            </a:r>
            <a:r>
              <a:rPr altLang="en" b="1" sz="2900" lang="en-US"/>
              <a:t>pregnancy</a:t>
            </a:r>
            <a:r>
              <a:rPr altLang="en" b="1" sz="2900" lang="en-US"/>
              <a:t>.</a:t>
            </a:r>
            <a:r>
              <a:rPr altLang="en" b="1" sz="2900" lang="en-US"/>
              <a:t> </a:t>
            </a:r>
            <a:r>
              <a:rPr altLang="en" b="1" sz="2900" lang="en-US"/>
              <a:t>(</a:t>
            </a:r>
            <a:r>
              <a:rPr altLang="en" b="1" sz="2900" lang="en-US"/>
              <a:t>Answer</a:t>
            </a:r>
            <a:r>
              <a:rPr altLang="en" b="1" sz="2900" lang="en-US"/>
              <a:t>)</a:t>
            </a:r>
            <a:endParaRPr lang="en-US"/>
          </a:p>
          <a:p>
            <a:pPr algn="l"/>
            <a:r>
              <a:rPr altLang="en" b="0" sz="2900" lang="en-US"/>
              <a:t>E</a:t>
            </a:r>
            <a:r>
              <a:rPr altLang="en" b="0" sz="2900" lang="en-US"/>
              <a:t>.</a:t>
            </a:r>
            <a:r>
              <a:rPr altLang="en" b="0" sz="2900" lang="en-US"/>
              <a:t> </a:t>
            </a:r>
            <a:r>
              <a:rPr altLang="en" b="0" sz="2900" lang="en-US"/>
              <a:t>Crohn's</a:t>
            </a:r>
            <a:r>
              <a:rPr altLang="en" b="0" sz="2900" lang="en-US"/>
              <a:t> </a:t>
            </a:r>
            <a:r>
              <a:rPr altLang="en" b="0" sz="2900" lang="en-US"/>
              <a:t>disease</a:t>
            </a:r>
            <a:r>
              <a:rPr altLang="en" b="0" sz="2900" lang="en-US"/>
              <a:t> 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"/>
          <p:cNvSpPr>
            <a:spLocks noGrp="1"/>
          </p:cNvSpPr>
          <p:nvPr>
            <p:ph type="ctrTitle"/>
          </p:nvPr>
        </p:nvSpPr>
        <p:spPr>
          <a:xfrm>
            <a:off x="0" y="-2692579"/>
            <a:ext cx="7772400" cy="2387600"/>
          </a:xfrm>
        </p:spPr>
        <p:txBody>
          <a:bodyPr/>
          <a:p>
            <a:endParaRPr lang="en-US"/>
          </a:p>
        </p:txBody>
      </p:sp>
      <p:sp>
        <p:nvSpPr>
          <p:cNvPr id="1048597" name=""/>
          <p:cNvSpPr>
            <a:spLocks noGrp="1"/>
          </p:cNvSpPr>
          <p:nvPr>
            <p:ph type="subTitle" idx="1"/>
          </p:nvPr>
        </p:nvSpPr>
        <p:spPr>
          <a:xfrm>
            <a:off x="53467" y="73542"/>
            <a:ext cx="9075977" cy="6746692"/>
          </a:xfrm>
        </p:spPr>
        <p:txBody>
          <a:bodyPr>
            <a:normAutofit fontScale="87500" lnSpcReduction="20000"/>
          </a:bodyPr>
          <a:p>
            <a:pPr algn="l"/>
            <a:r>
              <a:rPr altLang="en" b="0" sz="2900" lang="en-US"/>
              <a:t>1.</a:t>
            </a:r>
            <a:r>
              <a:rPr altLang="en" b="0" sz="2900" lang="en-US"/>
              <a:t> </a:t>
            </a:r>
            <a:r>
              <a:rPr altLang="en" b="0" sz="2900" lang="en-US"/>
              <a:t>A</a:t>
            </a:r>
            <a:r>
              <a:rPr altLang="en" b="0" sz="2900" lang="en-US"/>
              <a:t> </a:t>
            </a:r>
            <a:r>
              <a:rPr altLang="en" b="0" sz="2900" lang="en-US"/>
              <a:t>six</a:t>
            </a:r>
            <a:r>
              <a:rPr altLang="en" b="0" sz="2900" lang="en-US"/>
              <a:t> </a:t>
            </a:r>
            <a:r>
              <a:rPr altLang="en" b="0" sz="2900" lang="en-US"/>
              <a:t>week</a:t>
            </a:r>
            <a:r>
              <a:rPr altLang="en" b="0" sz="2900" lang="en-US"/>
              <a:t> </a:t>
            </a:r>
            <a:r>
              <a:rPr altLang="en" b="0" sz="2900" lang="en-US"/>
              <a:t>infant</a:t>
            </a:r>
            <a:r>
              <a:rPr altLang="en" b="0" sz="2900" lang="en-US"/>
              <a:t> </a:t>
            </a:r>
            <a:r>
              <a:rPr altLang="en" b="0" sz="2900" lang="en-US"/>
              <a:t>is</a:t>
            </a:r>
            <a:r>
              <a:rPr altLang="en" b="0" sz="2900" lang="en-US"/>
              <a:t> </a:t>
            </a:r>
            <a:r>
              <a:rPr altLang="en" b="0" sz="2900" lang="en-US"/>
              <a:t>brought</a:t>
            </a:r>
            <a:r>
              <a:rPr altLang="en" b="0" sz="2900" lang="en-US"/>
              <a:t> </a:t>
            </a:r>
            <a:r>
              <a:rPr altLang="en" b="0" sz="2900" lang="en-US"/>
              <a:t>to</a:t>
            </a:r>
            <a:r>
              <a:rPr altLang="en" b="0" sz="2900" lang="en-US"/>
              <a:t> </a:t>
            </a:r>
            <a:r>
              <a:rPr altLang="en" b="0" sz="2900" lang="en-US"/>
              <a:t>hospital</a:t>
            </a:r>
            <a:r>
              <a:rPr altLang="en" b="0" sz="2900" lang="en-US"/>
              <a:t> </a:t>
            </a:r>
            <a:r>
              <a:rPr altLang="en" b="0" sz="2900" lang="en-US"/>
              <a:t>with</a:t>
            </a:r>
            <a:r>
              <a:rPr altLang="en" b="0" sz="2900" lang="en-US"/>
              <a:t> </a:t>
            </a:r>
            <a:r>
              <a:rPr altLang="en" b="0" sz="2900" lang="en-US"/>
              <a:t>projectile</a:t>
            </a:r>
            <a:r>
              <a:rPr altLang="en" b="0" sz="2900" lang="en-US"/>
              <a:t> </a:t>
            </a:r>
            <a:r>
              <a:rPr altLang="en" b="0" sz="2900" lang="en-US"/>
              <a:t>nonbilous</a:t>
            </a:r>
            <a:r>
              <a:rPr altLang="en" b="0" sz="2900" lang="en-US"/>
              <a:t> </a:t>
            </a:r>
            <a:r>
              <a:rPr altLang="en" b="0" sz="2900" lang="en-US"/>
              <a:t>vomiting</a:t>
            </a:r>
            <a:r>
              <a:rPr altLang="en" b="0" sz="2900" lang="en-US"/>
              <a:t>.</a:t>
            </a:r>
            <a:r>
              <a:rPr altLang="en" b="0" sz="2900" lang="en-US"/>
              <a:t> </a:t>
            </a:r>
            <a:r>
              <a:rPr altLang="en" b="0" sz="2900" lang="en-US"/>
              <a:t>The</a:t>
            </a:r>
            <a:r>
              <a:rPr altLang="en" b="0" sz="2900" lang="en-US"/>
              <a:t> </a:t>
            </a:r>
            <a:r>
              <a:rPr altLang="en" b="0" sz="2900" lang="en-US"/>
              <a:t>doctor</a:t>
            </a:r>
            <a:r>
              <a:rPr altLang="en" b="0" sz="2900" lang="en-US"/>
              <a:t> </a:t>
            </a:r>
            <a:r>
              <a:rPr altLang="en" b="0" sz="2900" lang="en-US"/>
              <a:t>orders</a:t>
            </a:r>
            <a:r>
              <a:rPr altLang="en" b="0" sz="2900" lang="en-US"/>
              <a:t> </a:t>
            </a:r>
            <a:r>
              <a:rPr altLang="en" b="0" sz="2900" lang="en-US"/>
              <a:t>an</a:t>
            </a:r>
            <a:r>
              <a:rPr altLang="en" b="0" sz="2900" lang="en-US"/>
              <a:t> </a:t>
            </a:r>
            <a:r>
              <a:rPr altLang="en" b="0" sz="2900" lang="en-US"/>
              <a:t>ultrasound</a:t>
            </a:r>
            <a:r>
              <a:rPr altLang="en" b="0" sz="2900" lang="en-US"/>
              <a:t> </a:t>
            </a:r>
            <a:r>
              <a:rPr altLang="en" b="0" sz="2900" lang="en-US"/>
              <a:t>scan</a:t>
            </a:r>
            <a:r>
              <a:rPr altLang="en" b="0" sz="2900" lang="en-US"/>
              <a:t> </a:t>
            </a:r>
            <a:r>
              <a:rPr altLang="en" b="0" sz="2900" lang="en-US"/>
              <a:t>and</a:t>
            </a:r>
            <a:r>
              <a:rPr altLang="en" b="0" sz="2900" lang="en-US"/>
              <a:t> </a:t>
            </a:r>
            <a:r>
              <a:rPr altLang="en" b="0" sz="2900" lang="en-US"/>
              <a:t>confirms</a:t>
            </a:r>
            <a:r>
              <a:rPr altLang="en" b="0" sz="2900" lang="en-US"/>
              <a:t> </a:t>
            </a:r>
            <a:r>
              <a:rPr altLang="en" b="0" sz="2900" lang="en-US"/>
              <a:t>presence</a:t>
            </a:r>
            <a:r>
              <a:rPr altLang="en" b="0" sz="2900" lang="en-US"/>
              <a:t> </a:t>
            </a:r>
            <a:r>
              <a:rPr altLang="en" b="0" sz="2900" lang="en-US"/>
              <a:t>of</a:t>
            </a:r>
            <a:r>
              <a:rPr altLang="en" b="0" sz="2900" lang="en-US"/>
              <a:t> </a:t>
            </a:r>
            <a:r>
              <a:rPr altLang="en" b="0" sz="2900" lang="en-US"/>
              <a:t>pyloric</a:t>
            </a:r>
            <a:r>
              <a:rPr altLang="en" b="0" sz="2900" lang="en-US"/>
              <a:t> </a:t>
            </a:r>
            <a:r>
              <a:rPr altLang="en" b="0" sz="2900" lang="en-US"/>
              <a:t>stenosis</a:t>
            </a:r>
            <a:r>
              <a:rPr altLang="en" b="0" sz="2900" lang="en-US"/>
              <a:t>.</a:t>
            </a:r>
            <a:r>
              <a:rPr altLang="en" b="0" sz="2900" lang="en-US"/>
              <a:t> </a:t>
            </a:r>
            <a:r>
              <a:rPr altLang="en" b="0" sz="2900" lang="en-US"/>
              <a:t>He</a:t>
            </a:r>
            <a:r>
              <a:rPr altLang="en" b="0" sz="2900" lang="en-US"/>
              <a:t> </a:t>
            </a:r>
            <a:r>
              <a:rPr altLang="en" b="0" sz="2900" lang="en-US"/>
              <a:t>then</a:t>
            </a:r>
            <a:r>
              <a:rPr altLang="en" b="0" sz="2900" lang="en-US"/>
              <a:t> </a:t>
            </a:r>
            <a:r>
              <a:rPr altLang="en" b="0" sz="2900" lang="en-US"/>
              <a:t>orders</a:t>
            </a:r>
            <a:r>
              <a:rPr altLang="en" b="0" sz="2900" lang="en-US"/>
              <a:t> </a:t>
            </a:r>
            <a:r>
              <a:rPr altLang="en" b="0" sz="2900" lang="en-US"/>
              <a:t>some</a:t>
            </a:r>
            <a:r>
              <a:rPr altLang="en" b="0" sz="2900" lang="en-US"/>
              <a:t> </a:t>
            </a:r>
            <a:r>
              <a:rPr altLang="en" b="0" sz="2900" lang="en-US"/>
              <a:t>laboratory</a:t>
            </a:r>
            <a:r>
              <a:rPr altLang="en" b="0" sz="2900" lang="en-US"/>
              <a:t> </a:t>
            </a:r>
            <a:r>
              <a:rPr altLang="en" b="0" sz="2900" lang="en-US"/>
              <a:t>tests</a:t>
            </a:r>
            <a:r>
              <a:rPr altLang="en" b="0" sz="2900" lang="en-US"/>
              <a:t>.</a:t>
            </a:r>
            <a:r>
              <a:rPr altLang="en" b="0" sz="2900" lang="en-US"/>
              <a:t> </a:t>
            </a:r>
            <a:r>
              <a:rPr altLang="en" b="0" sz="2900" lang="en-US"/>
              <a:t>The</a:t>
            </a:r>
            <a:r>
              <a:rPr altLang="en" b="0" sz="2900" lang="en-US"/>
              <a:t> </a:t>
            </a:r>
            <a:r>
              <a:rPr altLang="en" b="0" sz="2900" lang="en-US"/>
              <a:t>following</a:t>
            </a:r>
            <a:r>
              <a:rPr altLang="en" b="0" sz="2900" lang="en-US"/>
              <a:t> </a:t>
            </a:r>
            <a:r>
              <a:rPr altLang="en" b="0" sz="2900" lang="en-US"/>
              <a:t>are</a:t>
            </a:r>
            <a:r>
              <a:rPr altLang="en" b="0" sz="2900" lang="en-US"/>
              <a:t> </a:t>
            </a:r>
            <a:r>
              <a:rPr altLang="en" b="0" sz="2900" lang="en-US"/>
              <a:t>possible</a:t>
            </a:r>
            <a:r>
              <a:rPr altLang="en" b="0" sz="2900" lang="en-US"/>
              <a:t> </a:t>
            </a:r>
            <a:r>
              <a:rPr altLang="en" b="0" sz="2900" lang="en-US"/>
              <a:t>findings</a:t>
            </a:r>
            <a:r>
              <a:rPr altLang="en" b="0" sz="2900" lang="en-US"/>
              <a:t> </a:t>
            </a:r>
            <a:r>
              <a:rPr altLang="en" b="0" sz="2900" lang="en-US"/>
              <a:t>EXCEPT</a:t>
            </a:r>
            <a:endParaRPr lang="en-US"/>
          </a:p>
          <a:p>
            <a:pPr algn="l"/>
            <a:r>
              <a:rPr altLang="en" b="1" sz="2900" lang="en-US"/>
              <a:t>A</a:t>
            </a:r>
            <a:r>
              <a:rPr altLang="en" b="1" sz="2900" lang="en-US"/>
              <a:t>.</a:t>
            </a:r>
            <a:r>
              <a:rPr altLang="en" b="1" sz="2900" lang="en-US"/>
              <a:t> </a:t>
            </a:r>
            <a:r>
              <a:rPr altLang="en" b="1" sz="2900" lang="en-US"/>
              <a:t>Acidosis</a:t>
            </a:r>
            <a:r>
              <a:rPr altLang="en" b="1" sz="2900" lang="en-US"/>
              <a:t>.</a:t>
            </a:r>
            <a:r>
              <a:rPr altLang="en" b="1" sz="2900" lang="en-US"/>
              <a:t> </a:t>
            </a:r>
            <a:r>
              <a:rPr altLang="en" b="1" sz="2900" lang="en-US"/>
              <a:t>(</a:t>
            </a:r>
            <a:r>
              <a:rPr altLang="en" b="1" sz="2900" lang="en-US"/>
              <a:t>Answer</a:t>
            </a:r>
            <a:r>
              <a:rPr altLang="en" b="1" sz="2900" lang="en-US"/>
              <a:t>)</a:t>
            </a:r>
            <a:endParaRPr lang="en-US"/>
          </a:p>
          <a:p>
            <a:pPr algn="l"/>
            <a:r>
              <a:rPr altLang="en" b="0" sz="2900" lang="en-US"/>
              <a:t>B</a:t>
            </a:r>
            <a:r>
              <a:rPr altLang="en" b="0" sz="2900" lang="en-US"/>
              <a:t>.</a:t>
            </a:r>
            <a:r>
              <a:rPr altLang="en" b="0" sz="2900" lang="en-US"/>
              <a:t> </a:t>
            </a:r>
            <a:r>
              <a:rPr altLang="en" b="0" sz="2900" lang="en-US"/>
              <a:t>A</a:t>
            </a:r>
            <a:r>
              <a:rPr altLang="en" b="0" sz="2900" lang="en-US"/>
              <a:t>l</a:t>
            </a:r>
            <a:r>
              <a:rPr altLang="en" b="0" sz="2900" lang="en-US"/>
              <a:t>k</a:t>
            </a:r>
            <a:r>
              <a:rPr altLang="en" b="0" sz="2900" lang="en-US"/>
              <a:t>a</a:t>
            </a:r>
            <a:r>
              <a:rPr altLang="en" b="0" sz="2900" lang="en-US"/>
              <a:t>l</a:t>
            </a:r>
            <a:r>
              <a:rPr altLang="en" b="0" sz="2900" lang="en-US"/>
              <a:t>o</a:t>
            </a:r>
            <a:r>
              <a:rPr altLang="en" b="0" sz="2900" lang="en-US"/>
              <a:t>s</a:t>
            </a:r>
            <a:r>
              <a:rPr altLang="en" b="0" sz="2900" lang="en-US"/>
              <a:t>i</a:t>
            </a:r>
            <a:r>
              <a:rPr altLang="en" b="0" sz="2900" lang="en-US"/>
              <a:t>s</a:t>
            </a:r>
            <a:endParaRPr lang="en-US"/>
          </a:p>
          <a:p>
            <a:pPr algn="l"/>
            <a:r>
              <a:rPr altLang="en" b="0" sz="2900" lang="en-US"/>
              <a:t>C</a:t>
            </a:r>
            <a:r>
              <a:rPr altLang="en" b="0" sz="2900" lang="en-US"/>
              <a:t>.</a:t>
            </a:r>
            <a:r>
              <a:rPr altLang="en" b="0" sz="2900" lang="en-US"/>
              <a:t> </a:t>
            </a:r>
            <a:r>
              <a:rPr altLang="en" b="0" sz="2900" lang="en-US"/>
              <a:t>H</a:t>
            </a:r>
            <a:r>
              <a:rPr altLang="en" b="0" sz="2900" lang="en-US"/>
              <a:t>y</a:t>
            </a:r>
            <a:r>
              <a:rPr altLang="en" b="0" sz="2900" lang="en-US"/>
              <a:t>p</a:t>
            </a:r>
            <a:r>
              <a:rPr altLang="en" b="0" sz="2900" lang="en-US"/>
              <a:t>o</a:t>
            </a:r>
            <a:r>
              <a:rPr altLang="en" b="0" sz="2900" lang="en-US"/>
              <a:t>c</a:t>
            </a:r>
            <a:r>
              <a:rPr altLang="en" b="0" sz="2900" lang="en-US"/>
              <a:t>h</a:t>
            </a:r>
            <a:r>
              <a:rPr altLang="en" b="0" sz="2900" lang="en-US"/>
              <a:t>l</a:t>
            </a:r>
            <a:r>
              <a:rPr altLang="en" b="0" sz="2900" lang="en-US"/>
              <a:t>o</a:t>
            </a:r>
            <a:r>
              <a:rPr altLang="en" b="0" sz="2900" lang="en-US"/>
              <a:t>r</a:t>
            </a:r>
            <a:r>
              <a:rPr altLang="en" b="0" sz="2900" lang="en-US"/>
              <a:t>e</a:t>
            </a:r>
            <a:r>
              <a:rPr altLang="en" b="0" sz="2900" lang="en-US"/>
              <a:t>m</a:t>
            </a:r>
            <a:r>
              <a:rPr altLang="en" b="0" sz="2900" lang="en-US"/>
              <a:t>i</a:t>
            </a:r>
            <a:r>
              <a:rPr altLang="en" b="0" sz="2900" lang="en-US"/>
              <a:t>a</a:t>
            </a:r>
            <a:endParaRPr lang="en-US"/>
          </a:p>
          <a:p>
            <a:pPr algn="l"/>
            <a:r>
              <a:rPr altLang="en" b="0" sz="2900" lang="en-US"/>
              <a:t>D</a:t>
            </a:r>
            <a:r>
              <a:rPr altLang="en" b="0" sz="2900" lang="en-US"/>
              <a:t>.</a:t>
            </a:r>
            <a:r>
              <a:rPr altLang="en" b="0" sz="2900" lang="en-US"/>
              <a:t> </a:t>
            </a:r>
            <a:r>
              <a:rPr altLang="en" b="0" sz="2900" lang="en-US"/>
              <a:t>H</a:t>
            </a:r>
            <a:r>
              <a:rPr altLang="en" b="0" sz="2900" lang="en-US"/>
              <a:t>y</a:t>
            </a:r>
            <a:r>
              <a:rPr altLang="en" b="0" sz="2900" lang="en-US"/>
              <a:t>p</a:t>
            </a:r>
            <a:r>
              <a:rPr altLang="en" b="0" sz="2900" lang="en-US"/>
              <a:t>o</a:t>
            </a:r>
            <a:r>
              <a:rPr altLang="en" b="0" sz="2900" lang="en-US"/>
              <a:t>n</a:t>
            </a:r>
            <a:r>
              <a:rPr altLang="en" b="0" sz="2900" lang="en-US"/>
              <a:t>a</a:t>
            </a:r>
            <a:r>
              <a:rPr altLang="en" b="0" sz="2900" lang="en-US"/>
              <a:t>t</a:t>
            </a:r>
            <a:r>
              <a:rPr altLang="en" b="0" sz="2900" lang="en-US"/>
              <a:t>r</a:t>
            </a:r>
            <a:r>
              <a:rPr altLang="en" b="0" sz="2900" lang="en-US"/>
              <a:t>e</a:t>
            </a:r>
            <a:r>
              <a:rPr altLang="en" b="0" sz="2900" lang="en-US"/>
              <a:t>m</a:t>
            </a:r>
            <a:r>
              <a:rPr altLang="en" b="0" sz="2900" lang="en-US"/>
              <a:t>i</a:t>
            </a:r>
            <a:r>
              <a:rPr altLang="en" b="0" sz="2900" lang="en-US"/>
              <a:t>a</a:t>
            </a:r>
            <a:endParaRPr lang="en-US"/>
          </a:p>
          <a:p>
            <a:pPr algn="l"/>
            <a:r>
              <a:rPr altLang="en" b="0" sz="2900" lang="en-US"/>
              <a:t>E</a:t>
            </a:r>
            <a:r>
              <a:rPr altLang="en" b="0" sz="2900" lang="en-US"/>
              <a:t>.</a:t>
            </a:r>
            <a:r>
              <a:rPr altLang="en" b="0" sz="2900" lang="en-US"/>
              <a:t> </a:t>
            </a:r>
            <a:r>
              <a:rPr altLang="en" b="0" sz="2900" lang="en-US"/>
              <a:t>Hypokalemia</a:t>
            </a:r>
            <a:endParaRPr lang="en-US"/>
          </a:p>
          <a:p>
            <a:pPr algn="l"/>
            <a:endParaRPr lang="en-US"/>
          </a:p>
          <a:p>
            <a:pPr algn="l"/>
            <a:r>
              <a:rPr altLang="en" b="1" sz="2900" lang="en-US" u="sng"/>
              <a:t>Discussion</a:t>
            </a:r>
            <a:endParaRPr lang="en-US" u="sng"/>
          </a:p>
          <a:p>
            <a:pPr algn="l"/>
            <a:r>
              <a:rPr altLang="en" b="1" sz="2900" lang="en-US" u="none"/>
              <a:t>Hypertrophic</a:t>
            </a:r>
            <a:r>
              <a:rPr altLang="en" b="1" sz="2900" lang="en-US" u="none"/>
              <a:t> </a:t>
            </a:r>
            <a:r>
              <a:rPr altLang="en" b="1" sz="2900" lang="en-US" u="none"/>
              <a:t>infantile</a:t>
            </a:r>
            <a:r>
              <a:rPr altLang="en" b="1" sz="2900" lang="en-US" u="none"/>
              <a:t> </a:t>
            </a:r>
            <a:r>
              <a:rPr altLang="en" b="1" sz="2900" lang="en-US" u="none"/>
              <a:t>pyloric</a:t>
            </a:r>
            <a:r>
              <a:rPr altLang="en" b="1" sz="2900" lang="en-US" u="none"/>
              <a:t> </a:t>
            </a:r>
            <a:r>
              <a:rPr altLang="en" b="1" sz="2900" lang="en-US" u="none"/>
              <a:t>s</a:t>
            </a:r>
            <a:r>
              <a:rPr altLang="en" b="1" sz="2900" lang="en-US" u="none"/>
              <a:t>t</a:t>
            </a:r>
            <a:r>
              <a:rPr altLang="en" b="1" sz="2900" lang="en-US" u="none"/>
              <a:t>e</a:t>
            </a:r>
            <a:r>
              <a:rPr altLang="en" b="1" sz="2900" lang="en-US" u="none"/>
              <a:t>n</a:t>
            </a:r>
            <a:r>
              <a:rPr altLang="en" b="1" sz="2900" lang="en-US" u="none"/>
              <a:t>o</a:t>
            </a:r>
            <a:r>
              <a:rPr altLang="en" b="1" sz="2900" lang="en-US" u="none"/>
              <a:t>s</a:t>
            </a:r>
            <a:r>
              <a:rPr altLang="en" b="1" sz="2900" lang="en-US" u="none"/>
              <a:t>i</a:t>
            </a:r>
            <a:r>
              <a:rPr altLang="en" b="1" sz="2900" lang="en-US" u="none"/>
              <a:t>s</a:t>
            </a:r>
            <a:endParaRPr lang="en-US" u="sng"/>
          </a:p>
          <a:p>
            <a:pPr algn="l" indent="-342900" marL="342900">
              <a:buFont typeface="Arial"/>
              <a:buChar char="•"/>
            </a:pPr>
            <a:r>
              <a:rPr altLang="en" b="0" sz="2900" lang="en-US" u="none"/>
              <a:t>Hyperplasia</a:t>
            </a:r>
            <a:r>
              <a:rPr altLang="en" b="0" sz="2900" lang="en-US" u="none"/>
              <a:t> </a:t>
            </a:r>
            <a:r>
              <a:rPr altLang="en" b="0" sz="2900" lang="en-US" u="none"/>
              <a:t>of</a:t>
            </a:r>
            <a:r>
              <a:rPr altLang="en" b="0" sz="2900" lang="en-US" u="none"/>
              <a:t> </a:t>
            </a:r>
            <a:r>
              <a:rPr altLang="en" b="0" sz="2900" lang="en-US" u="none"/>
              <a:t>the</a:t>
            </a:r>
            <a:r>
              <a:rPr altLang="en" b="0" sz="2900" lang="en-US" u="none"/>
              <a:t> </a:t>
            </a:r>
            <a:r>
              <a:rPr altLang="en" b="0" sz="2900" lang="en-US" u="none"/>
              <a:t>muscular</a:t>
            </a:r>
            <a:r>
              <a:rPr altLang="en" b="0" sz="2900" lang="en-US" u="none"/>
              <a:t> </a:t>
            </a:r>
            <a:r>
              <a:rPr altLang="en" b="0" sz="2900" lang="en-US" u="none"/>
              <a:t>layers</a:t>
            </a:r>
            <a:r>
              <a:rPr altLang="en" b="0" sz="2900" lang="en-US" u="none"/>
              <a:t> </a:t>
            </a:r>
            <a:r>
              <a:rPr altLang="en" b="0" sz="2900" lang="en-US" u="none"/>
              <a:t>of</a:t>
            </a:r>
            <a:r>
              <a:rPr altLang="en" b="0" sz="2900" lang="en-US" u="none"/>
              <a:t> </a:t>
            </a:r>
            <a:r>
              <a:rPr altLang="en" b="0" sz="2900" lang="en-US" u="none"/>
              <a:t>the</a:t>
            </a:r>
            <a:r>
              <a:rPr altLang="en" b="0" sz="2900" lang="en-US" u="none"/>
              <a:t> </a:t>
            </a:r>
            <a:r>
              <a:rPr altLang="en" b="0" sz="2900" lang="en-US" u="none"/>
              <a:t>pylorus</a:t>
            </a:r>
            <a:r>
              <a:rPr altLang="en" b="0" sz="2900" lang="en-US" u="none"/>
              <a:t> </a:t>
            </a:r>
            <a:r>
              <a:rPr altLang="en" b="0" sz="2900" lang="en-US" u="none"/>
              <a:t>causing</a:t>
            </a:r>
            <a:r>
              <a:rPr altLang="en" b="0" sz="2900" lang="en-US" u="none"/>
              <a:t> </a:t>
            </a:r>
            <a:r>
              <a:rPr altLang="en" b="0" sz="2900" lang="en-US" u="none"/>
              <a:t>a</a:t>
            </a:r>
            <a:r>
              <a:rPr altLang="en" b="0" sz="2900" lang="en-US" u="none"/>
              <a:t> </a:t>
            </a:r>
            <a:r>
              <a:rPr altLang="en" b="0" sz="2900" lang="en-US" u="none"/>
              <a:t>functional</a:t>
            </a:r>
            <a:r>
              <a:rPr altLang="en" b="0" sz="2900" lang="en-US" u="none"/>
              <a:t> </a:t>
            </a:r>
            <a:r>
              <a:rPr altLang="en" b="0" sz="2900" lang="en-US" u="none"/>
              <a:t>gastric</a:t>
            </a:r>
            <a:r>
              <a:rPr altLang="en" b="0" sz="2900" lang="en-US" u="none"/>
              <a:t> </a:t>
            </a:r>
            <a:r>
              <a:rPr altLang="en" b="0" sz="2900" lang="en-US" u="none"/>
              <a:t>outlet</a:t>
            </a:r>
            <a:r>
              <a:rPr altLang="en" b="0" sz="2900" lang="en-US" u="none"/>
              <a:t> </a:t>
            </a:r>
            <a:r>
              <a:rPr altLang="en" b="0" sz="2900" lang="en-US" u="none"/>
              <a:t>obstruction</a:t>
            </a:r>
            <a:r>
              <a:rPr altLang="en" b="0" sz="2900" lang="en-US" u="none"/>
              <a:t>.</a:t>
            </a:r>
            <a:endParaRPr lang="en-US" u="sng"/>
          </a:p>
          <a:p>
            <a:pPr algn="l" indent="-342900" marL="342900">
              <a:buFont typeface="Arial"/>
              <a:buChar char="•"/>
            </a:pPr>
            <a:r>
              <a:rPr altLang="en" b="0" sz="2900" lang="en-US" u="none"/>
              <a:t>It is</a:t>
            </a:r>
            <a:r>
              <a:rPr altLang="en" b="0" sz="2900" lang="en-US" u="none"/>
              <a:t> </a:t>
            </a:r>
            <a:r>
              <a:rPr altLang="en" b="0" sz="2900" lang="en-US" u="none"/>
              <a:t>the</a:t>
            </a:r>
            <a:r>
              <a:rPr altLang="en" b="0" sz="2900" lang="en-US" u="none"/>
              <a:t> </a:t>
            </a:r>
            <a:r>
              <a:rPr altLang="en" b="0" sz="2900" lang="en-US" u="none"/>
              <a:t>most</a:t>
            </a:r>
            <a:r>
              <a:rPr altLang="en" b="0" sz="2900" lang="en-US" u="none"/>
              <a:t> </a:t>
            </a:r>
            <a:r>
              <a:rPr altLang="en" b="0" sz="2900" lang="en-US" u="none"/>
              <a:t>common</a:t>
            </a:r>
            <a:r>
              <a:rPr altLang="en" b="0" sz="2900" lang="en-US" u="none"/>
              <a:t> </a:t>
            </a:r>
            <a:r>
              <a:rPr altLang="en" b="0" sz="2900" lang="en-US" u="none"/>
              <a:t>cause</a:t>
            </a:r>
            <a:r>
              <a:rPr altLang="en" b="0" sz="2900" lang="en-US" u="none"/>
              <a:t> </a:t>
            </a:r>
            <a:r>
              <a:rPr altLang="en" b="0" sz="2900" lang="en-US" u="none"/>
              <a:t>of</a:t>
            </a:r>
            <a:r>
              <a:rPr altLang="en" b="0" sz="2900" lang="en-US" u="none"/>
              <a:t> </a:t>
            </a:r>
            <a:r>
              <a:rPr altLang="en" b="0" sz="2900" lang="en-US" u="none"/>
              <a:t>gastric</a:t>
            </a:r>
            <a:r>
              <a:rPr altLang="en" b="0" sz="2900" lang="en-US" u="none"/>
              <a:t> </a:t>
            </a:r>
            <a:r>
              <a:rPr altLang="en" b="0" sz="2900" lang="en-US" u="none"/>
              <a:t>outlet</a:t>
            </a:r>
            <a:r>
              <a:rPr altLang="en" b="0" sz="2900" lang="en-US" u="none"/>
              <a:t> </a:t>
            </a:r>
            <a:r>
              <a:rPr altLang="en" b="0" sz="2900" lang="en-US" u="none"/>
              <a:t>obstruction</a:t>
            </a:r>
            <a:r>
              <a:rPr altLang="en" b="0" sz="2900" lang="en-US" u="none"/>
              <a:t> </a:t>
            </a:r>
            <a:r>
              <a:rPr altLang="en" b="0" sz="2900" lang="en-US" u="none"/>
              <a:t>and</a:t>
            </a:r>
            <a:r>
              <a:rPr altLang="en" b="0" sz="2900" lang="en-US" u="none"/>
              <a:t> </a:t>
            </a:r>
            <a:r>
              <a:rPr altLang="en" b="0" sz="2900" lang="en-US" u="none"/>
              <a:t>surgical</a:t>
            </a:r>
            <a:r>
              <a:rPr altLang="en" b="0" sz="2900" lang="en-US" u="none"/>
              <a:t> </a:t>
            </a:r>
            <a:r>
              <a:rPr altLang="en" b="0" sz="2900" lang="en-US" u="none"/>
              <a:t>cause</a:t>
            </a:r>
            <a:r>
              <a:rPr altLang="en" b="0" sz="2900" lang="en-US" u="none"/>
              <a:t> </a:t>
            </a:r>
            <a:r>
              <a:rPr altLang="en" b="0" sz="2900" lang="en-US" u="none"/>
              <a:t>of</a:t>
            </a:r>
            <a:r>
              <a:rPr altLang="en" b="0" sz="2900" lang="en-US" u="none"/>
              <a:t> </a:t>
            </a:r>
            <a:r>
              <a:rPr altLang="en" b="0" sz="2900" lang="en-US" u="none"/>
              <a:t>vomiting</a:t>
            </a:r>
            <a:r>
              <a:rPr altLang="en" b="0" sz="2900" lang="en-US" u="none"/>
              <a:t> </a:t>
            </a:r>
            <a:r>
              <a:rPr altLang="en" b="0" sz="2900" lang="en-US" u="none"/>
              <a:t>in</a:t>
            </a:r>
            <a:r>
              <a:rPr altLang="en" b="0" sz="2900" lang="en-US" u="none"/>
              <a:t> </a:t>
            </a:r>
            <a:r>
              <a:rPr altLang="en" b="0" sz="2900" lang="en-US" u="none"/>
              <a:t>infants</a:t>
            </a:r>
            <a:r>
              <a:rPr altLang="en" b="0" sz="2900" lang="en-US" u="none"/>
              <a:t>.</a:t>
            </a:r>
            <a:r>
              <a:rPr altLang="en" b="0" sz="2900" lang="en-US" u="none"/>
              <a:t> </a:t>
            </a:r>
            <a:endParaRPr lang="en-US" u="sng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3" name=""/>
          <p:cNvSpPr>
            <a:spLocks noGrp="1"/>
          </p:cNvSpPr>
          <p:nvPr>
            <p:ph type="ctrTitle"/>
          </p:nvPr>
        </p:nvSpPr>
        <p:spPr>
          <a:xfrm>
            <a:off x="-609119" y="-3054996"/>
            <a:ext cx="7772400" cy="2387600"/>
          </a:xfrm>
        </p:spPr>
        <p:txBody>
          <a:bodyPr/>
          <a:p>
            <a:endParaRPr lang="en-US"/>
          </a:p>
        </p:txBody>
      </p:sp>
      <p:sp>
        <p:nvSpPr>
          <p:cNvPr id="1048684" name=""/>
          <p:cNvSpPr>
            <a:spLocks noGrp="1"/>
          </p:cNvSpPr>
          <p:nvPr>
            <p:ph type="subTitle" idx="1"/>
          </p:nvPr>
        </p:nvSpPr>
        <p:spPr>
          <a:xfrm>
            <a:off x="14556" y="34481"/>
            <a:ext cx="9088948" cy="6772732"/>
          </a:xfrm>
        </p:spPr>
        <p:txBody>
          <a:bodyPr/>
          <a:p>
            <a:pPr algn="l"/>
            <a:r>
              <a:rPr altLang="en" b="1" sz="2900" lang="en-US" u="sng"/>
              <a:t>Discussion</a:t>
            </a:r>
            <a:endParaRPr lang="en-US"/>
          </a:p>
          <a:p>
            <a:pPr algn="l"/>
            <a:r>
              <a:rPr altLang="en" b="1" sz="2900" lang="en-US" u="none"/>
              <a:t>Acute</a:t>
            </a:r>
            <a:r>
              <a:rPr altLang="en" b="1" sz="2900" lang="en-US" u="none"/>
              <a:t> </a:t>
            </a:r>
            <a:r>
              <a:rPr altLang="en" b="1" sz="2900" lang="en-US" u="none"/>
              <a:t>appendicitis</a:t>
            </a:r>
            <a:endParaRPr lang="en-US"/>
          </a:p>
          <a:p>
            <a:pPr algn="l" indent="-342900" marL="342900">
              <a:buFont typeface="Arial"/>
              <a:buChar char="•"/>
            </a:pPr>
            <a:r>
              <a:rPr altLang="en" b="0" sz="2900" lang="en-US" u="none"/>
              <a:t>Classic</a:t>
            </a:r>
            <a:r>
              <a:rPr altLang="en" b="0" sz="2900" lang="en-US" u="none"/>
              <a:t> </a:t>
            </a:r>
            <a:r>
              <a:rPr altLang="en" b="0" sz="2900" lang="en-US" u="none"/>
              <a:t>history</a:t>
            </a:r>
            <a:r>
              <a:rPr altLang="en" b="0" sz="2900" lang="en-US" u="none"/>
              <a:t> </a:t>
            </a:r>
            <a:r>
              <a:rPr altLang="en" b="0" sz="2900" lang="en-US" u="none"/>
              <a:t>of</a:t>
            </a:r>
            <a:r>
              <a:rPr altLang="en" b="0" sz="2900" lang="en-US" u="none"/>
              <a:t> </a:t>
            </a:r>
            <a:r>
              <a:rPr altLang="en" b="0" sz="2900" lang="en-US" u="none"/>
              <a:t>anorexia</a:t>
            </a:r>
            <a:r>
              <a:rPr altLang="en" b="0" sz="2900" lang="en-US" u="none"/>
              <a:t> </a:t>
            </a:r>
            <a:r>
              <a:rPr altLang="en" b="0" sz="2900" lang="en-US" u="none"/>
              <a:t>and</a:t>
            </a:r>
            <a:r>
              <a:rPr altLang="en" b="0" sz="2900" lang="en-US" u="none"/>
              <a:t> </a:t>
            </a:r>
            <a:r>
              <a:rPr altLang="en" b="0" sz="2900" lang="en-US" u="none"/>
              <a:t>periumbilical</a:t>
            </a:r>
            <a:r>
              <a:rPr altLang="en" b="0" sz="2900" lang="en-US" u="none"/>
              <a:t> </a:t>
            </a:r>
            <a:r>
              <a:rPr altLang="en" b="0" sz="2900" lang="en-US" u="none"/>
              <a:t>pain</a:t>
            </a:r>
            <a:r>
              <a:rPr altLang="en" b="0" sz="2900" lang="en-US" u="none"/>
              <a:t> </a:t>
            </a:r>
            <a:r>
              <a:rPr altLang="en" b="0" sz="2900" lang="en-US" u="none"/>
              <a:t>followed</a:t>
            </a:r>
            <a:r>
              <a:rPr altLang="en" b="0" sz="2900" lang="en-US" u="none"/>
              <a:t> </a:t>
            </a:r>
            <a:r>
              <a:rPr altLang="en" b="0" sz="2900" lang="en-US" u="none"/>
              <a:t>by</a:t>
            </a:r>
            <a:r>
              <a:rPr altLang="en" b="0" sz="2900" lang="en-US" u="none"/>
              <a:t> </a:t>
            </a:r>
            <a:r>
              <a:rPr altLang="en" b="0" sz="2900" lang="en-US" u="none"/>
              <a:t>nausea</a:t>
            </a:r>
            <a:r>
              <a:rPr altLang="en" b="0" sz="2900" lang="en-US" u="none"/>
              <a:t>,</a:t>
            </a:r>
            <a:r>
              <a:rPr altLang="en" b="0" sz="2900" lang="en-US" u="none"/>
              <a:t> </a:t>
            </a:r>
            <a:r>
              <a:rPr altLang="en" b="0" sz="2900" lang="en-US" u="none"/>
              <a:t>RLQ</a:t>
            </a:r>
            <a:r>
              <a:rPr altLang="en" b="0" sz="2900" lang="en-US" u="none"/>
              <a:t> </a:t>
            </a:r>
            <a:r>
              <a:rPr altLang="en" b="0" sz="2900" lang="en-US" u="none"/>
              <a:t>pain</a:t>
            </a:r>
            <a:r>
              <a:rPr altLang="en" b="0" sz="2900" lang="en-US" u="none"/>
              <a:t> </a:t>
            </a:r>
            <a:r>
              <a:rPr altLang="en" b="0" sz="2900" lang="en-US" u="none"/>
              <a:t>and</a:t>
            </a:r>
            <a:r>
              <a:rPr altLang="en" b="0" sz="2900" lang="en-US" u="none"/>
              <a:t> </a:t>
            </a:r>
            <a:r>
              <a:rPr altLang="en" b="0" sz="2900" lang="en-US" u="none"/>
              <a:t>vomiting</a:t>
            </a:r>
            <a:r>
              <a:rPr altLang="en" b="0" sz="2900" lang="en-US" u="none"/>
              <a:t> </a:t>
            </a:r>
            <a:r>
              <a:rPr altLang="en" b="0" sz="2900" lang="en-US" u="none"/>
              <a:t>occurs</a:t>
            </a:r>
            <a:r>
              <a:rPr altLang="en" b="0" sz="2900" lang="en-US" u="none"/>
              <a:t> </a:t>
            </a:r>
            <a:r>
              <a:rPr altLang="en" b="0" sz="2900" lang="en-US" u="none"/>
              <a:t>in</a:t>
            </a:r>
            <a:r>
              <a:rPr altLang="en" b="0" sz="2900" lang="en-US" u="none"/>
              <a:t> </a:t>
            </a:r>
            <a:r>
              <a:rPr altLang="en" b="0" sz="2900" lang="en-US" u="none"/>
              <a:t>only</a:t>
            </a:r>
            <a:r>
              <a:rPr altLang="en" b="0" sz="2900" lang="en-US" u="none"/>
              <a:t> </a:t>
            </a:r>
            <a:r>
              <a:rPr altLang="en" b="0" sz="2900" lang="en-US" u="none"/>
              <a:t>50</a:t>
            </a:r>
            <a:r>
              <a:rPr altLang="en" b="0" sz="2900" lang="en-US" u="none"/>
              <a:t>%</a:t>
            </a:r>
            <a:r>
              <a:rPr altLang="en" b="0" sz="2900" lang="en-US" u="none"/>
              <a:t> </a:t>
            </a:r>
            <a:r>
              <a:rPr altLang="en" b="0" sz="2900" lang="en-US" u="none"/>
              <a:t>of</a:t>
            </a:r>
            <a:r>
              <a:rPr altLang="en" b="0" sz="2900" lang="en-US" u="none"/>
              <a:t> </a:t>
            </a:r>
            <a:r>
              <a:rPr altLang="en" b="0" sz="2900" lang="en-US" u="none"/>
              <a:t>cases</a:t>
            </a:r>
            <a:r>
              <a:rPr altLang="en" b="0" sz="2900" lang="en-US" u="none"/>
              <a:t>.</a:t>
            </a:r>
            <a:endParaRPr lang="en-US"/>
          </a:p>
          <a:p>
            <a:pPr algn="l" indent="-342900" marL="342900">
              <a:buFont typeface="Arial"/>
              <a:buChar char="•"/>
            </a:pPr>
            <a:r>
              <a:rPr altLang="en" b="0" sz="2900" lang="en-US" u="none"/>
              <a:t>Clinical</a:t>
            </a:r>
            <a:r>
              <a:rPr altLang="en" b="0" sz="2900" lang="en-US" u="none"/>
              <a:t> </a:t>
            </a:r>
            <a:r>
              <a:rPr altLang="en" b="0" sz="2900" lang="en-US" u="none"/>
              <a:t>presentation</a:t>
            </a:r>
            <a:r>
              <a:rPr altLang="en" b="0" sz="2900" lang="en-US" u="none"/>
              <a:t> </a:t>
            </a:r>
            <a:r>
              <a:rPr altLang="en" b="0" sz="2900" lang="en-US" u="none"/>
              <a:t>of</a:t>
            </a:r>
            <a:r>
              <a:rPr altLang="en" b="0" sz="2900" lang="en-US" u="none"/>
              <a:t> </a:t>
            </a:r>
            <a:r>
              <a:rPr altLang="en" b="0" sz="2900" lang="en-US" u="none"/>
              <a:t>appendicitis</a:t>
            </a:r>
            <a:r>
              <a:rPr altLang="en" b="0" sz="2900" lang="en-US" u="none"/>
              <a:t> </a:t>
            </a:r>
            <a:r>
              <a:rPr altLang="en" b="0" sz="2900" lang="en-US" u="none"/>
              <a:t>is</a:t>
            </a:r>
            <a:r>
              <a:rPr altLang="en" b="0" sz="2900" lang="en-US" u="none"/>
              <a:t> </a:t>
            </a:r>
            <a:r>
              <a:rPr altLang="en" b="0" sz="2900" lang="en-US" u="none"/>
              <a:t>notoriously</a:t>
            </a:r>
            <a:r>
              <a:rPr altLang="en" b="0" sz="2900" lang="en-US" u="none"/>
              <a:t> </a:t>
            </a:r>
            <a:r>
              <a:rPr altLang="en" b="0" sz="2900" lang="en-US" u="none"/>
              <a:t>inconsistent</a:t>
            </a:r>
            <a:r>
              <a:rPr altLang="en" b="0" sz="2900" lang="en-US" u="none"/>
              <a:t>.</a:t>
            </a:r>
            <a:endParaRPr lang="en-US"/>
          </a:p>
          <a:p>
            <a:pPr algn="l" indent="-342900" marL="342900">
              <a:buFont typeface="Arial"/>
              <a:buChar char="•"/>
            </a:pPr>
            <a:r>
              <a:rPr altLang="en" b="0" sz="2900" lang="en-US" u="none"/>
              <a:t>Features</a:t>
            </a:r>
            <a:r>
              <a:rPr altLang="en" b="0" sz="2900" lang="en-US" u="none"/>
              <a:t> </a:t>
            </a:r>
            <a:r>
              <a:rPr altLang="en" b="0" sz="2900" lang="en-US" u="none"/>
              <a:t>are</a:t>
            </a:r>
            <a:r>
              <a:rPr altLang="en" b="0" sz="2900" lang="en-US" u="none"/>
              <a:t>:</a:t>
            </a:r>
            <a:endParaRPr lang="en-US"/>
          </a:p>
          <a:p>
            <a:pPr algn="l" indent="-342900" marL="342900">
              <a:buFont typeface="Wingdings" charset="2"/>
              <a:buChar char="n"/>
            </a:pPr>
            <a:r>
              <a:rPr altLang="en" lang="en-US"/>
              <a:t>Abdominal</a:t>
            </a:r>
            <a:r>
              <a:rPr altLang="en" lang="en-US"/>
              <a:t> </a:t>
            </a:r>
            <a:r>
              <a:rPr altLang="en" lang="en-US"/>
              <a:t>pain</a:t>
            </a:r>
            <a:r>
              <a:rPr altLang="en" lang="en-US"/>
              <a:t>.</a:t>
            </a:r>
            <a:r>
              <a:rPr altLang="en" lang="en-US"/>
              <a:t> </a:t>
            </a:r>
            <a:r>
              <a:rPr altLang="en" lang="en-US"/>
              <a:t>Most</a:t>
            </a:r>
            <a:r>
              <a:rPr altLang="en" lang="en-US"/>
              <a:t> </a:t>
            </a:r>
            <a:r>
              <a:rPr altLang="en" lang="en-US"/>
              <a:t>common</a:t>
            </a:r>
            <a:r>
              <a:rPr altLang="en" lang="en-US"/>
              <a:t> </a:t>
            </a:r>
            <a:r>
              <a:rPr altLang="en" lang="en-US"/>
              <a:t>symptom</a:t>
            </a:r>
            <a:r>
              <a:rPr altLang="en" lang="en-US"/>
              <a:t>.</a:t>
            </a:r>
            <a:r>
              <a:rPr altLang="en" lang="en-US"/>
              <a:t> </a:t>
            </a:r>
            <a:r>
              <a:rPr altLang="en" lang="en-US"/>
              <a:t>Typically</a:t>
            </a:r>
            <a:r>
              <a:rPr altLang="en" lang="en-US"/>
              <a:t> </a:t>
            </a:r>
            <a:r>
              <a:rPr altLang="en" lang="en-US"/>
              <a:t>starts</a:t>
            </a:r>
            <a:r>
              <a:rPr altLang="en" lang="en-US"/>
              <a:t> </a:t>
            </a:r>
            <a:r>
              <a:rPr altLang="en" lang="en-US"/>
              <a:t>as</a:t>
            </a:r>
            <a:r>
              <a:rPr altLang="en" lang="en-US"/>
              <a:t> </a:t>
            </a:r>
            <a:r>
              <a:rPr altLang="en" lang="en-US"/>
              <a:t>periumbilical</a:t>
            </a:r>
            <a:r>
              <a:rPr altLang="en" lang="en-US"/>
              <a:t> </a:t>
            </a:r>
            <a:r>
              <a:rPr altLang="en" lang="en-US"/>
              <a:t>or</a:t>
            </a:r>
            <a:r>
              <a:rPr altLang="en" lang="en-US"/>
              <a:t> </a:t>
            </a:r>
            <a:r>
              <a:rPr altLang="en" lang="en-US"/>
              <a:t>epigastric</a:t>
            </a:r>
            <a:r>
              <a:rPr altLang="en" lang="en-US"/>
              <a:t> </a:t>
            </a:r>
            <a:r>
              <a:rPr altLang="en" lang="en-US"/>
              <a:t>then</a:t>
            </a:r>
            <a:r>
              <a:rPr altLang="en" lang="en-US"/>
              <a:t> </a:t>
            </a:r>
            <a:r>
              <a:rPr altLang="en" lang="en-US"/>
              <a:t>migrates</a:t>
            </a:r>
            <a:r>
              <a:rPr altLang="en" lang="en-US"/>
              <a:t> </a:t>
            </a:r>
            <a:r>
              <a:rPr altLang="en" lang="en-US"/>
              <a:t>to</a:t>
            </a:r>
            <a:r>
              <a:rPr altLang="en" lang="en-US"/>
              <a:t> </a:t>
            </a:r>
            <a:r>
              <a:rPr altLang="en" lang="en-US"/>
              <a:t>the</a:t>
            </a:r>
            <a:r>
              <a:rPr altLang="en" lang="en-US"/>
              <a:t> </a:t>
            </a:r>
            <a:r>
              <a:rPr altLang="en" lang="en-US"/>
              <a:t>RLQ</a:t>
            </a:r>
            <a:r>
              <a:rPr altLang="en" lang="en-US"/>
              <a:t>.</a:t>
            </a:r>
            <a:r>
              <a:rPr altLang="en" lang="en-US"/>
              <a:t> </a:t>
            </a:r>
            <a:r>
              <a:rPr altLang="en" lang="en-US"/>
              <a:t>Patients</a:t>
            </a:r>
            <a:r>
              <a:rPr altLang="en" lang="en-US"/>
              <a:t> </a:t>
            </a:r>
            <a:r>
              <a:rPr altLang="en" lang="en-US"/>
              <a:t>usually</a:t>
            </a:r>
            <a:r>
              <a:rPr altLang="en" lang="en-US"/>
              <a:t> </a:t>
            </a:r>
            <a:r>
              <a:rPr altLang="en" lang="en-US"/>
              <a:t>lie</a:t>
            </a:r>
            <a:r>
              <a:rPr altLang="en" lang="en-US"/>
              <a:t> </a:t>
            </a:r>
            <a:r>
              <a:rPr altLang="en" lang="en-US"/>
              <a:t>down</a:t>
            </a:r>
            <a:r>
              <a:rPr altLang="en" lang="en-US"/>
              <a:t>,</a:t>
            </a:r>
            <a:r>
              <a:rPr altLang="en" lang="en-US"/>
              <a:t> </a:t>
            </a:r>
            <a:r>
              <a:rPr altLang="en" lang="en-US"/>
              <a:t>flex</a:t>
            </a:r>
            <a:r>
              <a:rPr altLang="en" lang="en-US"/>
              <a:t> </a:t>
            </a:r>
            <a:r>
              <a:rPr altLang="en" lang="en-US"/>
              <a:t>their</a:t>
            </a:r>
            <a:r>
              <a:rPr altLang="en" lang="en-US"/>
              <a:t> </a:t>
            </a:r>
            <a:r>
              <a:rPr altLang="en" lang="en-US"/>
              <a:t>hips</a:t>
            </a:r>
            <a:r>
              <a:rPr altLang="en" lang="en-US"/>
              <a:t> </a:t>
            </a:r>
            <a:r>
              <a:rPr altLang="en" lang="en-US"/>
              <a:t>and</a:t>
            </a:r>
            <a:r>
              <a:rPr altLang="en" lang="en-US"/>
              <a:t> </a:t>
            </a:r>
            <a:r>
              <a:rPr altLang="en" lang="en-US"/>
              <a:t>draw</a:t>
            </a:r>
            <a:r>
              <a:rPr altLang="en" lang="en-US"/>
              <a:t> </a:t>
            </a:r>
            <a:r>
              <a:rPr altLang="en" lang="en-US"/>
              <a:t>their</a:t>
            </a:r>
            <a:r>
              <a:rPr altLang="en" lang="en-US"/>
              <a:t> </a:t>
            </a:r>
            <a:r>
              <a:rPr altLang="en" lang="en-US"/>
              <a:t>knees</a:t>
            </a:r>
            <a:r>
              <a:rPr altLang="en" lang="en-US"/>
              <a:t> </a:t>
            </a:r>
            <a:r>
              <a:rPr altLang="en" lang="en-US"/>
              <a:t>up</a:t>
            </a:r>
            <a:r>
              <a:rPr altLang="en" lang="en-US"/>
              <a:t> </a:t>
            </a:r>
            <a:r>
              <a:rPr altLang="en" lang="en-US"/>
              <a:t>to</a:t>
            </a:r>
            <a:r>
              <a:rPr altLang="en" lang="en-US"/>
              <a:t> </a:t>
            </a:r>
            <a:r>
              <a:rPr altLang="en" lang="en-US"/>
              <a:t>reduce</a:t>
            </a:r>
            <a:r>
              <a:rPr altLang="en" lang="en-US"/>
              <a:t> </a:t>
            </a:r>
            <a:r>
              <a:rPr altLang="en" lang="en-US"/>
              <a:t>movements</a:t>
            </a:r>
            <a:r>
              <a:rPr altLang="en" lang="en-US"/>
              <a:t> </a:t>
            </a:r>
            <a:r>
              <a:rPr altLang="en" lang="en-US"/>
              <a:t>and</a:t>
            </a:r>
            <a:r>
              <a:rPr altLang="en" lang="en-US"/>
              <a:t> </a:t>
            </a:r>
            <a:r>
              <a:rPr altLang="en" lang="en-US"/>
              <a:t>to</a:t>
            </a:r>
            <a:r>
              <a:rPr altLang="en" lang="en-US"/>
              <a:t> </a:t>
            </a:r>
            <a:r>
              <a:rPr altLang="en" lang="en-US"/>
              <a:t>avoid</a:t>
            </a:r>
            <a:r>
              <a:rPr altLang="en" lang="en-US"/>
              <a:t> </a:t>
            </a:r>
            <a:r>
              <a:rPr altLang="en" lang="en-US"/>
              <a:t>worsening</a:t>
            </a:r>
            <a:r>
              <a:rPr altLang="en" lang="en-US"/>
              <a:t> </a:t>
            </a:r>
            <a:r>
              <a:rPr altLang="en" lang="en-US"/>
              <a:t>their</a:t>
            </a:r>
            <a:r>
              <a:rPr altLang="en" lang="en-US"/>
              <a:t> </a:t>
            </a:r>
            <a:r>
              <a:rPr altLang="en" lang="en-US"/>
              <a:t>pain</a:t>
            </a:r>
            <a:r>
              <a:rPr altLang="en" lang="en-US"/>
              <a:t>.</a:t>
            </a:r>
            <a:endParaRPr lang="en-US"/>
          </a:p>
          <a:p>
            <a:pPr algn="l" indent="-342900" marL="342900">
              <a:buFont typeface="Wingdings" charset="2"/>
              <a:buChar char="n"/>
            </a:pPr>
            <a:r>
              <a:rPr altLang="en" lang="en-US"/>
              <a:t>Nausea</a:t>
            </a:r>
            <a:r>
              <a:rPr altLang="en" lang="en-US"/>
              <a:t> </a:t>
            </a:r>
            <a:r>
              <a:rPr altLang="en" lang="en-US"/>
              <a:t>in</a:t>
            </a:r>
            <a:r>
              <a:rPr altLang="en" lang="en-US"/>
              <a:t> </a:t>
            </a:r>
            <a:r>
              <a:rPr altLang="en" lang="en-US"/>
              <a:t>61-92</a:t>
            </a:r>
            <a:r>
              <a:rPr altLang="en" lang="en-US"/>
              <a:t> </a:t>
            </a:r>
            <a:r>
              <a:rPr altLang="en" lang="en-US"/>
              <a:t>%</a:t>
            </a:r>
            <a:r>
              <a:rPr altLang="en" lang="en-US"/>
              <a:t> </a:t>
            </a:r>
            <a:r>
              <a:rPr altLang="en" lang="en-US"/>
              <a:t>of</a:t>
            </a:r>
            <a:r>
              <a:rPr altLang="en" lang="en-US"/>
              <a:t> </a:t>
            </a:r>
            <a:r>
              <a:rPr altLang="en" lang="en-US"/>
              <a:t>patients</a:t>
            </a:r>
            <a:endParaRPr lang="en-US"/>
          </a:p>
          <a:p>
            <a:pPr algn="l" indent="-342900" marL="342900">
              <a:buFont typeface="Wingdings" charset="2"/>
              <a:buChar char="n"/>
            </a:pPr>
            <a:r>
              <a:rPr altLang="en" lang="en-US"/>
              <a:t>Anorexia</a:t>
            </a:r>
            <a:r>
              <a:rPr altLang="en" lang="en-US"/>
              <a:t>,</a:t>
            </a:r>
            <a:r>
              <a:rPr altLang="en" lang="en-US"/>
              <a:t> </a:t>
            </a:r>
            <a:r>
              <a:rPr altLang="en" lang="en-US"/>
              <a:t>vomiting</a:t>
            </a:r>
            <a:r>
              <a:rPr altLang="en" lang="en-US"/>
              <a:t>,</a:t>
            </a:r>
            <a:r>
              <a:rPr altLang="en" lang="en-US"/>
              <a:t> </a:t>
            </a:r>
            <a:r>
              <a:rPr altLang="en" lang="en-US"/>
              <a:t>diarrhea</a:t>
            </a:r>
            <a:r>
              <a:rPr altLang="en" lang="en-US"/>
              <a:t> </a:t>
            </a:r>
            <a:r>
              <a:rPr altLang="en" lang="en-US"/>
              <a:t>or</a:t>
            </a:r>
            <a:r>
              <a:rPr altLang="en" lang="en-US"/>
              <a:t> </a:t>
            </a:r>
            <a:r>
              <a:rPr altLang="en" lang="en-US"/>
              <a:t>constipation</a:t>
            </a:r>
            <a:r>
              <a:rPr altLang="en" lang="en-US"/>
              <a:t> </a:t>
            </a:r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5" name=""/>
          <p:cNvSpPr>
            <a:spLocks noGrp="1"/>
          </p:cNvSpPr>
          <p:nvPr>
            <p:ph type="ctrTitle"/>
          </p:nvPr>
        </p:nvSpPr>
        <p:spPr>
          <a:xfrm>
            <a:off x="228599" y="-3044127"/>
            <a:ext cx="7772400" cy="2387600"/>
          </a:xfrm>
        </p:spPr>
        <p:txBody>
          <a:bodyPr/>
          <a:p>
            <a:endParaRPr lang="en-US"/>
          </a:p>
        </p:txBody>
      </p:sp>
      <p:sp>
        <p:nvSpPr>
          <p:cNvPr id="1048686" name=""/>
          <p:cNvSpPr>
            <a:spLocks noGrp="1"/>
          </p:cNvSpPr>
          <p:nvPr>
            <p:ph type="subTitle" idx="1"/>
          </p:nvPr>
        </p:nvSpPr>
        <p:spPr>
          <a:xfrm>
            <a:off x="40497" y="73542"/>
            <a:ext cx="9101918" cy="6733671"/>
          </a:xfrm>
        </p:spPr>
        <p:txBody>
          <a:bodyPr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pPr algn="l"/>
            <a:endParaRPr lang="en-US"/>
          </a:p>
          <a:p>
            <a:pPr algn="l"/>
            <a:r>
              <a:rPr altLang="en" sz="2900" lang="en-US"/>
              <a:t>Alvorado</a:t>
            </a:r>
            <a:r>
              <a:rPr altLang="en" sz="2900" lang="en-US"/>
              <a:t> </a:t>
            </a:r>
            <a:r>
              <a:rPr altLang="en" sz="2900" lang="en-US"/>
              <a:t>scoring</a:t>
            </a:r>
            <a:r>
              <a:rPr altLang="en" sz="2900" lang="en-US"/>
              <a:t> </a:t>
            </a:r>
            <a:r>
              <a:rPr altLang="en" sz="2900" lang="en-US"/>
              <a:t>for</a:t>
            </a:r>
            <a:r>
              <a:rPr altLang="en" sz="2900" lang="en-US"/>
              <a:t> </a:t>
            </a:r>
            <a:r>
              <a:rPr altLang="en" sz="2900" lang="en-US"/>
              <a:t>acute</a:t>
            </a:r>
            <a:r>
              <a:rPr altLang="en" sz="2900" lang="en-US"/>
              <a:t> </a:t>
            </a:r>
            <a:r>
              <a:rPr altLang="en" sz="2900" lang="en-US"/>
              <a:t>appendicitis</a:t>
            </a:r>
            <a:r>
              <a:rPr altLang="en" sz="2900" lang="en-US"/>
              <a:t> </a:t>
            </a:r>
            <a:endParaRPr lang="en-US"/>
          </a:p>
        </p:txBody>
      </p:sp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0" y="73542"/>
            <a:ext cx="9144000" cy="5223119"/>
          </a:xfrm>
          <a:prstGeom prst="rect"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7" name=""/>
          <p:cNvSpPr>
            <a:spLocks noGrp="1"/>
          </p:cNvSpPr>
          <p:nvPr>
            <p:ph type="ctrTitle"/>
          </p:nvPr>
        </p:nvSpPr>
        <p:spPr>
          <a:xfrm>
            <a:off x="385672" y="-2822783"/>
            <a:ext cx="7772400" cy="2387600"/>
          </a:xfrm>
        </p:spPr>
        <p:txBody>
          <a:bodyPr/>
          <a:p>
            <a:endParaRPr lang="en-US"/>
          </a:p>
        </p:txBody>
      </p:sp>
      <p:sp>
        <p:nvSpPr>
          <p:cNvPr id="1048688" name=""/>
          <p:cNvSpPr>
            <a:spLocks noGrp="1"/>
          </p:cNvSpPr>
          <p:nvPr>
            <p:ph type="subTitle" idx="1"/>
          </p:nvPr>
        </p:nvSpPr>
        <p:spPr>
          <a:xfrm>
            <a:off x="66438" y="15300"/>
            <a:ext cx="8985182" cy="6782764"/>
          </a:xfrm>
        </p:spPr>
        <p:txBody>
          <a:bodyPr>
            <a:normAutofit fontScale="87500" lnSpcReduction="20000"/>
          </a:bodyPr>
          <a:p>
            <a:pPr algn="l"/>
            <a:r>
              <a:rPr altLang="en" b="1" sz="2900" lang="en-US"/>
              <a:t>Pelvic</a:t>
            </a:r>
            <a:r>
              <a:rPr altLang="en" b="1" sz="2900" lang="en-US"/>
              <a:t> </a:t>
            </a:r>
            <a:r>
              <a:rPr altLang="en" b="1" sz="2900" lang="en-US"/>
              <a:t>inflammatory</a:t>
            </a:r>
            <a:r>
              <a:rPr altLang="en" b="1" sz="2900" lang="en-US"/>
              <a:t> </a:t>
            </a:r>
            <a:r>
              <a:rPr altLang="en" b="1" sz="2900" lang="en-US"/>
              <a:t>disease</a:t>
            </a:r>
            <a:endParaRPr lang="en-US"/>
          </a:p>
          <a:p>
            <a:pPr algn="l" indent="-342900" marL="342900">
              <a:buFont typeface="Arial"/>
              <a:buChar char="•"/>
            </a:pPr>
            <a:r>
              <a:rPr altLang="en" b="0" sz="2900" lang="en-US"/>
              <a:t>Infectious</a:t>
            </a:r>
            <a:r>
              <a:rPr altLang="en" b="0" sz="2900" lang="en-US"/>
              <a:t> </a:t>
            </a:r>
            <a:r>
              <a:rPr altLang="en" b="0" sz="2900" lang="en-US"/>
              <a:t>and</a:t>
            </a:r>
            <a:r>
              <a:rPr altLang="en" b="0" sz="2900" lang="en-US"/>
              <a:t> </a:t>
            </a:r>
            <a:r>
              <a:rPr altLang="en" b="0" sz="2900" lang="en-US"/>
              <a:t>inflammatory</a:t>
            </a:r>
            <a:r>
              <a:rPr altLang="en" b="0" sz="2900" lang="en-US"/>
              <a:t> </a:t>
            </a:r>
            <a:r>
              <a:rPr altLang="en" b="0" sz="2900" lang="en-US"/>
              <a:t>disorder</a:t>
            </a:r>
            <a:r>
              <a:rPr altLang="en" b="0" sz="2900" lang="en-US"/>
              <a:t> </a:t>
            </a:r>
            <a:r>
              <a:rPr altLang="en" b="0" sz="2900" lang="en-US"/>
              <a:t>of</a:t>
            </a:r>
            <a:r>
              <a:rPr altLang="en" b="0" sz="2900" lang="en-US"/>
              <a:t> </a:t>
            </a:r>
            <a:r>
              <a:rPr altLang="en" b="0" sz="2900" lang="en-US"/>
              <a:t>the</a:t>
            </a:r>
            <a:r>
              <a:rPr altLang="en" b="0" sz="2900" lang="en-US"/>
              <a:t> </a:t>
            </a:r>
            <a:r>
              <a:rPr altLang="en" b="0" sz="2900" lang="en-US"/>
              <a:t>upper</a:t>
            </a:r>
            <a:r>
              <a:rPr altLang="en" b="0" sz="2900" lang="en-US"/>
              <a:t> </a:t>
            </a:r>
            <a:r>
              <a:rPr altLang="en" b="0" sz="2900" lang="en-US"/>
              <a:t>female</a:t>
            </a:r>
            <a:r>
              <a:rPr altLang="en" b="0" sz="2900" lang="en-US"/>
              <a:t> </a:t>
            </a:r>
            <a:r>
              <a:rPr altLang="en" b="0" sz="2900" lang="en-US"/>
              <a:t>genital</a:t>
            </a:r>
            <a:r>
              <a:rPr altLang="en" b="0" sz="2900" lang="en-US"/>
              <a:t> </a:t>
            </a:r>
            <a:r>
              <a:rPr altLang="en" b="0" sz="2900" lang="en-US"/>
              <a:t>tract</a:t>
            </a:r>
            <a:r>
              <a:rPr altLang="en" b="0" sz="2900" lang="en-US"/>
              <a:t>,</a:t>
            </a:r>
            <a:r>
              <a:rPr altLang="en" b="0" sz="2900" lang="en-US"/>
              <a:t> </a:t>
            </a:r>
            <a:r>
              <a:rPr altLang="en" b="0" sz="2900" lang="en-US"/>
              <a:t>including</a:t>
            </a:r>
            <a:r>
              <a:rPr altLang="en" b="0" sz="2900" lang="en-US"/>
              <a:t> </a:t>
            </a:r>
            <a:r>
              <a:rPr altLang="en" b="0" sz="2900" lang="en-US"/>
              <a:t>the</a:t>
            </a:r>
            <a:r>
              <a:rPr altLang="en" b="0" sz="2900" lang="en-US"/>
              <a:t> </a:t>
            </a:r>
            <a:r>
              <a:rPr altLang="en" b="0" sz="2900" lang="en-US"/>
              <a:t>uterus</a:t>
            </a:r>
            <a:r>
              <a:rPr altLang="en" b="0" sz="2900" lang="en-US"/>
              <a:t>,</a:t>
            </a:r>
            <a:r>
              <a:rPr altLang="en" b="0" sz="2900" lang="en-US"/>
              <a:t> </a:t>
            </a:r>
            <a:r>
              <a:rPr altLang="en" b="0" sz="2900" lang="en-US"/>
              <a:t>fallopian</a:t>
            </a:r>
            <a:r>
              <a:rPr altLang="en" b="0" sz="2900" lang="en-US"/>
              <a:t> </a:t>
            </a:r>
            <a:r>
              <a:rPr altLang="en" b="0" sz="2900" lang="en-US"/>
              <a:t>tubes</a:t>
            </a:r>
            <a:r>
              <a:rPr altLang="en" b="0" sz="2900" lang="en-US"/>
              <a:t>,</a:t>
            </a:r>
            <a:r>
              <a:rPr altLang="en" b="0" sz="2900" lang="en-US"/>
              <a:t> </a:t>
            </a:r>
            <a:r>
              <a:rPr altLang="en" b="0" sz="2900" lang="en-US"/>
              <a:t>and</a:t>
            </a:r>
            <a:r>
              <a:rPr altLang="en" b="0" sz="2900" lang="en-US"/>
              <a:t> </a:t>
            </a:r>
            <a:r>
              <a:rPr altLang="en" b="0" sz="2900" lang="en-US"/>
              <a:t>adjacent</a:t>
            </a:r>
            <a:r>
              <a:rPr altLang="en" b="0" sz="2900" lang="en-US"/>
              <a:t> </a:t>
            </a:r>
            <a:r>
              <a:rPr altLang="en" b="0" sz="2900" lang="en-US"/>
              <a:t>pelvic</a:t>
            </a:r>
            <a:r>
              <a:rPr altLang="en" b="0" sz="2900" lang="en-US"/>
              <a:t> </a:t>
            </a:r>
            <a:r>
              <a:rPr altLang="en" b="0" sz="2900" lang="en-US"/>
              <a:t>structures</a:t>
            </a:r>
            <a:r>
              <a:rPr altLang="en" b="0" sz="2900" lang="en-US"/>
              <a:t>.</a:t>
            </a:r>
            <a:endParaRPr lang="en-US"/>
          </a:p>
          <a:p>
            <a:pPr algn="l" indent="-342900" marL="342900">
              <a:buFont typeface="Arial"/>
              <a:buChar char="•"/>
            </a:pPr>
            <a:r>
              <a:rPr altLang="en" b="0" sz="2900" lang="en-US"/>
              <a:t>Classic</a:t>
            </a:r>
            <a:r>
              <a:rPr altLang="en" b="0" sz="2900" lang="en-US"/>
              <a:t> </a:t>
            </a:r>
            <a:r>
              <a:rPr altLang="en" b="0" sz="2900" lang="en-US"/>
              <a:t>high</a:t>
            </a:r>
            <a:r>
              <a:rPr altLang="en" b="0" sz="2900" lang="en-US"/>
              <a:t> </a:t>
            </a:r>
            <a:r>
              <a:rPr altLang="en" b="0" sz="2900" lang="en-US"/>
              <a:t>risk</a:t>
            </a:r>
            <a:r>
              <a:rPr altLang="en" b="0" sz="2900" lang="en-US"/>
              <a:t> </a:t>
            </a:r>
            <a:r>
              <a:rPr altLang="en" b="0" sz="2900" lang="en-US"/>
              <a:t>patient</a:t>
            </a:r>
            <a:r>
              <a:rPr altLang="en" b="0" sz="2900" lang="en-US"/>
              <a:t> </a:t>
            </a:r>
            <a:r>
              <a:rPr altLang="en" b="0" sz="2900" lang="en-US"/>
              <a:t>is</a:t>
            </a:r>
            <a:r>
              <a:rPr altLang="en" b="0" sz="2900" lang="en-US"/>
              <a:t> </a:t>
            </a:r>
            <a:r>
              <a:rPr altLang="en" b="0" sz="2900" lang="en-US"/>
              <a:t>a</a:t>
            </a:r>
            <a:r>
              <a:rPr altLang="en" b="0" sz="2900" lang="en-US"/>
              <a:t> </a:t>
            </a:r>
            <a:r>
              <a:rPr altLang="en" b="0" sz="2900" lang="en-US"/>
              <a:t>menstruating</a:t>
            </a:r>
            <a:r>
              <a:rPr altLang="en" b="0" sz="2900" lang="en-US"/>
              <a:t> </a:t>
            </a:r>
            <a:r>
              <a:rPr altLang="en" b="0" sz="2900" lang="en-US"/>
              <a:t>woman</a:t>
            </a:r>
            <a:r>
              <a:rPr altLang="en" b="0" sz="2900" lang="en-US"/>
              <a:t> </a:t>
            </a:r>
            <a:r>
              <a:rPr altLang="en" b="0" sz="2900" lang="en-US"/>
              <a:t>younger</a:t>
            </a:r>
            <a:r>
              <a:rPr altLang="en" b="0" sz="2900" lang="en-US"/>
              <a:t> </a:t>
            </a:r>
            <a:r>
              <a:rPr altLang="en" b="0" sz="2900" lang="en-US"/>
              <a:t>than</a:t>
            </a:r>
            <a:r>
              <a:rPr altLang="en" b="0" sz="2900" lang="en-US"/>
              <a:t> </a:t>
            </a:r>
            <a:r>
              <a:rPr altLang="en" b="0" sz="2900" lang="en-US"/>
              <a:t>25</a:t>
            </a:r>
            <a:r>
              <a:rPr altLang="en" b="0" sz="2900" lang="en-US"/>
              <a:t> </a:t>
            </a:r>
            <a:r>
              <a:rPr altLang="en" b="0" sz="2900" lang="en-US"/>
              <a:t>years</a:t>
            </a:r>
            <a:r>
              <a:rPr altLang="en" b="0" sz="2900" lang="en-US"/>
              <a:t>,</a:t>
            </a:r>
            <a:r>
              <a:rPr altLang="en" b="0" sz="2900" lang="en-US"/>
              <a:t> </a:t>
            </a:r>
            <a:r>
              <a:rPr altLang="en" b="0" sz="2900" lang="en-US"/>
              <a:t>has</a:t>
            </a:r>
            <a:r>
              <a:rPr altLang="en" b="0" sz="2900" lang="en-US"/>
              <a:t> </a:t>
            </a:r>
            <a:r>
              <a:rPr altLang="en" b="0" sz="2900" lang="en-US"/>
              <a:t>multiple</a:t>
            </a:r>
            <a:r>
              <a:rPr altLang="en" b="0" sz="2900" lang="en-US"/>
              <a:t> </a:t>
            </a:r>
            <a:r>
              <a:rPr altLang="en" b="0" sz="2900" lang="en-US"/>
              <a:t>sex</a:t>
            </a:r>
            <a:r>
              <a:rPr altLang="en" b="0" sz="2900" lang="en-US"/>
              <a:t> </a:t>
            </a:r>
            <a:r>
              <a:rPr altLang="en" b="0" sz="2900" lang="en-US"/>
              <a:t>partners</a:t>
            </a:r>
            <a:r>
              <a:rPr altLang="en" b="0" sz="2900" lang="en-US"/>
              <a:t>,</a:t>
            </a:r>
            <a:r>
              <a:rPr altLang="en" b="0" sz="2900" lang="en-US"/>
              <a:t> </a:t>
            </a:r>
            <a:r>
              <a:rPr altLang="en" b="0" sz="2900" lang="en-US"/>
              <a:t>does</a:t>
            </a:r>
            <a:r>
              <a:rPr altLang="en" b="0" sz="2900" lang="en-US"/>
              <a:t> </a:t>
            </a:r>
            <a:r>
              <a:rPr altLang="en" b="0" sz="2900" lang="en-US"/>
              <a:t>not</a:t>
            </a:r>
            <a:r>
              <a:rPr altLang="en" b="0" sz="2900" lang="en-US"/>
              <a:t> </a:t>
            </a:r>
            <a:r>
              <a:rPr altLang="en" b="0" sz="2900" lang="en-US"/>
              <a:t>use</a:t>
            </a:r>
            <a:r>
              <a:rPr altLang="en" b="0" sz="2900" lang="en-US"/>
              <a:t> </a:t>
            </a:r>
            <a:r>
              <a:rPr altLang="en" b="0" sz="2900" lang="en-US"/>
              <a:t>contraceptives</a:t>
            </a:r>
            <a:r>
              <a:rPr altLang="en" b="0" sz="2900" lang="en-US"/>
              <a:t>,</a:t>
            </a:r>
            <a:r>
              <a:rPr altLang="en" b="0" sz="2900" lang="en-US"/>
              <a:t> </a:t>
            </a:r>
            <a:r>
              <a:rPr altLang="en" b="0" sz="2900" lang="en-US"/>
              <a:t>and</a:t>
            </a:r>
            <a:r>
              <a:rPr altLang="en" b="0" sz="2900" lang="en-US"/>
              <a:t> </a:t>
            </a:r>
            <a:r>
              <a:rPr altLang="en" b="0" sz="2900" lang="en-US"/>
              <a:t>lives</a:t>
            </a:r>
            <a:r>
              <a:rPr altLang="en" b="0" sz="2900" lang="en-US"/>
              <a:t> </a:t>
            </a:r>
            <a:r>
              <a:rPr altLang="en" b="0" sz="2900" lang="en-US"/>
              <a:t>in</a:t>
            </a:r>
            <a:r>
              <a:rPr altLang="en" b="0" sz="2900" lang="en-US"/>
              <a:t> </a:t>
            </a:r>
            <a:r>
              <a:rPr altLang="en" b="0" sz="2900" lang="en-US"/>
              <a:t>an</a:t>
            </a:r>
            <a:r>
              <a:rPr altLang="en" b="0" sz="2900" lang="en-US"/>
              <a:t> </a:t>
            </a:r>
            <a:r>
              <a:rPr altLang="en" b="0" sz="2900" lang="en-US"/>
              <a:t>area</a:t>
            </a:r>
            <a:r>
              <a:rPr altLang="en" b="0" sz="2900" lang="en-US"/>
              <a:t> </a:t>
            </a:r>
            <a:r>
              <a:rPr altLang="en" b="0" sz="2900" lang="en-US"/>
              <a:t>with</a:t>
            </a:r>
            <a:r>
              <a:rPr altLang="en" b="0" sz="2900" lang="en-US"/>
              <a:t> </a:t>
            </a:r>
            <a:r>
              <a:rPr altLang="en" b="0" sz="2900" lang="en-US"/>
              <a:t>high</a:t>
            </a:r>
            <a:r>
              <a:rPr altLang="en" b="0" sz="2900" lang="en-US"/>
              <a:t> </a:t>
            </a:r>
            <a:r>
              <a:rPr altLang="en" b="0" sz="2900" lang="en-US"/>
              <a:t>STD</a:t>
            </a:r>
            <a:r>
              <a:rPr altLang="en" b="0" sz="2900" lang="en-US"/>
              <a:t> </a:t>
            </a:r>
            <a:r>
              <a:rPr altLang="en" b="0" sz="2900" lang="en-US"/>
              <a:t>prevalence</a:t>
            </a:r>
            <a:r>
              <a:rPr altLang="en" b="0" sz="2900" lang="en-US"/>
              <a:t>.</a:t>
            </a:r>
            <a:endParaRPr lang="en-US"/>
          </a:p>
          <a:p>
            <a:pPr algn="l" indent="-342900" marL="342900">
              <a:buFont typeface="Arial"/>
              <a:buChar char="•"/>
            </a:pPr>
            <a:r>
              <a:rPr altLang="en" b="0" sz="2900" i="1" lang="en-US"/>
              <a:t>Chlamydia</a:t>
            </a:r>
            <a:r>
              <a:rPr altLang="en" b="0" sz="2900" i="1" lang="en-US"/>
              <a:t> </a:t>
            </a:r>
            <a:r>
              <a:rPr altLang="en" b="0" sz="2900" i="1" lang="en-US"/>
              <a:t>trachomatis</a:t>
            </a:r>
            <a:r>
              <a:rPr altLang="en" b="0" sz="2900" i="1" lang="en-US"/>
              <a:t> </a:t>
            </a:r>
            <a:r>
              <a:rPr altLang="en" b="0" sz="2900" i="0" lang="en-US"/>
              <a:t>is</a:t>
            </a:r>
            <a:r>
              <a:rPr altLang="en" b="0" sz="2900" i="0" lang="en-US"/>
              <a:t> </a:t>
            </a:r>
            <a:r>
              <a:rPr altLang="en" b="0" sz="2900" i="0" lang="en-US"/>
              <a:t>the</a:t>
            </a:r>
            <a:r>
              <a:rPr altLang="en" b="0" sz="2900" i="0" lang="en-US"/>
              <a:t> </a:t>
            </a:r>
            <a:r>
              <a:rPr altLang="en" b="0" sz="2900" i="0" lang="en-US"/>
              <a:t>predominant</a:t>
            </a:r>
            <a:r>
              <a:rPr altLang="en" b="0" sz="2900" i="0" lang="en-US"/>
              <a:t> </a:t>
            </a:r>
            <a:r>
              <a:rPr altLang="en" b="0" sz="2900" i="0" lang="en-US"/>
              <a:t>causative</a:t>
            </a:r>
            <a:r>
              <a:rPr altLang="en" b="0" sz="2900" i="0" lang="en-US"/>
              <a:t> </a:t>
            </a:r>
            <a:r>
              <a:rPr altLang="en" b="0" sz="2900" i="0" lang="en-US"/>
              <a:t>organism</a:t>
            </a:r>
            <a:r>
              <a:rPr altLang="en" b="0" sz="2900" i="0" lang="en-US"/>
              <a:t>.</a:t>
            </a:r>
            <a:endParaRPr lang="en-US"/>
          </a:p>
          <a:p>
            <a:pPr algn="l" indent="-342900" marL="342900">
              <a:buFont typeface="Arial"/>
              <a:buChar char="•"/>
            </a:pPr>
            <a:r>
              <a:rPr altLang="en" b="0" sz="2900" i="0" lang="en-US"/>
              <a:t>Differential</a:t>
            </a:r>
            <a:r>
              <a:rPr altLang="en" b="0" sz="2900" i="0" lang="en-US"/>
              <a:t> </a:t>
            </a:r>
            <a:r>
              <a:rPr altLang="en" b="0" sz="2900" i="0" lang="en-US"/>
              <a:t>diagnosis</a:t>
            </a:r>
            <a:r>
              <a:rPr altLang="en" b="0" sz="2900" i="0" lang="en-US"/>
              <a:t> </a:t>
            </a:r>
            <a:r>
              <a:rPr altLang="en" b="0" sz="2900" i="0" lang="en-US"/>
              <a:t>includes</a:t>
            </a:r>
            <a:r>
              <a:rPr altLang="en" b="0" sz="2900" i="0" lang="en-US"/>
              <a:t>:</a:t>
            </a:r>
            <a:r>
              <a:rPr altLang="en" b="0" sz="2900" i="0" lang="en-US"/>
              <a:t> </a:t>
            </a:r>
            <a:r>
              <a:rPr altLang="en" b="1" sz="2900" i="0" lang="en-US"/>
              <a:t>appendicitis</a:t>
            </a:r>
            <a:r>
              <a:rPr altLang="en" b="1" sz="2900" i="0" lang="en-US"/>
              <a:t>,</a:t>
            </a:r>
            <a:r>
              <a:rPr altLang="en" b="1" sz="2900" i="0" lang="en-US"/>
              <a:t> </a:t>
            </a:r>
            <a:r>
              <a:rPr altLang="en" b="1" sz="2900" i="0" lang="en-US"/>
              <a:t>cervicitis</a:t>
            </a:r>
            <a:r>
              <a:rPr altLang="en" b="1" sz="2900" i="0" lang="en-US"/>
              <a:t>,</a:t>
            </a:r>
            <a:r>
              <a:rPr altLang="en" b="1" sz="2900" i="0" lang="en-US"/>
              <a:t> </a:t>
            </a:r>
            <a:r>
              <a:rPr altLang="en" b="1" sz="2900" i="0" lang="en-US"/>
              <a:t>urinary</a:t>
            </a:r>
            <a:r>
              <a:rPr altLang="en" b="1" sz="2900" i="0" lang="en-US"/>
              <a:t> </a:t>
            </a:r>
            <a:r>
              <a:rPr altLang="en" b="1" sz="2900" i="0" lang="en-US"/>
              <a:t>tract</a:t>
            </a:r>
            <a:r>
              <a:rPr altLang="en" b="1" sz="2900" i="0" lang="en-US"/>
              <a:t> </a:t>
            </a:r>
            <a:r>
              <a:rPr altLang="en" b="1" sz="2900" i="0" lang="en-US"/>
              <a:t>infection</a:t>
            </a:r>
            <a:r>
              <a:rPr altLang="en" b="1" sz="2900" i="0" lang="en-US"/>
              <a:t>,</a:t>
            </a:r>
            <a:r>
              <a:rPr altLang="en" b="1" sz="2900" i="0" lang="en-US"/>
              <a:t> </a:t>
            </a:r>
            <a:r>
              <a:rPr altLang="en" b="1" sz="2900" i="0" lang="en-US"/>
              <a:t>endometriosis</a:t>
            </a:r>
            <a:r>
              <a:rPr altLang="en" b="1" sz="2900" i="0" lang="en-US"/>
              <a:t>,</a:t>
            </a:r>
            <a:r>
              <a:rPr altLang="en" b="1" sz="2900" i="0" lang="en-US"/>
              <a:t> </a:t>
            </a:r>
            <a:r>
              <a:rPr altLang="en" b="1" sz="2900" i="0" lang="en-US"/>
              <a:t>ovarian</a:t>
            </a:r>
            <a:r>
              <a:rPr altLang="en" b="1" sz="2900" i="0" lang="en-US"/>
              <a:t> </a:t>
            </a:r>
            <a:r>
              <a:rPr altLang="en" b="1" sz="2900" i="0" lang="en-US"/>
              <a:t>torsion</a:t>
            </a:r>
            <a:r>
              <a:rPr altLang="en" b="1" sz="2900" i="0" lang="en-US"/>
              <a:t> </a:t>
            </a:r>
            <a:r>
              <a:rPr altLang="en" b="0" sz="2900" i="0" lang="en-US"/>
              <a:t>and</a:t>
            </a:r>
            <a:r>
              <a:rPr altLang="en" b="0" sz="2900" i="0" lang="en-US"/>
              <a:t> </a:t>
            </a:r>
            <a:r>
              <a:rPr altLang="en" b="1" sz="2900" i="0" lang="en-US"/>
              <a:t>adnexal</a:t>
            </a:r>
            <a:r>
              <a:rPr altLang="en" b="1" sz="2900" i="0" lang="en-US"/>
              <a:t> </a:t>
            </a:r>
            <a:r>
              <a:rPr altLang="en" b="1" sz="2900" i="0" lang="en-US"/>
              <a:t>tumors</a:t>
            </a:r>
            <a:r>
              <a:rPr altLang="en" b="1" sz="2900" i="0" lang="en-US"/>
              <a:t>.</a:t>
            </a:r>
            <a:endParaRPr lang="en-US"/>
          </a:p>
          <a:p>
            <a:pPr algn="l" indent="-342900" marL="342900">
              <a:buFont typeface="Arial"/>
              <a:buChar char="•"/>
            </a:pPr>
            <a:r>
              <a:rPr altLang="en" b="1" sz="2900" i="0" lang="en-US"/>
              <a:t>Ectopic</a:t>
            </a:r>
            <a:r>
              <a:rPr altLang="en" b="1" sz="2900" i="0" lang="en-US"/>
              <a:t> </a:t>
            </a:r>
            <a:r>
              <a:rPr altLang="en" b="1" sz="2900" i="0" lang="en-US"/>
              <a:t>pregnancy</a:t>
            </a:r>
            <a:r>
              <a:rPr altLang="en" b="1" sz="2900" i="0" lang="en-US"/>
              <a:t> </a:t>
            </a:r>
            <a:r>
              <a:rPr altLang="en" b="0" sz="2900" i="0" lang="en-US"/>
              <a:t>can</a:t>
            </a:r>
            <a:r>
              <a:rPr altLang="en" b="0" sz="2900" i="0" lang="en-US"/>
              <a:t> </a:t>
            </a:r>
            <a:r>
              <a:rPr altLang="en" b="0" sz="2900" i="0" lang="en-US"/>
              <a:t>be</a:t>
            </a:r>
            <a:r>
              <a:rPr altLang="en" b="0" sz="2900" i="0" lang="en-US"/>
              <a:t> </a:t>
            </a:r>
            <a:r>
              <a:rPr altLang="en" b="0" sz="2900" i="0" lang="en-US"/>
              <a:t>mistaken</a:t>
            </a:r>
            <a:r>
              <a:rPr altLang="en" b="0" sz="2900" i="0" lang="en-US"/>
              <a:t> </a:t>
            </a:r>
            <a:r>
              <a:rPr altLang="en" b="0" sz="2900" i="0" lang="en-US"/>
              <a:t>for</a:t>
            </a:r>
            <a:r>
              <a:rPr altLang="en" b="0" sz="2900" i="0" lang="en-US"/>
              <a:t> </a:t>
            </a:r>
            <a:r>
              <a:rPr altLang="en" b="0" sz="2900" i="0" lang="en-US"/>
              <a:t>PID</a:t>
            </a:r>
            <a:r>
              <a:rPr altLang="en" b="0" sz="2900" i="0" lang="en-US"/>
              <a:t>,</a:t>
            </a:r>
            <a:r>
              <a:rPr altLang="en" b="0" sz="2900" i="0" lang="en-US"/>
              <a:t> </a:t>
            </a:r>
            <a:r>
              <a:rPr altLang="en" b="1" sz="2900" i="0" lang="en-US"/>
              <a:t>indeed</a:t>
            </a:r>
            <a:r>
              <a:rPr altLang="en" b="1" sz="2900" i="0" lang="en-US"/>
              <a:t> </a:t>
            </a:r>
            <a:r>
              <a:rPr altLang="en" b="1" sz="2900" i="0" lang="en-US"/>
              <a:t>PID</a:t>
            </a:r>
            <a:r>
              <a:rPr altLang="en" b="1" sz="2900" i="0" lang="en-US"/>
              <a:t> </a:t>
            </a:r>
            <a:r>
              <a:rPr altLang="en" b="1" sz="2900" i="0" lang="en-US"/>
              <a:t>is</a:t>
            </a:r>
            <a:r>
              <a:rPr altLang="en" b="1" sz="2900" i="0" lang="en-US"/>
              <a:t> </a:t>
            </a:r>
            <a:r>
              <a:rPr altLang="en" b="1" sz="2900" i="0" lang="en-US"/>
              <a:t>the</a:t>
            </a:r>
            <a:r>
              <a:rPr altLang="en" b="1" sz="2900" i="0" lang="en-US"/>
              <a:t> </a:t>
            </a:r>
            <a:r>
              <a:rPr altLang="en" b="1" sz="2900" i="0" lang="en-US"/>
              <a:t>most</a:t>
            </a:r>
            <a:r>
              <a:rPr altLang="en" b="1" sz="2900" i="0" lang="en-US"/>
              <a:t> </a:t>
            </a:r>
            <a:r>
              <a:rPr altLang="en" b="1" sz="2900" i="0" lang="en-US"/>
              <a:t>common</a:t>
            </a:r>
            <a:r>
              <a:rPr altLang="en" b="1" sz="2900" i="0" lang="en-US"/>
              <a:t> </a:t>
            </a:r>
            <a:r>
              <a:rPr altLang="en" b="1" sz="2900" i="0" lang="en-US"/>
              <a:t>incorrect</a:t>
            </a:r>
            <a:r>
              <a:rPr altLang="en" b="1" sz="2900" i="0" lang="en-US"/>
              <a:t> </a:t>
            </a:r>
            <a:r>
              <a:rPr altLang="en" b="1" sz="2900" i="0" lang="en-US"/>
              <a:t>diagnosis</a:t>
            </a:r>
            <a:r>
              <a:rPr altLang="en" b="1" sz="2900" i="0" lang="en-US"/>
              <a:t> </a:t>
            </a:r>
            <a:r>
              <a:rPr altLang="en" b="1" sz="2900" i="0" lang="en-US"/>
              <a:t>in</a:t>
            </a:r>
            <a:r>
              <a:rPr altLang="en" b="1" sz="2900" i="0" lang="en-US"/>
              <a:t> </a:t>
            </a:r>
            <a:r>
              <a:rPr altLang="en" b="1" sz="2900" i="0" lang="en-US"/>
              <a:t>cases</a:t>
            </a:r>
            <a:r>
              <a:rPr altLang="en" b="1" sz="2900" i="0" lang="en-US"/>
              <a:t> </a:t>
            </a:r>
            <a:r>
              <a:rPr altLang="en" b="1" sz="2900" i="0" lang="en-US"/>
              <a:t>of</a:t>
            </a:r>
            <a:r>
              <a:rPr altLang="en" b="1" sz="2900" i="0" lang="en-US"/>
              <a:t> </a:t>
            </a:r>
            <a:r>
              <a:rPr altLang="en" b="1" sz="2900" i="0" lang="en-US"/>
              <a:t>ectopic</a:t>
            </a:r>
            <a:r>
              <a:rPr altLang="en" b="1" sz="2900" i="0" lang="en-US"/>
              <a:t> </a:t>
            </a:r>
            <a:r>
              <a:rPr altLang="en" b="1" sz="2900" i="0" lang="en-US"/>
              <a:t>pregnancy</a:t>
            </a:r>
            <a:r>
              <a:rPr altLang="en" b="1" sz="2900" i="0" lang="en-US"/>
              <a:t>.</a:t>
            </a:r>
            <a:r>
              <a:rPr altLang="en" b="1" sz="2900" i="0" lang="en-US"/>
              <a:t> </a:t>
            </a:r>
            <a:r>
              <a:rPr altLang="en" b="1" sz="2900" i="0" lang="en-US"/>
              <a:t>A</a:t>
            </a:r>
            <a:r>
              <a:rPr altLang="en" b="1" sz="2900" i="0" lang="en-US"/>
              <a:t> </a:t>
            </a:r>
            <a:r>
              <a:rPr altLang="en" b="1" sz="2900" i="0" lang="en-US"/>
              <a:t>pregnancy</a:t>
            </a:r>
            <a:r>
              <a:rPr altLang="en" b="1" sz="2900" i="0" lang="en-US"/>
              <a:t> </a:t>
            </a:r>
            <a:r>
              <a:rPr altLang="en" b="1" sz="2900" i="0" lang="en-US"/>
              <a:t>test</a:t>
            </a:r>
            <a:r>
              <a:rPr altLang="en" b="1" sz="2900" i="0" lang="en-US"/>
              <a:t> </a:t>
            </a:r>
            <a:r>
              <a:rPr altLang="en" b="1" sz="2900" i="0" lang="en-US"/>
              <a:t>is</a:t>
            </a:r>
            <a:r>
              <a:rPr altLang="en" b="1" sz="2900" i="0" lang="en-US"/>
              <a:t> </a:t>
            </a:r>
            <a:r>
              <a:rPr altLang="en" b="1" sz="2900" i="0" lang="en-US"/>
              <a:t>mandatory</a:t>
            </a:r>
            <a:r>
              <a:rPr altLang="en" b="1" sz="2900" i="0" lang="en-US"/>
              <a:t> </a:t>
            </a:r>
            <a:r>
              <a:rPr altLang="en" b="1" sz="2900" i="0" lang="en-US"/>
              <a:t>in</a:t>
            </a:r>
            <a:r>
              <a:rPr altLang="en" b="1" sz="2900" i="0" lang="en-US"/>
              <a:t> </a:t>
            </a:r>
            <a:r>
              <a:rPr altLang="en" b="1" sz="2900" i="0" lang="en-US"/>
              <a:t>the</a:t>
            </a:r>
            <a:r>
              <a:rPr altLang="en" b="1" sz="2900" i="0" lang="en-US"/>
              <a:t> </a:t>
            </a:r>
            <a:r>
              <a:rPr altLang="en" b="1" sz="2900" i="0" lang="en-US"/>
              <a:t>workup</a:t>
            </a:r>
            <a:r>
              <a:rPr altLang="en" b="1" sz="2900" i="0" lang="en-US"/>
              <a:t> </a:t>
            </a:r>
            <a:r>
              <a:rPr altLang="en" b="1" sz="2900" i="0" lang="en-US"/>
              <a:t>of</a:t>
            </a:r>
            <a:r>
              <a:rPr altLang="en" b="1" sz="2900" i="0" lang="en-US"/>
              <a:t> </a:t>
            </a:r>
            <a:r>
              <a:rPr altLang="en" b="1" sz="2900" i="0" lang="en-US"/>
              <a:t>women</a:t>
            </a:r>
            <a:r>
              <a:rPr altLang="en" b="1" sz="2900" i="0" lang="en-US"/>
              <a:t> </a:t>
            </a:r>
            <a:r>
              <a:rPr altLang="en" b="1" sz="2900" i="0" lang="en-US"/>
              <a:t>of</a:t>
            </a:r>
            <a:r>
              <a:rPr altLang="en" b="1" sz="2900" i="0" lang="en-US"/>
              <a:t> </a:t>
            </a:r>
            <a:r>
              <a:rPr altLang="en" b="1" sz="2900" i="0" lang="en-US"/>
              <a:t>childbearing</a:t>
            </a:r>
            <a:r>
              <a:rPr altLang="en" b="1" sz="2900" i="0" lang="en-US"/>
              <a:t> </a:t>
            </a:r>
            <a:r>
              <a:rPr altLang="en" b="1" sz="2900" i="0" lang="en-US"/>
              <a:t>age</a:t>
            </a:r>
            <a:r>
              <a:rPr altLang="en" b="1" sz="2900" i="0" lang="en-US"/>
              <a:t> </a:t>
            </a:r>
            <a:r>
              <a:rPr altLang="en" b="1" sz="2900" i="0" lang="en-US"/>
              <a:t>who</a:t>
            </a:r>
            <a:r>
              <a:rPr altLang="en" b="1" sz="2900" i="0" lang="en-US"/>
              <a:t> </a:t>
            </a:r>
            <a:r>
              <a:rPr altLang="en" b="1" sz="2900" i="0" lang="en-US"/>
              <a:t>have</a:t>
            </a:r>
            <a:r>
              <a:rPr altLang="en" b="1" sz="2900" i="0" lang="en-US"/>
              <a:t> </a:t>
            </a:r>
            <a:r>
              <a:rPr altLang="en" b="1" sz="2900" i="0" lang="en-US"/>
              <a:t>lower</a:t>
            </a:r>
            <a:r>
              <a:rPr altLang="en" b="1" sz="2900" i="0" lang="en-US"/>
              <a:t> </a:t>
            </a:r>
            <a:r>
              <a:rPr altLang="en" b="1" sz="2900" i="0" lang="en-US"/>
              <a:t>abdominal</a:t>
            </a:r>
            <a:r>
              <a:rPr altLang="en" b="1" sz="2900" i="0" lang="en-US"/>
              <a:t> </a:t>
            </a:r>
            <a:r>
              <a:rPr altLang="en" b="1" sz="2900" i="0" lang="en-US"/>
              <a:t>pain</a:t>
            </a:r>
            <a:r>
              <a:rPr altLang="en" b="1" sz="2900" i="0" lang="en-US"/>
              <a:t>.</a:t>
            </a:r>
            <a:r>
              <a:rPr altLang="en" b="1" sz="2900" i="0" lang="en-US"/>
              <a:t> </a:t>
            </a:r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9" name=""/>
          <p:cNvSpPr>
            <a:spLocks noGrp="1"/>
          </p:cNvSpPr>
          <p:nvPr>
            <p:ph type="ctrTitle"/>
          </p:nvPr>
        </p:nvSpPr>
        <p:spPr>
          <a:xfrm>
            <a:off x="-157291" y="-2900904"/>
            <a:ext cx="7772400" cy="2387600"/>
          </a:xfrm>
        </p:spPr>
        <p:txBody>
          <a:bodyPr/>
          <a:p>
            <a:endParaRPr lang="en-US"/>
          </a:p>
        </p:txBody>
      </p:sp>
      <p:sp>
        <p:nvSpPr>
          <p:cNvPr id="1048690" name=""/>
          <p:cNvSpPr>
            <a:spLocks noGrp="1"/>
          </p:cNvSpPr>
          <p:nvPr>
            <p:ph type="subTitle" idx="1"/>
          </p:nvPr>
        </p:nvSpPr>
        <p:spPr>
          <a:xfrm>
            <a:off x="1585" y="112603"/>
            <a:ext cx="8959241" cy="6616509"/>
          </a:xfrm>
        </p:spPr>
        <p:txBody>
          <a:bodyPr>
            <a:normAutofit fontScale="91667" lnSpcReduction="20000"/>
          </a:bodyPr>
          <a:p>
            <a:pPr algn="l" indent="-342900" marL="342900">
              <a:buFont typeface="Arial"/>
              <a:buChar char="•"/>
            </a:pPr>
            <a:r>
              <a:rPr altLang="en" sz="2900" lang="en-US"/>
              <a:t>Complications</a:t>
            </a:r>
            <a:r>
              <a:rPr altLang="en" sz="2900" lang="en-US"/>
              <a:t> </a:t>
            </a:r>
            <a:r>
              <a:rPr altLang="en" sz="2900" lang="en-US"/>
              <a:t>include</a:t>
            </a:r>
            <a:r>
              <a:rPr altLang="en" sz="2900" lang="en-US"/>
              <a:t>:</a:t>
            </a:r>
            <a:r>
              <a:rPr altLang="en" sz="2900" lang="en-US"/>
              <a:t> </a:t>
            </a:r>
            <a:r>
              <a:rPr altLang="en" b="1" sz="2900" lang="en-US"/>
              <a:t>chronic</a:t>
            </a:r>
            <a:r>
              <a:rPr altLang="en" b="1" sz="2900" lang="en-US"/>
              <a:t> </a:t>
            </a:r>
            <a:r>
              <a:rPr altLang="en" b="1" sz="2900" lang="en-US"/>
              <a:t>pelvic</a:t>
            </a:r>
            <a:r>
              <a:rPr altLang="en" b="1" sz="2900" lang="en-US"/>
              <a:t> </a:t>
            </a:r>
            <a:r>
              <a:rPr altLang="en" b="1" sz="2900" lang="en-US"/>
              <a:t>pain</a:t>
            </a:r>
            <a:r>
              <a:rPr altLang="en" b="1" sz="2900" lang="en-US"/>
              <a:t>,</a:t>
            </a:r>
            <a:r>
              <a:rPr altLang="en" b="1" sz="2900" lang="en-US"/>
              <a:t> </a:t>
            </a:r>
            <a:r>
              <a:rPr altLang="en" b="1" sz="2900" lang="en-US"/>
              <a:t>infertility</a:t>
            </a:r>
            <a:r>
              <a:rPr altLang="en" b="1" sz="2900" lang="en-US"/>
              <a:t>,</a:t>
            </a:r>
            <a:r>
              <a:rPr altLang="en" b="1" sz="2900" lang="en-US"/>
              <a:t> </a:t>
            </a:r>
            <a:r>
              <a:rPr altLang="en" b="1" sz="2900" lang="en-US"/>
              <a:t>ectopic</a:t>
            </a:r>
            <a:r>
              <a:rPr altLang="en" b="1" sz="2900" lang="en-US"/>
              <a:t> </a:t>
            </a:r>
            <a:r>
              <a:rPr altLang="en" b="1" sz="2900" lang="en-US"/>
              <a:t>pregnancy</a:t>
            </a:r>
            <a:r>
              <a:rPr altLang="en" b="1" sz="2900" lang="en-US"/>
              <a:t>.</a:t>
            </a:r>
            <a:endParaRPr lang="en-US"/>
          </a:p>
          <a:p>
            <a:pPr algn="l" indent="0" marL="0">
              <a:buNone/>
            </a:pPr>
            <a:r>
              <a:rPr altLang="en" b="1" sz="2900" lang="en-US"/>
              <a:t>Clinical</a:t>
            </a:r>
            <a:r>
              <a:rPr altLang="en" b="1" sz="2900" lang="en-US"/>
              <a:t> </a:t>
            </a:r>
            <a:r>
              <a:rPr altLang="en" b="1" sz="2900" lang="en-US"/>
              <a:t>presentation</a:t>
            </a:r>
            <a:endParaRPr lang="en-US"/>
          </a:p>
          <a:p>
            <a:pPr algn="l" indent="-342900" marL="342900">
              <a:buFont typeface="Arial"/>
              <a:buChar char="•"/>
            </a:pPr>
            <a:r>
              <a:rPr altLang="en" b="1" sz="2900" lang="en-US"/>
              <a:t>Lower</a:t>
            </a:r>
            <a:r>
              <a:rPr altLang="en" b="1" sz="2900" lang="en-US"/>
              <a:t> </a:t>
            </a:r>
            <a:r>
              <a:rPr altLang="en" b="1" sz="2900" lang="en-US"/>
              <a:t>abdominal</a:t>
            </a:r>
            <a:r>
              <a:rPr altLang="en" b="1" sz="2900" lang="en-US"/>
              <a:t> </a:t>
            </a:r>
            <a:r>
              <a:rPr altLang="en" b="1" sz="2900" lang="en-US"/>
              <a:t>pain</a:t>
            </a:r>
            <a:r>
              <a:rPr altLang="en" b="1" sz="2900" lang="en-US"/>
              <a:t>.</a:t>
            </a:r>
            <a:r>
              <a:rPr altLang="en" b="1" sz="2900" lang="en-US"/>
              <a:t> </a:t>
            </a:r>
            <a:r>
              <a:rPr altLang="en" b="0" sz="2900" lang="en-US"/>
              <a:t>Dull</a:t>
            </a:r>
            <a:r>
              <a:rPr altLang="en" b="0" sz="2900" lang="en-US"/>
              <a:t>,</a:t>
            </a:r>
            <a:r>
              <a:rPr altLang="en" b="0" sz="2900" lang="en-US"/>
              <a:t> </a:t>
            </a:r>
            <a:r>
              <a:rPr altLang="en" b="0" sz="2900" lang="en-US"/>
              <a:t>aching</a:t>
            </a:r>
            <a:r>
              <a:rPr altLang="en" b="0" sz="2900" lang="en-US"/>
              <a:t>,</a:t>
            </a:r>
            <a:r>
              <a:rPr altLang="en" b="0" sz="2900" lang="en-US"/>
              <a:t> </a:t>
            </a:r>
            <a:r>
              <a:rPr altLang="en" b="0" sz="2900" lang="en-US"/>
              <a:t>or</a:t>
            </a:r>
            <a:r>
              <a:rPr altLang="en" b="0" sz="2900" lang="en-US"/>
              <a:t> </a:t>
            </a:r>
            <a:r>
              <a:rPr altLang="en" b="0" sz="2900" lang="en-US"/>
              <a:t>crampy</a:t>
            </a:r>
            <a:r>
              <a:rPr altLang="en" b="0" sz="2900" lang="en-US"/>
              <a:t>,</a:t>
            </a:r>
            <a:r>
              <a:rPr altLang="en" b="0" sz="2900" lang="en-US"/>
              <a:t> </a:t>
            </a:r>
            <a:r>
              <a:rPr altLang="en" b="0" sz="2900" lang="en-US"/>
              <a:t>bilateral</a:t>
            </a:r>
            <a:r>
              <a:rPr altLang="en" b="0" sz="2900" lang="en-US"/>
              <a:t>,</a:t>
            </a:r>
            <a:r>
              <a:rPr altLang="en" b="0" sz="2900" lang="en-US"/>
              <a:t> </a:t>
            </a:r>
            <a:r>
              <a:rPr altLang="en" b="0" sz="2900" lang="en-US"/>
              <a:t>and</a:t>
            </a:r>
            <a:r>
              <a:rPr altLang="en" b="0" sz="2900" lang="en-US"/>
              <a:t> </a:t>
            </a:r>
            <a:r>
              <a:rPr altLang="en" b="0" sz="2900" lang="en-US"/>
              <a:t>constant</a:t>
            </a:r>
            <a:r>
              <a:rPr altLang="en" b="0" sz="2900" lang="en-US"/>
              <a:t>,</a:t>
            </a:r>
            <a:r>
              <a:rPr altLang="en" b="0" sz="2900" lang="en-US"/>
              <a:t> </a:t>
            </a:r>
            <a:r>
              <a:rPr altLang="en" b="0" sz="2900" lang="en-US"/>
              <a:t>begins</a:t>
            </a:r>
            <a:r>
              <a:rPr altLang="en" b="0" sz="2900" lang="en-US"/>
              <a:t> </a:t>
            </a:r>
            <a:r>
              <a:rPr altLang="en" b="0" sz="2900" lang="en-US"/>
              <a:t>a</a:t>
            </a:r>
            <a:r>
              <a:rPr altLang="en" b="0" sz="2900" lang="en-US"/>
              <a:t> </a:t>
            </a:r>
            <a:r>
              <a:rPr altLang="en" b="0" sz="2900" lang="en-US"/>
              <a:t>few</a:t>
            </a:r>
            <a:r>
              <a:rPr altLang="en" b="0" sz="2900" lang="en-US"/>
              <a:t> </a:t>
            </a:r>
            <a:r>
              <a:rPr altLang="en" b="0" sz="2900" lang="en-US"/>
              <a:t>days</a:t>
            </a:r>
            <a:r>
              <a:rPr altLang="en" b="0" sz="2900" lang="en-US"/>
              <a:t> </a:t>
            </a:r>
            <a:r>
              <a:rPr altLang="en" b="0" sz="2900" lang="en-US"/>
              <a:t>after</a:t>
            </a:r>
            <a:r>
              <a:rPr altLang="en" b="0" sz="2900" lang="en-US"/>
              <a:t> </a:t>
            </a:r>
            <a:r>
              <a:rPr altLang="en" b="0" sz="2900" lang="en-US"/>
              <a:t>the</a:t>
            </a:r>
            <a:r>
              <a:rPr altLang="en" b="0" sz="2900" lang="en-US"/>
              <a:t> </a:t>
            </a:r>
            <a:r>
              <a:rPr altLang="en" b="0" sz="2900" lang="en-US"/>
              <a:t>onset</a:t>
            </a:r>
            <a:r>
              <a:rPr altLang="en" b="0" sz="2900" lang="en-US"/>
              <a:t> </a:t>
            </a:r>
            <a:r>
              <a:rPr altLang="en" b="0" sz="2900" lang="en-US"/>
              <a:t>of</a:t>
            </a:r>
            <a:r>
              <a:rPr altLang="en" b="0" sz="2900" lang="en-US"/>
              <a:t> </a:t>
            </a:r>
            <a:r>
              <a:rPr altLang="en" b="0" sz="2900" lang="en-US"/>
              <a:t>the</a:t>
            </a:r>
            <a:r>
              <a:rPr altLang="en" b="0" sz="2900" lang="en-US"/>
              <a:t> </a:t>
            </a:r>
            <a:r>
              <a:rPr altLang="en" b="0" sz="2900" lang="en-US"/>
              <a:t>LMP</a:t>
            </a:r>
            <a:r>
              <a:rPr altLang="en" b="0" sz="2900" lang="en-US"/>
              <a:t> </a:t>
            </a:r>
            <a:r>
              <a:rPr altLang="en" b="0" sz="2900" lang="en-US"/>
              <a:t>and</a:t>
            </a:r>
            <a:r>
              <a:rPr altLang="en" b="0" sz="2900" lang="en-US"/>
              <a:t> </a:t>
            </a:r>
            <a:r>
              <a:rPr altLang="en" b="0" sz="2900" lang="en-US"/>
              <a:t>tends</a:t>
            </a:r>
            <a:r>
              <a:rPr altLang="en" b="0" sz="2900" lang="en-US"/>
              <a:t> </a:t>
            </a:r>
            <a:r>
              <a:rPr altLang="en" b="0" sz="2900" lang="en-US"/>
              <a:t>to</a:t>
            </a:r>
            <a:r>
              <a:rPr altLang="en" b="0" sz="2900" lang="en-US"/>
              <a:t> </a:t>
            </a:r>
            <a:r>
              <a:rPr altLang="en" b="0" sz="2900" lang="en-US"/>
              <a:t>be</a:t>
            </a:r>
            <a:r>
              <a:rPr altLang="en" b="0" sz="2900" lang="en-US"/>
              <a:t> </a:t>
            </a:r>
            <a:r>
              <a:rPr altLang="en" b="0" sz="2900" lang="en-US"/>
              <a:t>accentuated</a:t>
            </a:r>
            <a:r>
              <a:rPr altLang="en" b="0" sz="2900" lang="en-US"/>
              <a:t> </a:t>
            </a:r>
            <a:r>
              <a:rPr altLang="en" b="0" sz="2900" lang="en-US"/>
              <a:t>by</a:t>
            </a:r>
            <a:r>
              <a:rPr altLang="en" b="0" sz="2900" lang="en-US"/>
              <a:t> </a:t>
            </a:r>
            <a:r>
              <a:rPr altLang="en" b="0" sz="2900" lang="en-US"/>
              <a:t>motion</a:t>
            </a:r>
            <a:r>
              <a:rPr altLang="en" b="0" sz="2900" lang="en-US"/>
              <a:t>,</a:t>
            </a:r>
            <a:r>
              <a:rPr altLang="en" b="0" sz="2900" lang="en-US"/>
              <a:t> </a:t>
            </a:r>
            <a:r>
              <a:rPr altLang="en" b="0" sz="2900" lang="en-US"/>
              <a:t>exercise</a:t>
            </a:r>
            <a:r>
              <a:rPr altLang="en" b="0" sz="2900" lang="en-US"/>
              <a:t>,</a:t>
            </a:r>
            <a:r>
              <a:rPr altLang="en" b="0" sz="2900" lang="en-US"/>
              <a:t> </a:t>
            </a:r>
            <a:r>
              <a:rPr altLang="en" b="0" sz="2900" lang="en-US"/>
              <a:t>or</a:t>
            </a:r>
            <a:r>
              <a:rPr altLang="en" b="0" sz="2900" lang="en-US"/>
              <a:t> </a:t>
            </a:r>
            <a:r>
              <a:rPr altLang="en" b="0" sz="2900" lang="en-US"/>
              <a:t>coitus</a:t>
            </a:r>
            <a:r>
              <a:rPr altLang="en" b="0" sz="2900" lang="en-US"/>
              <a:t>,</a:t>
            </a:r>
            <a:r>
              <a:rPr altLang="en" b="0" sz="2900" lang="en-US"/>
              <a:t> </a:t>
            </a:r>
            <a:r>
              <a:rPr altLang="en" b="0" sz="2900" lang="en-US"/>
              <a:t>usually</a:t>
            </a:r>
            <a:r>
              <a:rPr altLang="en" b="0" sz="2900" lang="en-US"/>
              <a:t> </a:t>
            </a:r>
            <a:r>
              <a:rPr altLang="en" b="0" sz="2900" lang="en-US"/>
              <a:t>lasts</a:t>
            </a:r>
            <a:r>
              <a:rPr altLang="en" b="0" sz="2900" lang="en-US"/>
              <a:t> </a:t>
            </a:r>
            <a:r>
              <a:rPr altLang="en" b="0" sz="2900" lang="en-US"/>
              <a:t>less</a:t>
            </a:r>
            <a:r>
              <a:rPr altLang="en" b="0" sz="2900" lang="en-US"/>
              <a:t> </a:t>
            </a:r>
            <a:r>
              <a:rPr altLang="en" b="0" sz="2900" lang="en-US"/>
              <a:t>than</a:t>
            </a:r>
            <a:r>
              <a:rPr altLang="en" b="0" sz="2900" lang="en-US"/>
              <a:t> </a:t>
            </a:r>
            <a:r>
              <a:rPr altLang="en" b="0" sz="2900" lang="en-US"/>
              <a:t>7</a:t>
            </a:r>
            <a:r>
              <a:rPr altLang="en" b="0" sz="2900" lang="en-US"/>
              <a:t> </a:t>
            </a:r>
            <a:r>
              <a:rPr altLang="en" b="0" sz="2900" lang="en-US"/>
              <a:t>days.</a:t>
            </a:r>
            <a:r>
              <a:rPr altLang="en" b="0" sz="2900" lang="en-US"/>
              <a:t> </a:t>
            </a:r>
            <a:endParaRPr lang="en-US"/>
          </a:p>
          <a:p>
            <a:pPr algn="l" indent="-342900" marL="342900">
              <a:buFont typeface="Arial"/>
              <a:buChar char="•"/>
            </a:pPr>
            <a:r>
              <a:rPr altLang="en" b="1" sz="2900" lang="en-US"/>
              <a:t>Abnormal</a:t>
            </a:r>
            <a:r>
              <a:rPr altLang="en" b="1" sz="2900" lang="en-US"/>
              <a:t> </a:t>
            </a:r>
            <a:r>
              <a:rPr altLang="en" b="1" sz="2900" lang="en-US"/>
              <a:t>vaginal</a:t>
            </a:r>
            <a:r>
              <a:rPr altLang="en" b="1" sz="2900" lang="en-US"/>
              <a:t> </a:t>
            </a:r>
            <a:r>
              <a:rPr altLang="en" b="1" sz="2900" lang="en-US"/>
              <a:t>discharge</a:t>
            </a:r>
            <a:r>
              <a:rPr altLang="en" b="1" sz="2900" lang="en-US"/>
              <a:t>.</a:t>
            </a:r>
            <a:r>
              <a:rPr altLang="en" b="1" sz="2900" lang="en-US"/>
              <a:t> </a:t>
            </a:r>
            <a:r>
              <a:rPr altLang="en" b="0" sz="2900" lang="en-US"/>
              <a:t>Present</a:t>
            </a:r>
            <a:r>
              <a:rPr altLang="en" b="0" sz="2900" lang="en-US"/>
              <a:t> </a:t>
            </a:r>
            <a:r>
              <a:rPr altLang="en" b="0" sz="2900" lang="en-US"/>
              <a:t>in</a:t>
            </a:r>
            <a:r>
              <a:rPr altLang="en" b="0" sz="2900" lang="en-US"/>
              <a:t> </a:t>
            </a:r>
            <a:r>
              <a:rPr altLang="en" b="0" sz="2900" lang="en-US"/>
              <a:t>~</a:t>
            </a:r>
            <a:r>
              <a:rPr altLang="en" b="0" sz="2900" lang="en-US"/>
              <a:t>75</a:t>
            </a:r>
            <a:r>
              <a:rPr altLang="en" b="0" sz="2900" lang="en-US"/>
              <a:t>%</a:t>
            </a:r>
            <a:r>
              <a:rPr altLang="en" b="0" sz="2900" lang="en-US"/>
              <a:t> </a:t>
            </a:r>
            <a:r>
              <a:rPr altLang="en" b="0" sz="2900" lang="en-US"/>
              <a:t>of</a:t>
            </a:r>
            <a:r>
              <a:rPr altLang="en" b="0" sz="2900" lang="en-US"/>
              <a:t> </a:t>
            </a:r>
            <a:r>
              <a:rPr altLang="en" b="0" sz="2900" lang="en-US"/>
              <a:t>cases</a:t>
            </a:r>
            <a:r>
              <a:rPr altLang="en" b="0" sz="2900" lang="en-US"/>
              <a:t>.</a:t>
            </a:r>
            <a:endParaRPr lang="en-US"/>
          </a:p>
          <a:p>
            <a:pPr algn="l" indent="-342900" marL="342900">
              <a:buFont typeface="Arial"/>
              <a:buChar char="•"/>
            </a:pPr>
            <a:r>
              <a:rPr altLang="en" b="1" sz="2900" lang="en-US"/>
              <a:t>Unanticipated</a:t>
            </a:r>
            <a:r>
              <a:rPr altLang="en" b="1" sz="2900" lang="en-US"/>
              <a:t> </a:t>
            </a:r>
            <a:r>
              <a:rPr altLang="en" b="1" sz="2900" lang="en-US"/>
              <a:t>vaginal</a:t>
            </a:r>
            <a:r>
              <a:rPr altLang="en" b="1" sz="2900" lang="en-US"/>
              <a:t> </a:t>
            </a:r>
            <a:r>
              <a:rPr altLang="en" b="1" sz="2900" lang="en-US"/>
              <a:t>bleeding</a:t>
            </a:r>
            <a:r>
              <a:rPr altLang="en" b="1" sz="2900" lang="en-US"/>
              <a:t>.</a:t>
            </a:r>
            <a:r>
              <a:rPr altLang="en" b="1" sz="2900" lang="en-US"/>
              <a:t> </a:t>
            </a:r>
            <a:r>
              <a:rPr altLang="en" b="0" sz="2900" lang="en-US"/>
              <a:t>Often</a:t>
            </a:r>
            <a:r>
              <a:rPr altLang="en" b="0" sz="2900" lang="en-US"/>
              <a:t> </a:t>
            </a:r>
            <a:r>
              <a:rPr altLang="en" b="0" sz="2900" lang="en-US"/>
              <a:t>postcoital</a:t>
            </a:r>
            <a:r>
              <a:rPr altLang="en" b="0" sz="2900" lang="en-US"/>
              <a:t>,</a:t>
            </a:r>
            <a:r>
              <a:rPr altLang="en" b="0" sz="2900" lang="en-US"/>
              <a:t> </a:t>
            </a:r>
            <a:r>
              <a:rPr altLang="en" b="0" sz="2900" lang="en-US"/>
              <a:t>is</a:t>
            </a:r>
            <a:r>
              <a:rPr altLang="en" b="0" sz="2900" lang="en-US"/>
              <a:t> </a:t>
            </a:r>
            <a:r>
              <a:rPr altLang="en" b="0" sz="2900" lang="en-US"/>
              <a:t>reported</a:t>
            </a:r>
            <a:r>
              <a:rPr altLang="en" b="0" sz="2900" lang="en-US"/>
              <a:t> </a:t>
            </a:r>
            <a:r>
              <a:rPr altLang="en" b="0" sz="2900" lang="en-US"/>
              <a:t>in</a:t>
            </a:r>
            <a:r>
              <a:rPr altLang="en" b="0" sz="2900" lang="en-US"/>
              <a:t> </a:t>
            </a:r>
            <a:r>
              <a:rPr altLang="en" b="0" sz="2900" lang="en-US"/>
              <a:t>about</a:t>
            </a:r>
            <a:r>
              <a:rPr altLang="en" b="0" sz="2900" lang="en-US"/>
              <a:t> </a:t>
            </a:r>
            <a:r>
              <a:rPr altLang="en" b="0" sz="2900" lang="en-US"/>
              <a:t>40</a:t>
            </a:r>
            <a:r>
              <a:rPr altLang="en" b="0" sz="2900" lang="en-US"/>
              <a:t>%</a:t>
            </a:r>
            <a:r>
              <a:rPr altLang="en" b="0" sz="2900" lang="en-US"/>
              <a:t> </a:t>
            </a:r>
            <a:r>
              <a:rPr altLang="en" b="0" sz="2900" lang="en-US"/>
              <a:t>of</a:t>
            </a:r>
            <a:r>
              <a:rPr altLang="en" b="0" sz="2900" lang="en-US"/>
              <a:t> </a:t>
            </a:r>
            <a:r>
              <a:rPr altLang="en" b="0" sz="2900" lang="en-US"/>
              <a:t>cases</a:t>
            </a:r>
            <a:r>
              <a:rPr altLang="en" b="0" sz="2900" lang="en-US"/>
              <a:t>.</a:t>
            </a:r>
            <a:endParaRPr lang="en-US"/>
          </a:p>
          <a:p>
            <a:pPr algn="l" indent="-342900" marL="342900">
              <a:buFont typeface="Arial"/>
              <a:buChar char="•"/>
            </a:pPr>
            <a:r>
              <a:rPr altLang="en" b="1" sz="2900" lang="en-US"/>
              <a:t>Temperature</a:t>
            </a:r>
            <a:r>
              <a:rPr altLang="en" b="1" sz="2900" lang="en-US"/>
              <a:t> </a:t>
            </a:r>
            <a:r>
              <a:rPr altLang="en" b="1" sz="2900" lang="en-US"/>
              <a:t>&gt;</a:t>
            </a:r>
            <a:r>
              <a:rPr altLang="en" b="1" sz="2900" lang="en-US"/>
              <a:t> </a:t>
            </a:r>
            <a:r>
              <a:rPr altLang="en" b="1" sz="2900" lang="en-US"/>
              <a:t>38</a:t>
            </a:r>
            <a:r>
              <a:rPr altLang="en" b="1" sz="2900" lang="en-US"/>
              <a:t> </a:t>
            </a:r>
            <a:r>
              <a:rPr altLang="en" b="1" sz="2900" lang="en-US"/>
              <a:t>degrees</a:t>
            </a:r>
            <a:r>
              <a:rPr altLang="en" b="1" sz="2900" lang="en-US"/>
              <a:t> </a:t>
            </a:r>
            <a:r>
              <a:rPr altLang="en" b="1" sz="2900" lang="en-US"/>
              <a:t>Celsius</a:t>
            </a:r>
            <a:r>
              <a:rPr altLang="en" b="1" sz="2900" lang="en-US"/>
              <a:t>.</a:t>
            </a:r>
            <a:r>
              <a:rPr altLang="en" b="1" sz="2900" lang="en-US"/>
              <a:t> </a:t>
            </a:r>
            <a:r>
              <a:rPr altLang="en" b="0" sz="2900" lang="en-US"/>
              <a:t>Found</a:t>
            </a:r>
            <a:r>
              <a:rPr altLang="en" b="0" sz="2900" lang="en-US"/>
              <a:t> </a:t>
            </a:r>
            <a:r>
              <a:rPr altLang="en" b="0" sz="2900" lang="en-US"/>
              <a:t>in</a:t>
            </a:r>
            <a:r>
              <a:rPr altLang="en" b="0" sz="2900" lang="en-US"/>
              <a:t> </a:t>
            </a:r>
            <a:r>
              <a:rPr altLang="en" b="0" sz="2900" lang="en-US"/>
              <a:t>30</a:t>
            </a:r>
            <a:r>
              <a:rPr altLang="en" b="0" sz="2900" lang="en-US"/>
              <a:t>%</a:t>
            </a:r>
            <a:r>
              <a:rPr altLang="en" b="0" sz="2900" lang="en-US"/>
              <a:t> </a:t>
            </a:r>
            <a:r>
              <a:rPr altLang="en" b="0" sz="2900" lang="en-US"/>
              <a:t>of</a:t>
            </a:r>
            <a:r>
              <a:rPr altLang="en" b="0" sz="2900" lang="en-US"/>
              <a:t> </a:t>
            </a:r>
            <a:r>
              <a:rPr altLang="en" b="0" sz="2900" lang="en-US"/>
              <a:t>cases</a:t>
            </a:r>
            <a:r>
              <a:rPr altLang="en" b="0" sz="2900" lang="en-US"/>
              <a:t>.</a:t>
            </a:r>
            <a:endParaRPr lang="en-US"/>
          </a:p>
          <a:p>
            <a:pPr algn="l" indent="-342900" marL="342900">
              <a:buFont typeface="Arial"/>
              <a:buChar char="•"/>
            </a:pPr>
            <a:r>
              <a:rPr altLang="en" b="1" sz="2900" lang="en-US"/>
              <a:t>Nausea</a:t>
            </a:r>
            <a:r>
              <a:rPr altLang="en" b="1" sz="2900" lang="en-US"/>
              <a:t> </a:t>
            </a:r>
            <a:r>
              <a:rPr altLang="en" b="0" sz="2900" lang="en-US"/>
              <a:t>and</a:t>
            </a:r>
            <a:r>
              <a:rPr altLang="en" b="0" sz="2900" lang="en-US"/>
              <a:t> </a:t>
            </a:r>
            <a:r>
              <a:rPr altLang="en" b="1" sz="2900" lang="en-US"/>
              <a:t>vomiting</a:t>
            </a:r>
            <a:r>
              <a:rPr altLang="en" b="1" sz="2900" lang="en-US"/>
              <a:t> </a:t>
            </a:r>
            <a:r>
              <a:rPr altLang="en" b="0" sz="2900" lang="en-US"/>
              <a:t>manifest</a:t>
            </a:r>
            <a:r>
              <a:rPr altLang="en" b="0" sz="2900" lang="en-US"/>
              <a:t> </a:t>
            </a:r>
            <a:r>
              <a:rPr altLang="en" b="0" sz="2900" lang="en-US"/>
              <a:t>late</a:t>
            </a:r>
            <a:r>
              <a:rPr altLang="en" b="0" sz="2900" lang="en-US"/>
              <a:t>.</a:t>
            </a:r>
            <a:endParaRPr lang="en-US"/>
          </a:p>
          <a:p>
            <a:pPr algn="l" indent="-342900" marL="342900">
              <a:buFont typeface="Arial"/>
              <a:buChar char="•"/>
            </a:pPr>
            <a:r>
              <a:rPr altLang="en" b="1" sz="2900" lang="en-US"/>
              <a:t>Abnormal</a:t>
            </a:r>
            <a:r>
              <a:rPr altLang="en" b="1" sz="2900" lang="en-US"/>
              <a:t> </a:t>
            </a:r>
            <a:r>
              <a:rPr altLang="en" b="1" sz="2900" lang="en-US"/>
              <a:t>Uterine</a:t>
            </a:r>
            <a:r>
              <a:rPr altLang="en" b="1" sz="2900" lang="en-US"/>
              <a:t> </a:t>
            </a:r>
            <a:r>
              <a:rPr altLang="en" b="1" sz="2900" lang="en-US"/>
              <a:t>Bleeding</a:t>
            </a:r>
            <a:r>
              <a:rPr altLang="en" b="1" sz="2900" lang="en-US"/>
              <a:t> </a:t>
            </a:r>
            <a:r>
              <a:rPr altLang="en" b="0" sz="2900" lang="en-US"/>
              <a:t>in</a:t>
            </a:r>
            <a:r>
              <a:rPr altLang="en" b="0" sz="2900" lang="en-US"/>
              <a:t> </a:t>
            </a:r>
            <a:r>
              <a:rPr altLang="en" b="0" sz="2900" lang="en-US"/>
              <a:t>33</a:t>
            </a:r>
            <a:r>
              <a:rPr altLang="en" b="0" sz="2900" lang="en-US"/>
              <a:t>%</a:t>
            </a:r>
            <a:r>
              <a:rPr altLang="en" b="0" sz="2900" lang="en-US"/>
              <a:t> </a:t>
            </a:r>
            <a:r>
              <a:rPr altLang="en" b="0" sz="2900" lang="en-US"/>
              <a:t>of</a:t>
            </a:r>
            <a:r>
              <a:rPr altLang="en" b="0" sz="2900" lang="en-US"/>
              <a:t> </a:t>
            </a:r>
            <a:r>
              <a:rPr altLang="en" b="0" sz="2900" lang="en-US"/>
              <a:t>patients</a:t>
            </a:r>
            <a:r>
              <a:rPr altLang="en" b="0" sz="2900" lang="en-US"/>
              <a:t>.</a:t>
            </a:r>
            <a:endParaRPr lang="en-US"/>
          </a:p>
          <a:p>
            <a:pPr algn="l" indent="-342900" marL="342900">
              <a:buFont typeface="Arial"/>
              <a:buChar char="•"/>
            </a:pPr>
            <a:r>
              <a:rPr altLang="en" b="1" sz="2900" lang="en-US"/>
              <a:t>Rebound</a:t>
            </a:r>
            <a:r>
              <a:rPr altLang="en" b="1" sz="2900" lang="en-US"/>
              <a:t> </a:t>
            </a:r>
            <a:r>
              <a:rPr altLang="en" b="1" sz="2900" lang="en-US"/>
              <a:t>lower</a:t>
            </a:r>
            <a:r>
              <a:rPr altLang="en" b="1" sz="2900" lang="en-US"/>
              <a:t> </a:t>
            </a:r>
            <a:r>
              <a:rPr altLang="en" b="1" sz="2900" lang="en-US"/>
              <a:t>abdominal</a:t>
            </a:r>
            <a:r>
              <a:rPr altLang="en" b="1" sz="2900" lang="en-US"/>
              <a:t> </a:t>
            </a:r>
            <a:r>
              <a:rPr altLang="en" b="1" sz="2900" lang="en-US"/>
              <a:t>tenderness</a:t>
            </a:r>
            <a:r>
              <a:rPr altLang="en" b="1" sz="2900" lang="en-US"/>
              <a:t> </a:t>
            </a:r>
            <a:r>
              <a:rPr altLang="en" b="0" sz="2900" lang="en-US"/>
              <a:t>and</a:t>
            </a:r>
            <a:r>
              <a:rPr altLang="en" b="0" sz="2900" lang="en-US"/>
              <a:t> </a:t>
            </a:r>
            <a:r>
              <a:rPr altLang="en" b="1" sz="2900" lang="en-US"/>
              <a:t>involuntary</a:t>
            </a:r>
            <a:r>
              <a:rPr altLang="en" b="1" sz="2900" lang="en-US"/>
              <a:t> </a:t>
            </a:r>
            <a:r>
              <a:rPr altLang="en" b="1" sz="2900" lang="en-US"/>
              <a:t>guarding</a:t>
            </a:r>
            <a:r>
              <a:rPr altLang="en" b="1" sz="2900" lang="en-US"/>
              <a:t> </a:t>
            </a:r>
            <a:r>
              <a:rPr altLang="en" b="0" sz="2900" lang="en-US"/>
              <a:t>may</a:t>
            </a:r>
            <a:r>
              <a:rPr altLang="en" b="0" sz="2900" lang="en-US"/>
              <a:t> </a:t>
            </a:r>
            <a:r>
              <a:rPr altLang="en" b="0" sz="2900" lang="en-US"/>
              <a:t>be</a:t>
            </a:r>
            <a:r>
              <a:rPr altLang="en" b="0" sz="2900" lang="en-US"/>
              <a:t> </a:t>
            </a:r>
            <a:r>
              <a:rPr altLang="en" b="0" sz="2900" lang="en-US"/>
              <a:t>noted</a:t>
            </a:r>
            <a:r>
              <a:rPr altLang="en" b="0" sz="2900" lang="en-US"/>
              <a:t> </a:t>
            </a:r>
            <a:r>
              <a:rPr altLang="en" b="0" sz="2900" lang="en-US"/>
              <a:t>and</a:t>
            </a:r>
            <a:r>
              <a:rPr altLang="en" b="0" sz="2900" lang="en-US"/>
              <a:t> </a:t>
            </a:r>
            <a:r>
              <a:rPr altLang="en" b="0" sz="2900" lang="en-US"/>
              <a:t>suggest</a:t>
            </a:r>
            <a:r>
              <a:rPr altLang="en" b="0" sz="2900" lang="en-US"/>
              <a:t> </a:t>
            </a:r>
            <a:r>
              <a:rPr altLang="en" b="0" sz="2900" lang="en-US"/>
              <a:t>associated</a:t>
            </a:r>
            <a:r>
              <a:rPr altLang="en" b="0" sz="2900" lang="en-US"/>
              <a:t> </a:t>
            </a:r>
            <a:r>
              <a:rPr altLang="en" b="0" sz="2900" lang="en-US"/>
              <a:t>peritonitis</a:t>
            </a:r>
            <a:r>
              <a:rPr altLang="en" b="0" sz="2900" lang="en-US"/>
              <a:t>.</a:t>
            </a:r>
            <a:r>
              <a:rPr altLang="en" b="0" sz="2900" lang="en-US"/>
              <a:t> </a:t>
            </a:r>
            <a:r>
              <a:rPr altLang="en" b="0" sz="2900" lang="en-US"/>
              <a:t> </a:t>
            </a:r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1" name=""/>
          <p:cNvSpPr>
            <a:spLocks noGrp="1"/>
          </p:cNvSpPr>
          <p:nvPr>
            <p:ph type="ctrTitle"/>
          </p:nvPr>
        </p:nvSpPr>
        <p:spPr>
          <a:xfrm>
            <a:off x="228599" y="-2744661"/>
            <a:ext cx="7772400" cy="2387600"/>
          </a:xfrm>
        </p:spPr>
        <p:txBody>
          <a:bodyPr/>
          <a:p>
            <a:endParaRPr lang="en-US"/>
          </a:p>
        </p:txBody>
      </p:sp>
      <p:sp>
        <p:nvSpPr>
          <p:cNvPr id="1048692" name=""/>
          <p:cNvSpPr>
            <a:spLocks noGrp="1"/>
          </p:cNvSpPr>
          <p:nvPr>
            <p:ph type="subTitle" idx="1"/>
          </p:nvPr>
        </p:nvSpPr>
        <p:spPr>
          <a:xfrm>
            <a:off x="27526" y="138642"/>
            <a:ext cx="8929300" cy="6642530"/>
          </a:xfrm>
        </p:spPr>
        <p:txBody>
          <a:bodyPr>
            <a:normAutofit fontScale="83333" lnSpcReduction="20000"/>
          </a:bodyPr>
          <a:p>
            <a:pPr algn="l"/>
            <a:r>
              <a:rPr altLang="en" b="1" sz="2900" lang="en-US"/>
              <a:t>Acute</a:t>
            </a:r>
            <a:r>
              <a:rPr altLang="en" b="1" sz="2900" lang="en-US"/>
              <a:t> </a:t>
            </a:r>
            <a:r>
              <a:rPr altLang="en" b="1" sz="2900" lang="en-US"/>
              <a:t>intestinal</a:t>
            </a:r>
            <a:r>
              <a:rPr altLang="en" b="1" sz="2900" lang="en-US"/>
              <a:t> </a:t>
            </a:r>
            <a:r>
              <a:rPr altLang="en" b="1" sz="2900" lang="en-US"/>
              <a:t>obstruction</a:t>
            </a:r>
            <a:r>
              <a:rPr altLang="en" b="1" sz="2900" lang="en-US"/>
              <a:t>:</a:t>
            </a:r>
            <a:r>
              <a:rPr altLang="en" b="1" sz="2900" lang="en-US"/>
              <a:t> </a:t>
            </a:r>
            <a:r>
              <a:rPr altLang="en" b="1" sz="2900" lang="en-US"/>
              <a:t>Symptoms</a:t>
            </a:r>
            <a:r>
              <a:rPr altLang="en" b="1" sz="2900" lang="en-US"/>
              <a:t> </a:t>
            </a:r>
            <a:r>
              <a:rPr altLang="en" b="1" sz="2900" lang="en-US"/>
              <a:t>include</a:t>
            </a:r>
            <a:endParaRPr lang="en-US"/>
          </a:p>
          <a:p>
            <a:pPr algn="l" indent="-342900" marL="342900">
              <a:buFont typeface="Arial"/>
              <a:buChar char="•"/>
            </a:pPr>
            <a:r>
              <a:rPr altLang="en" b="0" sz="2900" lang="en-US"/>
              <a:t>Abdominal</a:t>
            </a:r>
            <a:r>
              <a:rPr altLang="en" b="0" sz="2900" lang="en-US"/>
              <a:t> </a:t>
            </a:r>
            <a:r>
              <a:rPr altLang="en" b="0" sz="2900" lang="en-US"/>
              <a:t>pain</a:t>
            </a:r>
            <a:endParaRPr lang="en-US"/>
          </a:p>
          <a:p>
            <a:pPr algn="l" indent="-342900" marL="342900">
              <a:buFont typeface="Arial"/>
              <a:buChar char="•"/>
            </a:pPr>
            <a:r>
              <a:rPr altLang="en" b="0" sz="2900" lang="en-US"/>
              <a:t>Abdominal</a:t>
            </a:r>
            <a:r>
              <a:rPr altLang="en" b="0" sz="2900" lang="en-US"/>
              <a:t> </a:t>
            </a:r>
            <a:r>
              <a:rPr altLang="en" b="0" sz="2900" lang="en-US"/>
              <a:t>distention</a:t>
            </a:r>
            <a:endParaRPr lang="en-US"/>
          </a:p>
          <a:p>
            <a:pPr algn="l" indent="-342900" marL="342900">
              <a:buFont typeface="Arial"/>
              <a:buChar char="•"/>
            </a:pPr>
            <a:r>
              <a:rPr altLang="en" b="0" sz="2900" lang="en-US"/>
              <a:t>Nausea</a:t>
            </a:r>
            <a:r>
              <a:rPr altLang="en" b="0" sz="2900" lang="en-US"/>
              <a:t>,</a:t>
            </a:r>
            <a:r>
              <a:rPr altLang="en" b="0" sz="2900" lang="en-US"/>
              <a:t> </a:t>
            </a:r>
            <a:r>
              <a:rPr altLang="en" b="0" sz="2900" lang="en-US"/>
              <a:t>vomiting</a:t>
            </a:r>
            <a:endParaRPr lang="en-US"/>
          </a:p>
          <a:p>
            <a:pPr algn="l" indent="-342900" marL="342900">
              <a:buFont typeface="Arial"/>
              <a:buChar char="•"/>
            </a:pPr>
            <a:r>
              <a:rPr altLang="en" b="0" sz="2900" lang="en-US"/>
              <a:t>Constipation</a:t>
            </a:r>
            <a:r>
              <a:rPr altLang="en" b="0" sz="2900" lang="en-US"/>
              <a:t>/</a:t>
            </a:r>
            <a:r>
              <a:rPr altLang="en" b="0" sz="2900" lang="en-US"/>
              <a:t>absence</a:t>
            </a:r>
            <a:r>
              <a:rPr altLang="en" b="0" sz="2900" lang="en-US"/>
              <a:t> </a:t>
            </a:r>
            <a:r>
              <a:rPr altLang="en" b="0" sz="2900" lang="en-US"/>
              <a:t>of</a:t>
            </a:r>
            <a:r>
              <a:rPr altLang="en" b="0" sz="2900" lang="en-US"/>
              <a:t> </a:t>
            </a:r>
            <a:r>
              <a:rPr altLang="en" b="0" sz="2900" lang="en-US"/>
              <a:t>flatus</a:t>
            </a:r>
            <a:endParaRPr lang="en-US"/>
          </a:p>
          <a:p>
            <a:pPr algn="l" indent="-342900" marL="342900">
              <a:buFont typeface="Arial"/>
              <a:buChar char="•"/>
            </a:pPr>
            <a:r>
              <a:rPr altLang="en" b="0" sz="2900" lang="en-US"/>
              <a:t>Fever</a:t>
            </a:r>
            <a:r>
              <a:rPr altLang="en" b="0" sz="2900" lang="en-US"/>
              <a:t> </a:t>
            </a:r>
            <a:r>
              <a:rPr altLang="en" b="0" sz="2900" lang="en-US"/>
              <a:t>and</a:t>
            </a:r>
            <a:r>
              <a:rPr altLang="en" b="0" sz="2900" lang="en-US"/>
              <a:t> </a:t>
            </a:r>
            <a:r>
              <a:rPr altLang="en" b="0" sz="2900" lang="en-US"/>
              <a:t>tachycardia</a:t>
            </a:r>
            <a:r>
              <a:rPr altLang="en" b="0" sz="2900" lang="en-US"/>
              <a:t>.</a:t>
            </a:r>
            <a:r>
              <a:rPr altLang="en" b="0" sz="2900" lang="en-US"/>
              <a:t> </a:t>
            </a:r>
            <a:r>
              <a:rPr altLang="en" b="0" sz="2900" lang="en-US"/>
              <a:t>Late</a:t>
            </a:r>
            <a:r>
              <a:rPr altLang="en" b="0" sz="2900" lang="en-US"/>
              <a:t> </a:t>
            </a:r>
            <a:r>
              <a:rPr altLang="en" b="0" sz="2900" lang="en-US"/>
              <a:t>findings</a:t>
            </a:r>
            <a:r>
              <a:rPr altLang="en" b="0" sz="2900" lang="en-US"/>
              <a:t>,</a:t>
            </a:r>
            <a:r>
              <a:rPr altLang="en" b="0" sz="2900" lang="en-US"/>
              <a:t> </a:t>
            </a:r>
            <a:r>
              <a:rPr altLang="en" b="0" sz="2900" lang="en-US"/>
              <a:t>may</a:t>
            </a:r>
            <a:r>
              <a:rPr altLang="en" b="0" sz="2900" lang="en-US"/>
              <a:t> </a:t>
            </a:r>
            <a:r>
              <a:rPr altLang="en" b="0" sz="2900" lang="en-US"/>
              <a:t>be</a:t>
            </a:r>
            <a:r>
              <a:rPr altLang="en" b="0" sz="2900" lang="en-US"/>
              <a:t> </a:t>
            </a:r>
            <a:r>
              <a:rPr altLang="en" b="0" sz="2900" lang="en-US"/>
              <a:t>associated</a:t>
            </a:r>
            <a:r>
              <a:rPr altLang="en" b="0" sz="2900" lang="en-US"/>
              <a:t> </a:t>
            </a:r>
            <a:r>
              <a:rPr altLang="en" b="0" sz="2900" lang="en-US"/>
              <a:t>with</a:t>
            </a:r>
            <a:r>
              <a:rPr altLang="en" b="0" sz="2900" lang="en-US"/>
              <a:t> </a:t>
            </a:r>
            <a:r>
              <a:rPr altLang="en" b="0" sz="2900" lang="en-US"/>
              <a:t>strangulation</a:t>
            </a:r>
            <a:r>
              <a:rPr altLang="en" b="0" sz="2900" lang="en-US"/>
              <a:t>.</a:t>
            </a:r>
            <a:endParaRPr lang="en-US"/>
          </a:p>
          <a:p>
            <a:pPr algn="l" indent="0" marL="0">
              <a:buNone/>
            </a:pPr>
            <a:r>
              <a:rPr altLang="en" b="1" sz="2900" lang="en-US"/>
              <a:t>Ectopic</a:t>
            </a:r>
            <a:r>
              <a:rPr altLang="en" b="1" sz="2900" lang="en-US"/>
              <a:t> </a:t>
            </a:r>
            <a:r>
              <a:rPr altLang="en" b="1" sz="2900" lang="en-US"/>
              <a:t>pregnancy</a:t>
            </a:r>
            <a:endParaRPr lang="en-US"/>
          </a:p>
          <a:p>
            <a:pPr algn="l" indent="-342900" marL="342900">
              <a:buFont typeface="Arial"/>
              <a:buChar char="•"/>
            </a:pPr>
            <a:r>
              <a:rPr altLang="en" b="0" sz="2900" lang="en-US"/>
              <a:t>Classic</a:t>
            </a:r>
            <a:r>
              <a:rPr altLang="en" b="0" sz="2900" lang="en-US"/>
              <a:t> </a:t>
            </a:r>
            <a:r>
              <a:rPr altLang="en" b="0" sz="2900" lang="en-US"/>
              <a:t>triad</a:t>
            </a:r>
            <a:r>
              <a:rPr altLang="en" b="0" sz="2900" lang="en-US"/>
              <a:t> </a:t>
            </a:r>
            <a:r>
              <a:rPr altLang="en" b="0" sz="2900" lang="en-US"/>
              <a:t>of</a:t>
            </a:r>
            <a:r>
              <a:rPr altLang="en" b="0" sz="2900" lang="en-US"/>
              <a:t> </a:t>
            </a:r>
            <a:r>
              <a:rPr altLang="en" b="0" sz="2900" lang="en-US"/>
              <a:t>ectopic</a:t>
            </a:r>
            <a:r>
              <a:rPr altLang="en" b="0" sz="2900" lang="en-US"/>
              <a:t> </a:t>
            </a:r>
            <a:r>
              <a:rPr altLang="en" b="0" sz="2900" lang="en-US"/>
              <a:t>pregnancy</a:t>
            </a:r>
            <a:r>
              <a:rPr altLang="en" b="0" sz="2900" lang="en-US"/>
              <a:t> </a:t>
            </a:r>
            <a:r>
              <a:rPr altLang="en" b="0" sz="2900" lang="en-US"/>
              <a:t>is</a:t>
            </a:r>
            <a:r>
              <a:rPr altLang="en" b="0" sz="2900" lang="en-US"/>
              <a:t>:</a:t>
            </a:r>
            <a:r>
              <a:rPr altLang="en" b="0" sz="2900" lang="en-US"/>
              <a:t> </a:t>
            </a:r>
            <a:r>
              <a:rPr altLang="en" b="1" sz="2900" lang="en-US"/>
              <a:t>pain</a:t>
            </a:r>
            <a:r>
              <a:rPr altLang="en" b="1" sz="2900" lang="en-US"/>
              <a:t>,</a:t>
            </a:r>
            <a:r>
              <a:rPr altLang="en" b="1" sz="2900" lang="en-US"/>
              <a:t> </a:t>
            </a:r>
            <a:r>
              <a:rPr altLang="en" b="1" sz="2900" lang="en-US"/>
              <a:t>amenorrhea</a:t>
            </a:r>
            <a:r>
              <a:rPr altLang="en" b="1" sz="2900" lang="en-US"/>
              <a:t>,</a:t>
            </a:r>
            <a:r>
              <a:rPr altLang="en" b="1" sz="2900" lang="en-US"/>
              <a:t> </a:t>
            </a:r>
            <a:r>
              <a:rPr altLang="en" b="0" sz="2900" lang="en-US"/>
              <a:t>and</a:t>
            </a:r>
            <a:r>
              <a:rPr altLang="en" b="0" sz="2900" lang="en-US"/>
              <a:t> </a:t>
            </a:r>
            <a:r>
              <a:rPr altLang="en" b="1" sz="2900" lang="en-US"/>
              <a:t>vaginal</a:t>
            </a:r>
            <a:r>
              <a:rPr altLang="en" b="1" sz="2900" lang="en-US"/>
              <a:t> </a:t>
            </a:r>
            <a:r>
              <a:rPr altLang="en" b="1" sz="2900" lang="en-US"/>
              <a:t>bleeding</a:t>
            </a:r>
            <a:r>
              <a:rPr altLang="en" b="1" sz="2900" lang="en-US"/>
              <a:t> </a:t>
            </a:r>
            <a:r>
              <a:rPr altLang="en" b="1" sz="2900" lang="en-US"/>
              <a:t>(</a:t>
            </a:r>
            <a:r>
              <a:rPr altLang="en" b="1" sz="2900" lang="en-US"/>
              <a:t>occurs</a:t>
            </a:r>
            <a:r>
              <a:rPr altLang="en" b="1" sz="2900" lang="en-US"/>
              <a:t> </a:t>
            </a:r>
            <a:r>
              <a:rPr altLang="en" b="1" sz="2900" lang="en-US"/>
              <a:t>in</a:t>
            </a:r>
            <a:r>
              <a:rPr altLang="en" b="1" sz="2900" lang="en-US"/>
              <a:t> </a:t>
            </a:r>
            <a:r>
              <a:rPr altLang="en" b="1" sz="2900" lang="en-US"/>
              <a:t>only</a:t>
            </a:r>
            <a:r>
              <a:rPr altLang="en" b="1" sz="2900" lang="en-US"/>
              <a:t> </a:t>
            </a:r>
            <a:r>
              <a:rPr altLang="en" b="1" sz="2900" lang="en-US"/>
              <a:t>about</a:t>
            </a:r>
            <a:r>
              <a:rPr altLang="en" b="1" sz="2900" lang="en-US"/>
              <a:t> </a:t>
            </a:r>
            <a:r>
              <a:rPr altLang="en" b="1" sz="2900" lang="en-US"/>
              <a:t>50</a:t>
            </a:r>
            <a:r>
              <a:rPr altLang="en" b="1" sz="2900" lang="en-US"/>
              <a:t>%</a:t>
            </a:r>
            <a:r>
              <a:rPr altLang="en" b="1" sz="2900" lang="en-US"/>
              <a:t> </a:t>
            </a:r>
            <a:r>
              <a:rPr altLang="en" b="1" sz="2900" lang="en-US"/>
              <a:t>of</a:t>
            </a:r>
            <a:r>
              <a:rPr altLang="en" b="1" sz="2900" lang="en-US"/>
              <a:t> </a:t>
            </a:r>
            <a:r>
              <a:rPr altLang="en" b="1" sz="2900" lang="en-US"/>
              <a:t>patients</a:t>
            </a:r>
            <a:r>
              <a:rPr altLang="en" b="1" sz="2900" lang="en-US"/>
              <a:t>)</a:t>
            </a:r>
            <a:endParaRPr lang="en-US"/>
          </a:p>
          <a:p>
            <a:pPr algn="l" indent="-342900" marL="342900">
              <a:buFont typeface="Arial"/>
              <a:buChar char="•"/>
            </a:pPr>
            <a:r>
              <a:rPr altLang="en" b="0" sz="2900" lang="en-US"/>
              <a:t>Others</a:t>
            </a:r>
            <a:r>
              <a:rPr altLang="en" b="0" sz="2900" lang="en-US"/>
              <a:t>:</a:t>
            </a:r>
            <a:r>
              <a:rPr altLang="en" b="0" sz="2900" lang="en-US"/>
              <a:t> </a:t>
            </a:r>
            <a:r>
              <a:rPr altLang="en" b="1" sz="2900" lang="en-US"/>
              <a:t>presence</a:t>
            </a:r>
            <a:r>
              <a:rPr altLang="en" b="1" sz="2900" lang="en-US"/>
              <a:t> </a:t>
            </a:r>
            <a:r>
              <a:rPr altLang="en" b="1" sz="2900" lang="en-US"/>
              <a:t>of</a:t>
            </a:r>
            <a:r>
              <a:rPr altLang="en" b="1" sz="2900" lang="en-US"/>
              <a:t> </a:t>
            </a:r>
            <a:r>
              <a:rPr altLang="en" b="1" sz="2900" lang="en-US"/>
              <a:t>peritoneal</a:t>
            </a:r>
            <a:r>
              <a:rPr altLang="en" b="1" sz="2900" lang="en-US"/>
              <a:t> </a:t>
            </a:r>
            <a:r>
              <a:rPr altLang="en" b="1" sz="2900" lang="en-US"/>
              <a:t>signs</a:t>
            </a:r>
            <a:r>
              <a:rPr altLang="en" b="1" sz="2900" lang="en-US"/>
              <a:t>,</a:t>
            </a:r>
            <a:r>
              <a:rPr altLang="en" b="1" sz="2900" lang="en-US"/>
              <a:t> </a:t>
            </a:r>
            <a:r>
              <a:rPr altLang="en" b="1" sz="2900" lang="en-US"/>
              <a:t>cervical</a:t>
            </a:r>
            <a:r>
              <a:rPr altLang="en" b="1" sz="2900" lang="en-US"/>
              <a:t> </a:t>
            </a:r>
            <a:r>
              <a:rPr altLang="en" b="1" sz="2900" lang="en-US"/>
              <a:t>motion</a:t>
            </a:r>
            <a:r>
              <a:rPr altLang="en" b="1" sz="2900" lang="en-US"/>
              <a:t> </a:t>
            </a:r>
            <a:r>
              <a:rPr altLang="en" b="1" sz="2900" lang="en-US"/>
              <a:t>tenderness</a:t>
            </a:r>
            <a:r>
              <a:rPr altLang="en" b="1" sz="2900" lang="en-US"/>
              <a:t>,</a:t>
            </a:r>
            <a:r>
              <a:rPr altLang="en" b="1" sz="2900" lang="en-US"/>
              <a:t> </a:t>
            </a:r>
            <a:r>
              <a:rPr altLang="en" b="1" sz="2900" lang="en-US"/>
              <a:t>unilateral</a:t>
            </a:r>
            <a:r>
              <a:rPr altLang="en" b="1" sz="2900" lang="en-US"/>
              <a:t> </a:t>
            </a:r>
            <a:r>
              <a:rPr altLang="en" b="1" sz="2900" lang="en-US"/>
              <a:t>or</a:t>
            </a:r>
            <a:r>
              <a:rPr altLang="en" b="1" sz="2900" lang="en-US"/>
              <a:t> </a:t>
            </a:r>
            <a:r>
              <a:rPr altLang="en" b="1" sz="2900" lang="en-US"/>
              <a:t>bilateral</a:t>
            </a:r>
            <a:r>
              <a:rPr altLang="en" b="1" sz="2900" lang="en-US"/>
              <a:t> </a:t>
            </a:r>
            <a:r>
              <a:rPr altLang="en" b="1" sz="2900" lang="en-US"/>
              <a:t>abdominal</a:t>
            </a:r>
            <a:r>
              <a:rPr altLang="en" b="1" sz="2900" lang="en-US"/>
              <a:t> </a:t>
            </a:r>
            <a:r>
              <a:rPr altLang="en" b="1" sz="2900" lang="en-US"/>
              <a:t>or</a:t>
            </a:r>
            <a:r>
              <a:rPr altLang="en" b="1" sz="2900" lang="en-US"/>
              <a:t> </a:t>
            </a:r>
            <a:r>
              <a:rPr altLang="en" b="1" sz="2900" lang="en-US"/>
              <a:t>pelvic</a:t>
            </a:r>
            <a:r>
              <a:rPr altLang="en" b="1" sz="2900" lang="en-US"/>
              <a:t> </a:t>
            </a:r>
            <a:r>
              <a:rPr altLang="en" b="1" sz="2900" lang="en-US"/>
              <a:t>tenderness</a:t>
            </a:r>
            <a:r>
              <a:rPr altLang="en" b="1" sz="2900" lang="en-US"/>
              <a:t>,</a:t>
            </a:r>
            <a:r>
              <a:rPr altLang="en" b="1" sz="2900" lang="en-US"/>
              <a:t> </a:t>
            </a:r>
            <a:r>
              <a:rPr altLang="en" b="1" sz="2900" lang="en-US"/>
              <a:t>usually</a:t>
            </a:r>
            <a:r>
              <a:rPr altLang="en" b="1" sz="2900" lang="en-US"/>
              <a:t> </a:t>
            </a:r>
            <a:r>
              <a:rPr altLang="en" b="1" sz="2900" lang="en-US"/>
              <a:t>much</a:t>
            </a:r>
            <a:r>
              <a:rPr altLang="en" b="1" sz="2900" lang="en-US"/>
              <a:t> </a:t>
            </a:r>
            <a:r>
              <a:rPr altLang="en" b="1" sz="2900" lang="en-US"/>
              <a:t>worse</a:t>
            </a:r>
            <a:r>
              <a:rPr altLang="en" b="1" sz="2900" lang="en-US"/>
              <a:t> </a:t>
            </a:r>
            <a:r>
              <a:rPr altLang="en" b="1" sz="2900" lang="en-US"/>
              <a:t>on</a:t>
            </a:r>
            <a:r>
              <a:rPr altLang="en" b="1" sz="2900" lang="en-US"/>
              <a:t> </a:t>
            </a:r>
            <a:r>
              <a:rPr altLang="en" b="1" sz="2900" lang="en-US"/>
              <a:t>affected</a:t>
            </a:r>
            <a:r>
              <a:rPr altLang="en" b="1" sz="2900" lang="en-US"/>
              <a:t> </a:t>
            </a:r>
            <a:r>
              <a:rPr altLang="en" b="1" sz="2900" lang="en-US"/>
              <a:t>side</a:t>
            </a:r>
            <a:r>
              <a:rPr altLang="en" b="1" sz="2900" lang="en-US"/>
              <a:t>.</a:t>
            </a:r>
            <a:endParaRPr lang="en-US"/>
          </a:p>
          <a:p>
            <a:pPr algn="l" indent="-342900" marL="342900">
              <a:buFont typeface="Arial"/>
              <a:buChar char="•"/>
            </a:pPr>
            <a:r>
              <a:rPr altLang="en" b="0" sz="2900" lang="en-US"/>
              <a:t>Abdominal</a:t>
            </a:r>
            <a:r>
              <a:rPr altLang="en" b="0" sz="2900" lang="en-US"/>
              <a:t> </a:t>
            </a:r>
            <a:r>
              <a:rPr altLang="en" b="0" sz="2900" lang="en-US"/>
              <a:t>rigidity</a:t>
            </a:r>
            <a:r>
              <a:rPr altLang="en" b="0" sz="2900" lang="en-US"/>
              <a:t>,</a:t>
            </a:r>
            <a:r>
              <a:rPr altLang="en" b="0" sz="2900" lang="en-US"/>
              <a:t> </a:t>
            </a:r>
            <a:r>
              <a:rPr altLang="en" b="0" sz="2900" lang="en-US"/>
              <a:t>involuntary</a:t>
            </a:r>
            <a:r>
              <a:rPr altLang="en" b="0" sz="2900" lang="en-US"/>
              <a:t> </a:t>
            </a:r>
            <a:r>
              <a:rPr altLang="en" b="0" sz="2900" lang="en-US"/>
              <a:t>guarding</a:t>
            </a:r>
            <a:r>
              <a:rPr altLang="en" b="0" sz="2900" lang="en-US"/>
              <a:t> </a:t>
            </a:r>
            <a:r>
              <a:rPr altLang="en" b="0" sz="2900" lang="en-US"/>
              <a:t>and</a:t>
            </a:r>
            <a:r>
              <a:rPr altLang="en" b="0" sz="2900" lang="en-US"/>
              <a:t> </a:t>
            </a:r>
            <a:r>
              <a:rPr altLang="en" b="0" sz="2900" lang="en-US"/>
              <a:t>severe</a:t>
            </a:r>
            <a:r>
              <a:rPr altLang="en" b="0" sz="2900" lang="en-US"/>
              <a:t> </a:t>
            </a:r>
            <a:r>
              <a:rPr altLang="en" b="0" sz="2900" lang="en-US"/>
              <a:t>tenderness</a:t>
            </a:r>
            <a:r>
              <a:rPr altLang="en" b="0" sz="2900" lang="en-US"/>
              <a:t> </a:t>
            </a:r>
            <a:r>
              <a:rPr altLang="en" b="0" sz="2900" lang="en-US"/>
              <a:t>as</a:t>
            </a:r>
            <a:r>
              <a:rPr altLang="en" b="0" sz="2900" lang="en-US"/>
              <a:t> </a:t>
            </a:r>
            <a:r>
              <a:rPr altLang="en" b="0" sz="2900" lang="en-US"/>
              <a:t>well</a:t>
            </a:r>
            <a:r>
              <a:rPr altLang="en" b="0" sz="2900" lang="en-US"/>
              <a:t> </a:t>
            </a:r>
            <a:r>
              <a:rPr altLang="en" b="0" sz="2900" lang="en-US"/>
              <a:t>as</a:t>
            </a:r>
            <a:r>
              <a:rPr altLang="en" b="0" sz="2900" lang="en-US"/>
              <a:t> </a:t>
            </a:r>
            <a:r>
              <a:rPr altLang="en" b="0" sz="2900" lang="en-US"/>
              <a:t>evidence</a:t>
            </a:r>
            <a:r>
              <a:rPr altLang="en" b="0" sz="2900" lang="en-US"/>
              <a:t> </a:t>
            </a:r>
            <a:r>
              <a:rPr altLang="en" b="0" sz="2900" lang="en-US"/>
              <a:t>of</a:t>
            </a:r>
            <a:r>
              <a:rPr altLang="en" b="0" sz="2900" lang="en-US"/>
              <a:t> </a:t>
            </a:r>
            <a:r>
              <a:rPr altLang="en" b="0" sz="2900" lang="en-US"/>
              <a:t>hypovolemic</a:t>
            </a:r>
            <a:r>
              <a:rPr altLang="en" b="0" sz="2900" lang="en-US"/>
              <a:t> </a:t>
            </a:r>
            <a:r>
              <a:rPr altLang="en" b="0" sz="2900" lang="en-US"/>
              <a:t>shock</a:t>
            </a:r>
            <a:r>
              <a:rPr altLang="en" b="0" sz="2900" lang="en-US"/>
              <a:t>,</a:t>
            </a:r>
            <a:r>
              <a:rPr altLang="en" b="0" sz="2900" lang="en-US"/>
              <a:t> </a:t>
            </a:r>
            <a:r>
              <a:rPr altLang="en" b="0" sz="2900" lang="en-US"/>
              <a:t>such</a:t>
            </a:r>
            <a:r>
              <a:rPr altLang="en" b="0" sz="2900" lang="en-US"/>
              <a:t> </a:t>
            </a:r>
            <a:r>
              <a:rPr altLang="en" b="0" sz="2900" lang="en-US"/>
              <a:t>as</a:t>
            </a:r>
            <a:r>
              <a:rPr altLang="en" b="0" sz="2900" lang="en-US"/>
              <a:t> </a:t>
            </a:r>
            <a:r>
              <a:rPr altLang="en" b="0" sz="2900" lang="en-US"/>
              <a:t>orthostatic</a:t>
            </a:r>
            <a:r>
              <a:rPr altLang="en" b="0" sz="2900" lang="en-US"/>
              <a:t> </a:t>
            </a:r>
            <a:r>
              <a:rPr altLang="en" b="0" sz="2900" lang="en-US"/>
              <a:t>blood</a:t>
            </a:r>
            <a:r>
              <a:rPr altLang="en" b="0" sz="2900" lang="en-US"/>
              <a:t> </a:t>
            </a:r>
            <a:r>
              <a:rPr altLang="en" b="0" sz="2900" lang="en-US"/>
              <a:t>pressure</a:t>
            </a:r>
            <a:r>
              <a:rPr altLang="en" b="0" sz="2900" lang="en-US"/>
              <a:t> </a:t>
            </a:r>
            <a:r>
              <a:rPr altLang="en" b="0" sz="2900" lang="en-US"/>
              <a:t>changes</a:t>
            </a:r>
            <a:r>
              <a:rPr altLang="en" b="0" sz="2900" lang="en-US"/>
              <a:t> </a:t>
            </a:r>
            <a:r>
              <a:rPr altLang="en" b="0" sz="2900" lang="en-US"/>
              <a:t>and</a:t>
            </a:r>
            <a:r>
              <a:rPr altLang="en" b="0" sz="2900" lang="en-US"/>
              <a:t> </a:t>
            </a:r>
            <a:r>
              <a:rPr altLang="en" b="0" sz="2900" lang="en-US"/>
              <a:t>tachycardia</a:t>
            </a:r>
            <a:r>
              <a:rPr altLang="en" b="0" sz="2900" lang="en-US"/>
              <a:t> </a:t>
            </a:r>
            <a:r>
              <a:rPr altLang="en" b="0" sz="2900" lang="en-US"/>
              <a:t>should</a:t>
            </a:r>
            <a:r>
              <a:rPr altLang="en" b="0" sz="2900" lang="en-US"/>
              <a:t> </a:t>
            </a:r>
            <a:r>
              <a:rPr altLang="en" b="0" sz="2900" lang="en-US"/>
              <a:t>alert</a:t>
            </a:r>
            <a:r>
              <a:rPr altLang="en" b="0" sz="2900" lang="en-US"/>
              <a:t> </a:t>
            </a:r>
            <a:r>
              <a:rPr altLang="en" b="0" sz="2900" lang="en-US"/>
              <a:t>the</a:t>
            </a:r>
            <a:r>
              <a:rPr altLang="en" b="0" sz="2900" lang="en-US"/>
              <a:t> </a:t>
            </a:r>
            <a:r>
              <a:rPr altLang="en" b="0" sz="2900" lang="en-US"/>
              <a:t>clinician</a:t>
            </a:r>
            <a:r>
              <a:rPr altLang="en" b="0" sz="2900" lang="en-US"/>
              <a:t> </a:t>
            </a:r>
            <a:r>
              <a:rPr altLang="en" b="0" sz="2900" lang="en-US"/>
              <a:t>to</a:t>
            </a:r>
            <a:r>
              <a:rPr altLang="en" b="0" sz="2900" lang="en-US"/>
              <a:t> </a:t>
            </a:r>
            <a:r>
              <a:rPr altLang="en" b="0" sz="2900" lang="en-US"/>
              <a:t>a</a:t>
            </a:r>
            <a:r>
              <a:rPr altLang="en" b="0" sz="2900" lang="en-US"/>
              <a:t> </a:t>
            </a:r>
            <a:r>
              <a:rPr altLang="en" b="0" sz="2900" lang="en-US"/>
              <a:t>surgical</a:t>
            </a:r>
            <a:r>
              <a:rPr altLang="en" b="0" sz="2900" lang="en-US"/>
              <a:t> </a:t>
            </a:r>
            <a:r>
              <a:rPr altLang="en" b="0" sz="2900" lang="en-US"/>
              <a:t>emergency</a:t>
            </a:r>
            <a:r>
              <a:rPr altLang="en" b="0" sz="2900" lang="en-US"/>
              <a:t>.</a:t>
            </a:r>
            <a:r>
              <a:rPr altLang="en" b="0" sz="2900" lang="en-US"/>
              <a:t> </a:t>
            </a:r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3" name=""/>
          <p:cNvSpPr>
            <a:spLocks noGrp="1"/>
          </p:cNvSpPr>
          <p:nvPr>
            <p:ph type="ctrTitle"/>
          </p:nvPr>
        </p:nvSpPr>
        <p:spPr>
          <a:xfrm>
            <a:off x="0" y="-2952986"/>
            <a:ext cx="7772400" cy="2387600"/>
          </a:xfrm>
        </p:spPr>
        <p:txBody>
          <a:bodyPr/>
          <a:p>
            <a:endParaRPr lang="en-US"/>
          </a:p>
        </p:txBody>
      </p:sp>
      <p:sp>
        <p:nvSpPr>
          <p:cNvPr id="1048694" name=""/>
          <p:cNvSpPr>
            <a:spLocks noGrp="1"/>
          </p:cNvSpPr>
          <p:nvPr>
            <p:ph type="subTitle" idx="1"/>
          </p:nvPr>
        </p:nvSpPr>
        <p:spPr>
          <a:xfrm>
            <a:off x="40497" y="73542"/>
            <a:ext cx="9037065" cy="6707630"/>
          </a:xfrm>
        </p:spPr>
        <p:txBody>
          <a:bodyPr>
            <a:normAutofit fontScale="79167" lnSpcReduction="20000"/>
          </a:bodyPr>
          <a:p>
            <a:pPr algn="l"/>
            <a:r>
              <a:rPr altLang="en" b="1" sz="2900" lang="en-US"/>
              <a:t>Crohns</a:t>
            </a:r>
            <a:r>
              <a:rPr altLang="en" b="1" sz="2900" lang="en-US"/>
              <a:t> </a:t>
            </a:r>
            <a:r>
              <a:rPr altLang="en" b="1" sz="2900" lang="en-US"/>
              <a:t>disease</a:t>
            </a:r>
            <a:endParaRPr lang="en-US"/>
          </a:p>
          <a:p>
            <a:pPr algn="l" indent="-342900" marL="342900">
              <a:buFont typeface="Arial"/>
              <a:buChar char="•"/>
            </a:pPr>
            <a:r>
              <a:rPr altLang="en" b="0" sz="2900" lang="en-US"/>
              <a:t>Idiopathic</a:t>
            </a:r>
            <a:r>
              <a:rPr altLang="en" b="0" sz="2900" lang="en-US"/>
              <a:t>,</a:t>
            </a:r>
            <a:r>
              <a:rPr altLang="en" b="0" sz="2900" lang="en-US"/>
              <a:t> </a:t>
            </a:r>
            <a:r>
              <a:rPr altLang="en" b="0" sz="2900" lang="en-US"/>
              <a:t>chronic</a:t>
            </a:r>
            <a:r>
              <a:rPr altLang="en" b="0" sz="2900" lang="en-US"/>
              <a:t> </a:t>
            </a:r>
            <a:r>
              <a:rPr altLang="en" b="0" sz="2900" lang="en-US"/>
              <a:t>inflammatory</a:t>
            </a:r>
            <a:r>
              <a:rPr altLang="en" b="0" sz="2900" lang="en-US"/>
              <a:t> </a:t>
            </a:r>
            <a:r>
              <a:rPr altLang="en" b="0" sz="2900" lang="en-US"/>
              <a:t>process</a:t>
            </a:r>
            <a:r>
              <a:rPr altLang="en" b="0" sz="2900" lang="en-US"/>
              <a:t> </a:t>
            </a:r>
            <a:r>
              <a:rPr altLang="en" b="0" sz="2900" lang="en-US"/>
              <a:t>that</a:t>
            </a:r>
            <a:r>
              <a:rPr altLang="en" b="0" sz="2900" lang="en-US"/>
              <a:t> </a:t>
            </a:r>
            <a:r>
              <a:rPr altLang="en" b="0" sz="2900" lang="en-US"/>
              <a:t>can</a:t>
            </a:r>
            <a:r>
              <a:rPr altLang="en" b="0" sz="2900" lang="en-US"/>
              <a:t> </a:t>
            </a:r>
            <a:r>
              <a:rPr altLang="en" b="0" sz="2900" lang="en-US"/>
              <a:t>affect</a:t>
            </a:r>
            <a:r>
              <a:rPr altLang="en" b="0" sz="2900" lang="en-US"/>
              <a:t> </a:t>
            </a:r>
            <a:r>
              <a:rPr altLang="en" b="0" sz="2900" lang="en-US"/>
              <a:t>any</a:t>
            </a:r>
            <a:r>
              <a:rPr altLang="en" b="0" sz="2900" lang="en-US"/>
              <a:t> </a:t>
            </a:r>
            <a:r>
              <a:rPr altLang="en" b="0" sz="2900" lang="en-US"/>
              <a:t>part</a:t>
            </a:r>
            <a:r>
              <a:rPr altLang="en" b="0" sz="2900" lang="en-US"/>
              <a:t> </a:t>
            </a:r>
            <a:r>
              <a:rPr altLang="en" b="0" sz="2900" lang="en-US"/>
              <a:t>of</a:t>
            </a:r>
            <a:r>
              <a:rPr altLang="en" b="0" sz="2900" lang="en-US"/>
              <a:t> </a:t>
            </a:r>
            <a:r>
              <a:rPr altLang="en" b="0" sz="2900" lang="en-US"/>
              <a:t>the</a:t>
            </a:r>
            <a:r>
              <a:rPr altLang="en" b="0" sz="2900" lang="en-US"/>
              <a:t> </a:t>
            </a:r>
            <a:r>
              <a:rPr altLang="en" b="0" sz="2900" lang="en-US"/>
              <a:t>gastrointestinal</a:t>
            </a:r>
            <a:r>
              <a:rPr altLang="en" b="0" sz="2900" lang="en-US"/>
              <a:t> </a:t>
            </a:r>
            <a:r>
              <a:rPr altLang="en" b="0" sz="2900" lang="en-US"/>
              <a:t>tract</a:t>
            </a:r>
            <a:r>
              <a:rPr altLang="en" b="0" sz="2900" lang="en-US"/>
              <a:t> </a:t>
            </a:r>
            <a:r>
              <a:rPr altLang="en" b="0" sz="2900" lang="en-US"/>
              <a:t>from</a:t>
            </a:r>
            <a:r>
              <a:rPr altLang="en" b="0" sz="2900" lang="en-US"/>
              <a:t> </a:t>
            </a:r>
            <a:r>
              <a:rPr altLang="en" b="0" sz="2900" lang="en-US"/>
              <a:t>the</a:t>
            </a:r>
            <a:r>
              <a:rPr altLang="en" b="0" sz="2900" lang="en-US"/>
              <a:t> </a:t>
            </a:r>
            <a:r>
              <a:rPr altLang="en" b="0" sz="2900" lang="en-US"/>
              <a:t>mouth</a:t>
            </a:r>
            <a:r>
              <a:rPr altLang="en" b="0" sz="2900" lang="en-US"/>
              <a:t> </a:t>
            </a:r>
            <a:r>
              <a:rPr altLang="en" b="0" sz="2900" lang="en-US"/>
              <a:t>to</a:t>
            </a:r>
            <a:r>
              <a:rPr altLang="en" b="0" sz="2900" lang="en-US"/>
              <a:t> </a:t>
            </a:r>
            <a:r>
              <a:rPr altLang="en" b="0" sz="2900" lang="en-US"/>
              <a:t>the</a:t>
            </a:r>
            <a:r>
              <a:rPr altLang="en" b="0" sz="2900" lang="en-US"/>
              <a:t> </a:t>
            </a:r>
            <a:r>
              <a:rPr altLang="en" b="0" sz="2900" lang="en-US"/>
              <a:t>anus</a:t>
            </a:r>
            <a:r>
              <a:rPr altLang="en" b="0" sz="2900" lang="en-US"/>
              <a:t>.</a:t>
            </a:r>
            <a:endParaRPr lang="en-US"/>
          </a:p>
          <a:p>
            <a:pPr algn="l" indent="-342900" marL="342900">
              <a:buFont typeface="Arial"/>
              <a:buChar char="•"/>
            </a:pPr>
            <a:r>
              <a:rPr altLang="en" b="0" sz="2900" lang="en-US"/>
              <a:t>Characteristic</a:t>
            </a:r>
            <a:r>
              <a:rPr altLang="en" b="0" sz="2900" lang="en-US"/>
              <a:t> </a:t>
            </a:r>
            <a:r>
              <a:rPr altLang="en" b="0" sz="2900" lang="en-US"/>
              <a:t>presentation</a:t>
            </a:r>
            <a:r>
              <a:rPr altLang="en" b="0" sz="2900" lang="en-US"/>
              <a:t> </a:t>
            </a:r>
            <a:r>
              <a:rPr altLang="en" b="0" sz="2900" lang="en-US"/>
              <a:t>is</a:t>
            </a:r>
            <a:r>
              <a:rPr altLang="en" b="0" sz="2900" lang="en-US"/>
              <a:t>:</a:t>
            </a:r>
            <a:r>
              <a:rPr altLang="en" b="0" sz="2900" lang="en-US"/>
              <a:t> </a:t>
            </a:r>
            <a:r>
              <a:rPr altLang="en" b="1" sz="2900" lang="en-US"/>
              <a:t>abdominal</a:t>
            </a:r>
            <a:r>
              <a:rPr altLang="en" b="1" sz="2900" lang="en-US"/>
              <a:t> </a:t>
            </a:r>
            <a:r>
              <a:rPr altLang="en" b="1" sz="2900" lang="en-US"/>
              <a:t>pain</a:t>
            </a:r>
            <a:r>
              <a:rPr altLang="en" b="1" sz="2900" lang="en-US"/>
              <a:t> </a:t>
            </a:r>
            <a:r>
              <a:rPr altLang="en" b="0" sz="2900" lang="en-US"/>
              <a:t>which</a:t>
            </a:r>
            <a:r>
              <a:rPr altLang="en" b="0" sz="2900" lang="en-US"/>
              <a:t> </a:t>
            </a:r>
            <a:r>
              <a:rPr altLang="en" b="0" sz="2900" lang="en-US"/>
              <a:t>is</a:t>
            </a:r>
            <a:r>
              <a:rPr altLang="en" b="0" sz="2900" lang="en-US"/>
              <a:t> </a:t>
            </a:r>
            <a:r>
              <a:rPr altLang="en" b="0" sz="2900" lang="en-US"/>
              <a:t>crumpy</a:t>
            </a:r>
            <a:r>
              <a:rPr altLang="en" b="0" sz="2900" lang="en-US"/>
              <a:t>,</a:t>
            </a:r>
            <a:r>
              <a:rPr altLang="en" b="0" sz="2900" lang="en-US"/>
              <a:t> </a:t>
            </a:r>
            <a:r>
              <a:rPr altLang="en" b="0" sz="2900" lang="en-US"/>
              <a:t>in</a:t>
            </a:r>
            <a:r>
              <a:rPr altLang="en" b="0" sz="2900" lang="en-US"/>
              <a:t> </a:t>
            </a:r>
            <a:r>
              <a:rPr altLang="en" b="0" sz="2900" lang="en-US"/>
              <a:t>the</a:t>
            </a:r>
            <a:r>
              <a:rPr altLang="en" b="0" sz="2900" lang="en-US"/>
              <a:t> </a:t>
            </a:r>
            <a:r>
              <a:rPr altLang="en" b="0" sz="2900" lang="en-US"/>
              <a:t>lower</a:t>
            </a:r>
            <a:r>
              <a:rPr altLang="en" b="0" sz="2900" lang="en-US"/>
              <a:t> </a:t>
            </a:r>
            <a:r>
              <a:rPr altLang="en" b="0" sz="2900" lang="en-US"/>
              <a:t>right</a:t>
            </a:r>
            <a:r>
              <a:rPr altLang="en" b="0" sz="2900" lang="en-US"/>
              <a:t> </a:t>
            </a:r>
            <a:r>
              <a:rPr altLang="en" b="0" sz="2900" lang="en-US"/>
              <a:t>quadrant</a:t>
            </a:r>
            <a:r>
              <a:rPr altLang="en" b="0" sz="2900" lang="en-US"/>
              <a:t> </a:t>
            </a:r>
            <a:r>
              <a:rPr altLang="en" b="0" sz="2900" lang="en-US"/>
              <a:t>or</a:t>
            </a:r>
            <a:r>
              <a:rPr altLang="en" b="0" sz="2900" lang="en-US"/>
              <a:t> </a:t>
            </a:r>
            <a:r>
              <a:rPr altLang="en" b="0" sz="2900" lang="en-US"/>
              <a:t>periumbilical</a:t>
            </a:r>
            <a:r>
              <a:rPr altLang="en" b="0" sz="2900" lang="en-US"/>
              <a:t>,</a:t>
            </a:r>
            <a:r>
              <a:rPr altLang="en" b="0" sz="2900" lang="en-US"/>
              <a:t> </a:t>
            </a:r>
            <a:r>
              <a:rPr altLang="en" b="0" sz="2900" lang="en-US"/>
              <a:t>often</a:t>
            </a:r>
            <a:r>
              <a:rPr altLang="en" b="0" sz="2900" lang="en-US"/>
              <a:t> </a:t>
            </a:r>
            <a:r>
              <a:rPr altLang="en" b="0" sz="2900" lang="en-US"/>
              <a:t>relieved</a:t>
            </a:r>
            <a:r>
              <a:rPr altLang="en" b="0" sz="2900" lang="en-US"/>
              <a:t> </a:t>
            </a:r>
            <a:r>
              <a:rPr altLang="en" b="0" sz="2900" lang="en-US"/>
              <a:t>by</a:t>
            </a:r>
            <a:r>
              <a:rPr altLang="en" b="0" sz="2900" lang="en-US"/>
              <a:t> </a:t>
            </a:r>
            <a:r>
              <a:rPr altLang="en" b="0" sz="2900" lang="en-US"/>
              <a:t>defecation</a:t>
            </a:r>
            <a:r>
              <a:rPr altLang="en" b="0" sz="2900" lang="en-US"/>
              <a:t>.</a:t>
            </a:r>
            <a:r>
              <a:rPr altLang="en" b="0" sz="2900" lang="en-US"/>
              <a:t> </a:t>
            </a:r>
            <a:r>
              <a:rPr altLang="en" b="0" sz="2900" lang="en-US"/>
              <a:t>May</a:t>
            </a:r>
            <a:r>
              <a:rPr altLang="en" b="0" sz="2900" lang="en-US"/>
              <a:t> </a:t>
            </a:r>
            <a:r>
              <a:rPr altLang="en" b="0" sz="2900" lang="en-US"/>
              <a:t>be</a:t>
            </a:r>
            <a:r>
              <a:rPr altLang="en" b="0" sz="2900" lang="en-US"/>
              <a:t> </a:t>
            </a:r>
            <a:r>
              <a:rPr altLang="en" b="0" sz="2900" lang="en-US"/>
              <a:t>diffuse</a:t>
            </a:r>
            <a:r>
              <a:rPr altLang="en" b="0" sz="2900" lang="en-US"/>
              <a:t> </a:t>
            </a:r>
            <a:r>
              <a:rPr altLang="en" b="0" sz="2900" lang="en-US"/>
              <a:t>and</a:t>
            </a:r>
            <a:r>
              <a:rPr altLang="en" b="0" sz="2900" lang="en-US"/>
              <a:t> </a:t>
            </a:r>
            <a:r>
              <a:rPr altLang="en" b="0" sz="2900" lang="en-US"/>
              <a:t>constant</a:t>
            </a:r>
            <a:r>
              <a:rPr altLang="en" b="0" sz="2900" lang="en-US"/>
              <a:t>,</a:t>
            </a:r>
            <a:r>
              <a:rPr altLang="en" b="0" sz="2900" lang="en-US"/>
              <a:t> </a:t>
            </a:r>
            <a:r>
              <a:rPr altLang="en" b="1" sz="2900" lang="en-US"/>
              <a:t>prolonged</a:t>
            </a:r>
            <a:r>
              <a:rPr altLang="en" b="1" sz="2900" lang="en-US"/>
              <a:t> </a:t>
            </a:r>
            <a:r>
              <a:rPr altLang="en" b="1" sz="2900" lang="en-US"/>
              <a:t>nonbloody</a:t>
            </a:r>
            <a:r>
              <a:rPr altLang="en" b="1" sz="2900" lang="en-US"/>
              <a:t> </a:t>
            </a:r>
            <a:r>
              <a:rPr altLang="en" b="1" sz="2900" lang="en-US"/>
              <a:t>diarrhea</a:t>
            </a:r>
            <a:r>
              <a:rPr altLang="en" b="1" sz="2900" lang="en-US"/>
              <a:t> </a:t>
            </a:r>
            <a:r>
              <a:rPr altLang="en" b="0" sz="2900" lang="en-US"/>
              <a:t>with</a:t>
            </a:r>
            <a:r>
              <a:rPr altLang="en" b="0" sz="2900" lang="en-US"/>
              <a:t> </a:t>
            </a:r>
            <a:r>
              <a:rPr altLang="en" b="0" sz="2900" lang="en-US"/>
              <a:t>weight</a:t>
            </a:r>
            <a:r>
              <a:rPr altLang="en" b="0" sz="2900" lang="en-US"/>
              <a:t> </a:t>
            </a:r>
            <a:r>
              <a:rPr altLang="en" b="0" sz="2900" lang="en-US"/>
              <a:t>loss</a:t>
            </a:r>
            <a:r>
              <a:rPr altLang="en" b="0" sz="2900" lang="en-US"/>
              <a:t> </a:t>
            </a:r>
            <a:r>
              <a:rPr altLang="en" b="0" sz="2900" lang="en-US"/>
              <a:t>and</a:t>
            </a:r>
            <a:r>
              <a:rPr altLang="en" b="0" sz="2900" lang="en-US"/>
              <a:t> </a:t>
            </a:r>
            <a:r>
              <a:rPr altLang="en" b="0" sz="2900" lang="en-US"/>
              <a:t>possible</a:t>
            </a:r>
            <a:r>
              <a:rPr altLang="en" b="0" sz="2900" lang="en-US"/>
              <a:t> </a:t>
            </a:r>
            <a:r>
              <a:rPr altLang="en" b="0" sz="2900" lang="en-US"/>
              <a:t>malabsorption</a:t>
            </a:r>
            <a:r>
              <a:rPr altLang="en" b="0" sz="2900" lang="en-US"/>
              <a:t> </a:t>
            </a:r>
            <a:r>
              <a:rPr altLang="en" b="0" sz="2900" lang="en-US"/>
              <a:t>syndrome</a:t>
            </a:r>
            <a:r>
              <a:rPr altLang="en" b="0" sz="2900" lang="en-US"/>
              <a:t>.</a:t>
            </a:r>
            <a:r>
              <a:rPr altLang="en" b="0" sz="2900" lang="en-US"/>
              <a:t> </a:t>
            </a:r>
            <a:r>
              <a:rPr altLang="en" b="0" sz="2900" lang="en-US"/>
              <a:t>If</a:t>
            </a:r>
            <a:r>
              <a:rPr altLang="en" b="0" sz="2900" lang="en-US"/>
              <a:t> </a:t>
            </a:r>
            <a:r>
              <a:rPr altLang="en" b="0" sz="2900" lang="en-US"/>
              <a:t>colon</a:t>
            </a:r>
            <a:r>
              <a:rPr altLang="en" b="0" sz="2900" lang="en-US"/>
              <a:t> </a:t>
            </a:r>
            <a:r>
              <a:rPr altLang="en" b="0" sz="2900" lang="en-US"/>
              <a:t>is</a:t>
            </a:r>
            <a:r>
              <a:rPr altLang="en" b="0" sz="2900" lang="en-US"/>
              <a:t> </a:t>
            </a:r>
            <a:r>
              <a:rPr altLang="en" b="0" sz="2900" lang="en-US"/>
              <a:t>involved</a:t>
            </a:r>
            <a:r>
              <a:rPr altLang="en" b="0" sz="2900" lang="en-US"/>
              <a:t>,</a:t>
            </a:r>
            <a:r>
              <a:rPr altLang="en" b="0" sz="2900" lang="en-US"/>
              <a:t> </a:t>
            </a:r>
            <a:r>
              <a:rPr altLang="en" b="0" sz="2900" lang="en-US"/>
              <a:t>the</a:t>
            </a:r>
            <a:r>
              <a:rPr altLang="en" b="0" sz="2900" lang="en-US"/>
              <a:t> </a:t>
            </a:r>
            <a:r>
              <a:rPr altLang="en" b="0" sz="2900" lang="en-US"/>
              <a:t>diarrhea</a:t>
            </a:r>
            <a:r>
              <a:rPr altLang="en" b="0" sz="2900" lang="en-US"/>
              <a:t> </a:t>
            </a:r>
            <a:r>
              <a:rPr altLang="en" b="0" sz="2900" lang="en-US"/>
              <a:t>may</a:t>
            </a:r>
            <a:r>
              <a:rPr altLang="en" b="0" sz="2900" lang="en-US"/>
              <a:t> </a:t>
            </a:r>
            <a:r>
              <a:rPr altLang="en" b="0" sz="2900" lang="en-US"/>
              <a:t>contain</a:t>
            </a:r>
            <a:r>
              <a:rPr altLang="en" b="0" sz="2900" lang="en-US"/>
              <a:t> </a:t>
            </a:r>
            <a:r>
              <a:rPr altLang="en" b="0" sz="2900" lang="en-US"/>
              <a:t>blood</a:t>
            </a:r>
            <a:r>
              <a:rPr altLang="en" b="0" sz="2900" lang="en-US"/>
              <a:t>,</a:t>
            </a:r>
            <a:r>
              <a:rPr altLang="en" b="0" sz="2900" lang="en-US"/>
              <a:t> </a:t>
            </a:r>
            <a:r>
              <a:rPr altLang="en" b="0" sz="2900" lang="en-US"/>
              <a:t>mucus</a:t>
            </a:r>
            <a:r>
              <a:rPr altLang="en" b="0" sz="2900" lang="en-US"/>
              <a:t> </a:t>
            </a:r>
            <a:r>
              <a:rPr altLang="en" b="0" sz="2900" lang="en-US"/>
              <a:t>and</a:t>
            </a:r>
            <a:r>
              <a:rPr altLang="en" b="0" sz="2900" lang="en-US"/>
              <a:t> </a:t>
            </a:r>
            <a:r>
              <a:rPr altLang="en" b="0" sz="2900" lang="en-US"/>
              <a:t>pus</a:t>
            </a:r>
            <a:r>
              <a:rPr altLang="en" b="0" sz="2900" lang="en-US"/>
              <a:t>.</a:t>
            </a:r>
            <a:endParaRPr lang="en-US"/>
          </a:p>
          <a:p>
            <a:pPr algn="l" indent="-342900" marL="342900">
              <a:buFont typeface="Arial"/>
              <a:buChar char="•"/>
            </a:pPr>
            <a:r>
              <a:rPr altLang="en" b="1" sz="2900" lang="en-US"/>
              <a:t>Other</a:t>
            </a:r>
            <a:r>
              <a:rPr altLang="en" b="1" sz="2900" lang="en-US"/>
              <a:t> </a:t>
            </a:r>
            <a:r>
              <a:rPr altLang="en" b="1" sz="2900" lang="en-US"/>
              <a:t>signs</a:t>
            </a:r>
            <a:r>
              <a:rPr altLang="en" b="1" sz="2900" lang="en-US"/>
              <a:t> </a:t>
            </a:r>
            <a:r>
              <a:rPr altLang="en" b="1" sz="2900" lang="en-US"/>
              <a:t>and</a:t>
            </a:r>
            <a:r>
              <a:rPr altLang="en" b="1" sz="2900" lang="en-US"/>
              <a:t> </a:t>
            </a:r>
            <a:r>
              <a:rPr altLang="en" b="1" sz="2900" lang="en-US"/>
              <a:t>symptoms</a:t>
            </a:r>
            <a:r>
              <a:rPr altLang="en" b="1" sz="2900" lang="en-US"/>
              <a:t> </a:t>
            </a:r>
            <a:r>
              <a:rPr altLang="en" b="1" sz="2900" lang="en-US"/>
              <a:t>are</a:t>
            </a:r>
            <a:r>
              <a:rPr altLang="en" b="1" sz="2900" lang="en-US"/>
              <a:t>:</a:t>
            </a:r>
            <a:r>
              <a:rPr altLang="en" b="1" sz="2900" lang="en-US"/>
              <a:t> </a:t>
            </a:r>
            <a:r>
              <a:rPr altLang="en" b="0" sz="2900" lang="en-US"/>
              <a:t>rectal</a:t>
            </a:r>
            <a:r>
              <a:rPr altLang="en" b="0" sz="2900" lang="en-US"/>
              <a:t> </a:t>
            </a:r>
            <a:r>
              <a:rPr altLang="en" b="0" sz="2900" lang="en-US"/>
              <a:t>bleeding</a:t>
            </a:r>
            <a:r>
              <a:rPr altLang="en" b="0" sz="2900" lang="en-US"/>
              <a:t>,</a:t>
            </a:r>
            <a:r>
              <a:rPr altLang="en" b="0" sz="2900" lang="en-US"/>
              <a:t> </a:t>
            </a:r>
            <a:r>
              <a:rPr altLang="en" b="0" sz="2900" lang="en-US"/>
              <a:t>fever</a:t>
            </a:r>
            <a:r>
              <a:rPr altLang="en" b="0" sz="2900" lang="en-US"/>
              <a:t>,</a:t>
            </a:r>
            <a:r>
              <a:rPr altLang="en" b="0" sz="2900" lang="en-US"/>
              <a:t> </a:t>
            </a:r>
            <a:r>
              <a:rPr altLang="en" b="0" sz="2900" lang="en-US"/>
              <a:t>weight</a:t>
            </a:r>
            <a:r>
              <a:rPr altLang="en" b="0" sz="2900" lang="en-US"/>
              <a:t> </a:t>
            </a:r>
            <a:r>
              <a:rPr altLang="en" b="0" sz="2900" lang="en-US"/>
              <a:t>loss</a:t>
            </a:r>
            <a:r>
              <a:rPr altLang="en" b="0" sz="2900" lang="en-US"/>
              <a:t>,</a:t>
            </a:r>
            <a:r>
              <a:rPr altLang="en" b="0" sz="2900" lang="en-US"/>
              <a:t> </a:t>
            </a:r>
            <a:r>
              <a:rPr altLang="en" b="0" sz="2900" lang="en-US"/>
              <a:t>anorexia</a:t>
            </a:r>
            <a:r>
              <a:rPr altLang="en" b="0" sz="2900" lang="en-US"/>
              <a:t>,</a:t>
            </a:r>
            <a:r>
              <a:rPr altLang="en" b="0" sz="2900" lang="en-US"/>
              <a:t> </a:t>
            </a:r>
            <a:r>
              <a:rPr altLang="en" b="0" sz="2900" lang="en-US"/>
              <a:t>nausea</a:t>
            </a:r>
            <a:r>
              <a:rPr altLang="en" b="0" sz="2900" lang="en-US"/>
              <a:t> </a:t>
            </a:r>
            <a:r>
              <a:rPr altLang="en" b="0" sz="2900" lang="en-US"/>
              <a:t>and</a:t>
            </a:r>
            <a:r>
              <a:rPr altLang="en" b="0" sz="2900" lang="en-US"/>
              <a:t> </a:t>
            </a:r>
            <a:r>
              <a:rPr altLang="en" b="0" sz="2900" lang="en-US"/>
              <a:t>vomiting</a:t>
            </a:r>
            <a:r>
              <a:rPr altLang="en" b="0" sz="2900" lang="en-US"/>
              <a:t>,</a:t>
            </a:r>
            <a:r>
              <a:rPr altLang="en" b="0" sz="2900" lang="en-US"/>
              <a:t> </a:t>
            </a:r>
            <a:r>
              <a:rPr altLang="en" b="0" sz="2900" lang="en-US"/>
              <a:t>malnutrition</a:t>
            </a:r>
            <a:r>
              <a:rPr altLang="en" b="0" sz="2900" lang="en-US"/>
              <a:t>,</a:t>
            </a:r>
            <a:r>
              <a:rPr altLang="en" b="0" sz="2900" lang="en-US"/>
              <a:t> </a:t>
            </a:r>
            <a:r>
              <a:rPr altLang="en" b="0" sz="2900" lang="en-US"/>
              <a:t>vitamin</a:t>
            </a:r>
            <a:r>
              <a:rPr altLang="en" b="0" sz="2900" lang="en-US"/>
              <a:t> </a:t>
            </a:r>
            <a:r>
              <a:rPr altLang="en" b="0" sz="2900" lang="en-US"/>
              <a:t>deficiencies</a:t>
            </a:r>
            <a:r>
              <a:rPr altLang="en" b="0" sz="2900" lang="en-US"/>
              <a:t>,</a:t>
            </a:r>
            <a:r>
              <a:rPr altLang="en" b="0" sz="2900" lang="en-US"/>
              <a:t> </a:t>
            </a:r>
            <a:r>
              <a:rPr altLang="en" b="0" sz="2900" lang="en-US"/>
              <a:t>generalized</a:t>
            </a:r>
            <a:r>
              <a:rPr altLang="en" b="0" sz="2900" lang="en-US"/>
              <a:t> </a:t>
            </a:r>
            <a:r>
              <a:rPr altLang="en" b="0" sz="2900" lang="en-US"/>
              <a:t>fatigability</a:t>
            </a:r>
            <a:r>
              <a:rPr altLang="en" b="0" sz="2900" lang="en-US"/>
              <a:t>,</a:t>
            </a:r>
            <a:r>
              <a:rPr altLang="en" b="0" sz="2900" lang="en-US"/>
              <a:t> </a:t>
            </a:r>
            <a:r>
              <a:rPr altLang="en" b="0" sz="2900" lang="en-US"/>
              <a:t>bone</a:t>
            </a:r>
            <a:r>
              <a:rPr altLang="en" b="0" sz="2900" lang="en-US"/>
              <a:t> </a:t>
            </a:r>
            <a:r>
              <a:rPr altLang="en" b="0" sz="2900" lang="en-US"/>
              <a:t>loss</a:t>
            </a:r>
            <a:r>
              <a:rPr altLang="en" b="0" sz="2900" lang="en-US"/>
              <a:t>,</a:t>
            </a:r>
            <a:r>
              <a:rPr altLang="en" b="0" sz="2900" lang="en-US"/>
              <a:t> </a:t>
            </a:r>
            <a:r>
              <a:rPr altLang="en" b="0" sz="2900" lang="en-US"/>
              <a:t>growth</a:t>
            </a:r>
            <a:r>
              <a:rPr altLang="en" b="0" sz="2900" lang="en-US"/>
              <a:t> </a:t>
            </a:r>
            <a:r>
              <a:rPr altLang="en" b="0" sz="2900" lang="en-US"/>
              <a:t>failure</a:t>
            </a:r>
            <a:r>
              <a:rPr altLang="en" b="0" sz="2900" lang="en-US"/>
              <a:t> </a:t>
            </a:r>
            <a:r>
              <a:rPr altLang="en" b="0" sz="2900" lang="en-US"/>
              <a:t>especially</a:t>
            </a:r>
            <a:r>
              <a:rPr altLang="en" b="0" sz="2900" lang="en-US"/>
              <a:t> </a:t>
            </a:r>
            <a:r>
              <a:rPr altLang="en" b="0" sz="2900" lang="en-US"/>
              <a:t>in</a:t>
            </a:r>
            <a:r>
              <a:rPr altLang="en" b="0" sz="2900" lang="en-US"/>
              <a:t> </a:t>
            </a:r>
            <a:r>
              <a:rPr altLang="en" b="0" sz="2900" lang="en-US"/>
              <a:t>children</a:t>
            </a:r>
            <a:r>
              <a:rPr altLang="en" b="0" sz="2900" lang="en-US"/>
              <a:t>.</a:t>
            </a:r>
            <a:endParaRPr lang="en-US"/>
          </a:p>
          <a:p>
            <a:pPr algn="l" indent="-342900" marL="342900">
              <a:buFont typeface="Arial"/>
              <a:buChar char="•"/>
            </a:pPr>
            <a:r>
              <a:rPr altLang="en" b="1" sz="2900" lang="en-US"/>
              <a:t>Extra intestinal</a:t>
            </a:r>
            <a:r>
              <a:rPr altLang="en" b="1" sz="2900" lang="en-US"/>
              <a:t> </a:t>
            </a:r>
            <a:r>
              <a:rPr altLang="en" b="1" sz="2900" lang="en-US"/>
              <a:t>manifestation</a:t>
            </a:r>
            <a:r>
              <a:rPr altLang="en" b="1" sz="2900" lang="en-US"/>
              <a:t>s</a:t>
            </a:r>
            <a:r>
              <a:rPr altLang="en" b="0" sz="2900" lang="en-US"/>
              <a:t> </a:t>
            </a:r>
            <a:r>
              <a:rPr altLang="en" b="0" sz="2900" lang="en-US"/>
              <a:t>include</a:t>
            </a:r>
            <a:r>
              <a:rPr altLang="en" b="0" sz="2900" lang="en-US"/>
              <a:t>:</a:t>
            </a:r>
            <a:r>
              <a:rPr altLang="en" b="0" sz="2900" lang="en-US"/>
              <a:t> </a:t>
            </a:r>
            <a:r>
              <a:rPr altLang="en" b="0" sz="2900" lang="en-US"/>
              <a:t>skin</a:t>
            </a:r>
            <a:r>
              <a:rPr altLang="en" b="0" sz="2900" lang="en-US"/>
              <a:t> </a:t>
            </a:r>
            <a:r>
              <a:rPr altLang="en" b="0" sz="2900" lang="en-US"/>
              <a:t>tags</a:t>
            </a:r>
            <a:r>
              <a:rPr altLang="en" b="0" sz="2900" lang="en-US"/>
              <a:t>,</a:t>
            </a:r>
            <a:r>
              <a:rPr altLang="en" b="0" sz="2900" lang="en-US"/>
              <a:t> </a:t>
            </a:r>
            <a:r>
              <a:rPr altLang="en" b="0" sz="2900" lang="en-US"/>
              <a:t>fistula</a:t>
            </a:r>
            <a:r>
              <a:rPr altLang="en" b="0" sz="2900" lang="en-US"/>
              <a:t>,</a:t>
            </a:r>
            <a:r>
              <a:rPr altLang="en" b="0" sz="2900" lang="en-US"/>
              <a:t> </a:t>
            </a:r>
            <a:r>
              <a:rPr altLang="en" b="0" sz="2900" lang="en-US"/>
              <a:t>abscesses</a:t>
            </a:r>
            <a:r>
              <a:rPr altLang="en" b="0" sz="2900" lang="en-US"/>
              <a:t>,</a:t>
            </a:r>
            <a:r>
              <a:rPr altLang="en" b="0" sz="2900" lang="en-US"/>
              <a:t> </a:t>
            </a:r>
            <a:r>
              <a:rPr altLang="en" b="0" sz="2900" lang="en-US"/>
              <a:t>ulcers</a:t>
            </a:r>
            <a:r>
              <a:rPr altLang="en" b="0" sz="2900" lang="en-US"/>
              <a:t>,</a:t>
            </a:r>
            <a:r>
              <a:rPr altLang="en" b="0" sz="2900" lang="en-US"/>
              <a:t> </a:t>
            </a:r>
            <a:r>
              <a:rPr altLang="en" b="0" sz="2900" lang="en-US"/>
              <a:t>nephrolithiasis</a:t>
            </a:r>
            <a:r>
              <a:rPr altLang="en" b="0" sz="2900" lang="en-US"/>
              <a:t>,</a:t>
            </a:r>
            <a:r>
              <a:rPr altLang="en" b="0" sz="2900" lang="en-US"/>
              <a:t> </a:t>
            </a:r>
            <a:r>
              <a:rPr altLang="en" b="0" sz="2900" lang="en-US"/>
              <a:t>hydronephrosis</a:t>
            </a:r>
            <a:r>
              <a:rPr altLang="en" b="0" sz="2900" lang="en-US"/>
              <a:t>,</a:t>
            </a:r>
            <a:r>
              <a:rPr altLang="en" b="0" sz="2900" lang="en-US"/>
              <a:t> </a:t>
            </a:r>
            <a:r>
              <a:rPr altLang="en" b="0" sz="2900" lang="en-US"/>
              <a:t>enterovesical</a:t>
            </a:r>
            <a:r>
              <a:rPr altLang="en" b="0" sz="2900" lang="en-US"/>
              <a:t> </a:t>
            </a:r>
            <a:r>
              <a:rPr altLang="en" b="0" sz="2900" lang="en-US"/>
              <a:t>fistula</a:t>
            </a:r>
            <a:r>
              <a:rPr altLang="en" b="0" sz="2900" lang="en-US"/>
              <a:t>,</a:t>
            </a:r>
            <a:r>
              <a:rPr altLang="en" b="0" sz="2900" lang="en-US"/>
              <a:t> </a:t>
            </a:r>
            <a:r>
              <a:rPr altLang="en" b="0" sz="2900" lang="en-US"/>
              <a:t>arthritis</a:t>
            </a:r>
            <a:r>
              <a:rPr altLang="en" b="0" sz="2900" lang="en-US"/>
              <a:t>,</a:t>
            </a:r>
            <a:r>
              <a:rPr altLang="en" b="0" sz="2900" lang="en-US"/>
              <a:t> </a:t>
            </a:r>
            <a:r>
              <a:rPr altLang="en" b="0" sz="2900" lang="en-US"/>
              <a:t>arthralgia</a:t>
            </a:r>
            <a:r>
              <a:rPr altLang="en" b="0" sz="2900" lang="en-US"/>
              <a:t>,</a:t>
            </a:r>
            <a:r>
              <a:rPr altLang="en" b="0" sz="2900" lang="en-US"/>
              <a:t> </a:t>
            </a:r>
            <a:r>
              <a:rPr altLang="en" b="0" sz="2900" lang="en-US"/>
              <a:t>sacroilitis</a:t>
            </a:r>
            <a:r>
              <a:rPr altLang="en" b="0" sz="2900" lang="en-US"/>
              <a:t>,</a:t>
            </a:r>
            <a:r>
              <a:rPr altLang="en" b="0" sz="2900" lang="en-US"/>
              <a:t> </a:t>
            </a:r>
            <a:r>
              <a:rPr altLang="en" b="0" sz="2900" lang="en-US"/>
              <a:t>ankylosing</a:t>
            </a:r>
            <a:r>
              <a:rPr altLang="en" b="0" sz="2900" lang="en-US"/>
              <a:t> </a:t>
            </a:r>
            <a:r>
              <a:rPr altLang="en" b="0" sz="2900" lang="en-US"/>
              <a:t>spondylitis</a:t>
            </a:r>
            <a:r>
              <a:rPr altLang="en" b="0" sz="2900" lang="en-US"/>
              <a:t>,</a:t>
            </a:r>
            <a:r>
              <a:rPr altLang="en" b="0" sz="2900" lang="en-US"/>
              <a:t> </a:t>
            </a:r>
            <a:r>
              <a:rPr altLang="en" b="0" sz="2900" lang="en-US"/>
              <a:t>psoriatic</a:t>
            </a:r>
            <a:r>
              <a:rPr altLang="en" b="0" sz="2900" lang="en-US"/>
              <a:t> </a:t>
            </a:r>
            <a:r>
              <a:rPr altLang="en" b="0" sz="2900" lang="en-US"/>
              <a:t>arthritis</a:t>
            </a:r>
            <a:r>
              <a:rPr altLang="en" b="0" sz="2900" lang="en-US"/>
              <a:t>,</a:t>
            </a:r>
            <a:r>
              <a:rPr altLang="en" b="0" sz="2900" lang="en-US"/>
              <a:t> </a:t>
            </a:r>
            <a:r>
              <a:rPr altLang="en" b="0" sz="2900" lang="en-US"/>
              <a:t>reactive</a:t>
            </a:r>
            <a:r>
              <a:rPr altLang="en" b="0" sz="2900" lang="en-US"/>
              <a:t> </a:t>
            </a:r>
            <a:r>
              <a:rPr altLang="en" b="0" sz="2900" lang="en-US"/>
              <a:t>arthritis</a:t>
            </a:r>
            <a:r>
              <a:rPr altLang="en" b="0" sz="2900" lang="en-US"/>
              <a:t>,</a:t>
            </a:r>
            <a:r>
              <a:rPr altLang="en" b="0" sz="2900" lang="en-US"/>
              <a:t> </a:t>
            </a:r>
            <a:r>
              <a:rPr altLang="en" b="0" sz="2900" lang="en-US"/>
              <a:t>aphthous</a:t>
            </a:r>
            <a:r>
              <a:rPr altLang="en" b="0" sz="2900" lang="en-US"/>
              <a:t> </a:t>
            </a:r>
            <a:r>
              <a:rPr altLang="en" b="0" sz="2900" lang="en-US"/>
              <a:t>ulcers</a:t>
            </a:r>
            <a:r>
              <a:rPr altLang="en" b="0" sz="2900" lang="en-US"/>
              <a:t>,</a:t>
            </a:r>
            <a:r>
              <a:rPr altLang="en" b="0" sz="2900" lang="en-US"/>
              <a:t> </a:t>
            </a:r>
            <a:r>
              <a:rPr altLang="en" b="0" sz="2900" lang="en-US"/>
              <a:t>erythema</a:t>
            </a:r>
            <a:r>
              <a:rPr altLang="en" b="0" sz="2900" lang="en-US"/>
              <a:t> </a:t>
            </a:r>
            <a:r>
              <a:rPr altLang="en" b="0" sz="2900" lang="en-US"/>
              <a:t>nodosum</a:t>
            </a:r>
            <a:r>
              <a:rPr altLang="en" b="0" sz="2900" lang="en-US"/>
              <a:t>,</a:t>
            </a:r>
            <a:r>
              <a:rPr altLang="en" b="0" sz="2900" lang="en-US"/>
              <a:t> </a:t>
            </a:r>
            <a:r>
              <a:rPr altLang="en" b="0" sz="2900" lang="en-US"/>
              <a:t>pyoderma</a:t>
            </a:r>
            <a:r>
              <a:rPr altLang="en" b="0" sz="2900" lang="en-US"/>
              <a:t> </a:t>
            </a:r>
            <a:r>
              <a:rPr altLang="en" b="0" sz="2900" lang="en-US"/>
              <a:t>gangrenosum</a:t>
            </a:r>
            <a:r>
              <a:rPr altLang="en" b="0" sz="2900" lang="en-US"/>
              <a:t>,</a:t>
            </a:r>
            <a:r>
              <a:rPr altLang="en" b="0" sz="2900" lang="en-US"/>
              <a:t> </a:t>
            </a:r>
            <a:r>
              <a:rPr altLang="en" b="0" sz="2900" lang="en-US"/>
              <a:t>episcleritis</a:t>
            </a:r>
            <a:r>
              <a:rPr altLang="en" b="0" sz="2900" lang="en-US"/>
              <a:t>,</a:t>
            </a:r>
            <a:r>
              <a:rPr altLang="en" b="0" sz="2900" lang="en-US"/>
              <a:t> </a:t>
            </a:r>
            <a:r>
              <a:rPr altLang="en" b="0" sz="2900" lang="en-US"/>
              <a:t>iritis</a:t>
            </a:r>
            <a:r>
              <a:rPr altLang="en" b="0" sz="2900" lang="en-US"/>
              <a:t>,</a:t>
            </a:r>
            <a:r>
              <a:rPr altLang="en" b="0" sz="2900" lang="en-US"/>
              <a:t> </a:t>
            </a:r>
            <a:r>
              <a:rPr altLang="en" b="0" sz="2900" lang="en-US"/>
              <a:t>hypercoagulable</a:t>
            </a:r>
            <a:r>
              <a:rPr altLang="en" b="0" sz="2900" lang="en-US"/>
              <a:t> </a:t>
            </a:r>
            <a:r>
              <a:rPr altLang="en" b="0" sz="2900" lang="en-US"/>
              <a:t>state</a:t>
            </a:r>
            <a:r>
              <a:rPr altLang="en" b="0" sz="2900" lang="en-US"/>
              <a:t>,</a:t>
            </a:r>
            <a:r>
              <a:rPr altLang="en" b="0" sz="2900" lang="en-US"/>
              <a:t> </a:t>
            </a:r>
            <a:r>
              <a:rPr altLang="en" b="1" sz="2900" lang="en-US"/>
              <a:t>primary</a:t>
            </a:r>
            <a:r>
              <a:rPr altLang="en" b="1" sz="2900" lang="en-US"/>
              <a:t> </a:t>
            </a:r>
            <a:r>
              <a:rPr altLang="en" b="1" sz="2900" lang="en-US"/>
              <a:t>sclerosing</a:t>
            </a:r>
            <a:r>
              <a:rPr altLang="en" b="1" sz="2900" lang="en-US"/>
              <a:t> </a:t>
            </a:r>
            <a:r>
              <a:rPr altLang="en" b="1" sz="2900" lang="en-US"/>
              <a:t>cholangitis</a:t>
            </a:r>
            <a:r>
              <a:rPr altLang="en" b="1" sz="2900" lang="en-US"/>
              <a:t>.</a:t>
            </a:r>
            <a:endParaRPr lang="en-US"/>
          </a:p>
          <a:p>
            <a:pPr algn="ctr" indent="0" marL="0">
              <a:buNone/>
            </a:pPr>
            <a:r>
              <a:rPr altLang="en" b="1" sz="3544" lang="en-US"/>
              <a:t>E</a:t>
            </a:r>
            <a:r>
              <a:rPr altLang="en" b="1" sz="3544" lang="en-US"/>
              <a:t>N</a:t>
            </a:r>
            <a:r>
              <a:rPr altLang="en" b="1" sz="3544" lang="en-US"/>
              <a:t>D</a:t>
            </a:r>
            <a:r>
              <a:rPr altLang="en" b="0" sz="2900" lang="en-US"/>
              <a:t> 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"/>
          <p:cNvSpPr>
            <a:spLocks noGrp="1"/>
          </p:cNvSpPr>
          <p:nvPr>
            <p:ph type="ctrTitle"/>
          </p:nvPr>
        </p:nvSpPr>
        <p:spPr>
          <a:xfrm>
            <a:off x="0" y="-2653520"/>
            <a:ext cx="7772400" cy="2387600"/>
          </a:xfrm>
        </p:spPr>
        <p:txBody>
          <a:bodyPr/>
          <a:p>
            <a:endParaRPr lang="en-US"/>
          </a:p>
        </p:txBody>
      </p:sp>
      <p:sp>
        <p:nvSpPr>
          <p:cNvPr id="1048599" name=""/>
          <p:cNvSpPr>
            <a:spLocks noGrp="1"/>
          </p:cNvSpPr>
          <p:nvPr>
            <p:ph type="subTitle" idx="1"/>
          </p:nvPr>
        </p:nvSpPr>
        <p:spPr>
          <a:xfrm>
            <a:off x="92378" y="60521"/>
            <a:ext cx="9024095" cy="6707632"/>
          </a:xfrm>
        </p:spPr>
        <p:txBody>
          <a:bodyPr/>
          <a:p>
            <a:pPr algn="l"/>
            <a:r>
              <a:rPr altLang="en" b="1" sz="2900" lang="en-US"/>
              <a:t>Signs</a:t>
            </a:r>
            <a:r>
              <a:rPr altLang="en" b="1" sz="2900" lang="en-US"/>
              <a:t> </a:t>
            </a:r>
            <a:r>
              <a:rPr altLang="en" b="1" sz="2900" lang="en-US"/>
              <a:t>and</a:t>
            </a:r>
            <a:r>
              <a:rPr altLang="en" b="1" sz="2900" lang="en-US"/>
              <a:t> </a:t>
            </a:r>
            <a:r>
              <a:rPr altLang="en" b="1" sz="2900" lang="en-US"/>
              <a:t>symptoms</a:t>
            </a:r>
            <a:endParaRPr lang="en-US"/>
          </a:p>
          <a:p>
            <a:pPr algn="l" indent="-342900" marL="342900">
              <a:buFont typeface="Arial"/>
              <a:buChar char="•"/>
            </a:pPr>
            <a:r>
              <a:rPr altLang="en" b="0" sz="2900" lang="en-US"/>
              <a:t>Typical</a:t>
            </a:r>
            <a:r>
              <a:rPr altLang="en" b="0" sz="2900" lang="en-US"/>
              <a:t>:</a:t>
            </a:r>
            <a:r>
              <a:rPr altLang="en" b="0" sz="2900" lang="en-US"/>
              <a:t> </a:t>
            </a:r>
            <a:r>
              <a:rPr altLang="en" b="0" sz="2900" lang="en-US"/>
              <a:t>Initially</a:t>
            </a:r>
            <a:r>
              <a:rPr altLang="en" b="0" sz="2900" lang="en-US"/>
              <a:t> </a:t>
            </a:r>
            <a:r>
              <a:rPr altLang="en" b="0" sz="2900" lang="en-US"/>
              <a:t>nonbloody</a:t>
            </a:r>
            <a:r>
              <a:rPr altLang="en" b="0" sz="2900" lang="en-US"/>
              <a:t>,</a:t>
            </a:r>
            <a:r>
              <a:rPr altLang="en" b="0" sz="2900" lang="en-US"/>
              <a:t> </a:t>
            </a:r>
            <a:r>
              <a:rPr altLang="en" b="0" sz="2900" lang="en-US"/>
              <a:t>usually</a:t>
            </a:r>
            <a:r>
              <a:rPr altLang="en" b="0" sz="2900" lang="en-US"/>
              <a:t> </a:t>
            </a:r>
            <a:r>
              <a:rPr altLang="en" b="0" sz="2900" lang="en-US"/>
              <a:t>nonbilous</a:t>
            </a:r>
            <a:r>
              <a:rPr altLang="en" b="0" sz="2900" lang="en-US"/>
              <a:t> </a:t>
            </a:r>
            <a:r>
              <a:rPr altLang="en" b="0" sz="2900" lang="en-US"/>
              <a:t>vomiting</a:t>
            </a:r>
            <a:r>
              <a:rPr altLang="en" b="0" sz="2900" lang="en-US"/>
              <a:t> </a:t>
            </a:r>
            <a:r>
              <a:rPr altLang="en" b="0" sz="2900" lang="en-US"/>
              <a:t>at</a:t>
            </a:r>
            <a:r>
              <a:rPr altLang="en" b="0" sz="2900" lang="en-US"/>
              <a:t> </a:t>
            </a:r>
            <a:r>
              <a:rPr altLang="en" b="0" sz="2900" lang="en-US"/>
              <a:t>4-8</a:t>
            </a:r>
            <a:r>
              <a:rPr altLang="en" b="0" sz="2900" lang="en-US"/>
              <a:t> </a:t>
            </a:r>
            <a:r>
              <a:rPr altLang="en" b="0" sz="2900" lang="en-US"/>
              <a:t>weeks</a:t>
            </a:r>
            <a:r>
              <a:rPr altLang="en" b="0" sz="2900" lang="en-US"/>
              <a:t> </a:t>
            </a:r>
            <a:r>
              <a:rPr altLang="en" b="0" sz="2900" lang="en-US"/>
              <a:t>of</a:t>
            </a:r>
            <a:r>
              <a:rPr altLang="en" b="0" sz="2900" lang="en-US"/>
              <a:t> </a:t>
            </a:r>
            <a:r>
              <a:rPr altLang="en" b="0" sz="2900" lang="en-US"/>
              <a:t>age</a:t>
            </a:r>
            <a:r>
              <a:rPr altLang="en" b="0" sz="2900" lang="en-US"/>
              <a:t>,</a:t>
            </a:r>
            <a:r>
              <a:rPr altLang="en" b="0" sz="2900" lang="en-US"/>
              <a:t> </a:t>
            </a:r>
            <a:r>
              <a:rPr altLang="en" b="0" sz="2900" lang="en-US"/>
              <a:t>which</a:t>
            </a:r>
            <a:r>
              <a:rPr altLang="en" b="0" sz="2900" lang="en-US"/>
              <a:t> </a:t>
            </a:r>
            <a:r>
              <a:rPr altLang="en" b="0" sz="2900" lang="en-US"/>
              <a:t>is</a:t>
            </a:r>
            <a:r>
              <a:rPr altLang="en" b="0" sz="2900" lang="en-US"/>
              <a:t> </a:t>
            </a:r>
            <a:r>
              <a:rPr altLang="en" b="0" sz="2900" lang="en-US"/>
              <a:t>initially</a:t>
            </a:r>
            <a:r>
              <a:rPr altLang="en" b="0" sz="2900" lang="en-US"/>
              <a:t> </a:t>
            </a:r>
            <a:r>
              <a:rPr altLang="en" b="0" sz="2900" lang="en-US"/>
              <a:t>infrequent</a:t>
            </a:r>
            <a:r>
              <a:rPr altLang="en" b="0" sz="2900" lang="en-US"/>
              <a:t>,</a:t>
            </a:r>
            <a:r>
              <a:rPr altLang="en" b="0" sz="2900" lang="en-US"/>
              <a:t> </a:t>
            </a:r>
            <a:r>
              <a:rPr altLang="en" b="0" sz="2900" lang="en-US"/>
              <a:t>but</a:t>
            </a:r>
            <a:r>
              <a:rPr altLang="en" b="0" sz="2900" lang="en-US"/>
              <a:t> </a:t>
            </a:r>
            <a:r>
              <a:rPr altLang="en" b="0" sz="2900" lang="en-US"/>
              <a:t>over</a:t>
            </a:r>
            <a:r>
              <a:rPr altLang="en" b="0" sz="2900" lang="en-US"/>
              <a:t> </a:t>
            </a:r>
            <a:r>
              <a:rPr altLang="en" b="0" sz="2900" lang="en-US"/>
              <a:t>several</a:t>
            </a:r>
            <a:r>
              <a:rPr altLang="en" b="0" sz="2900" lang="en-US"/>
              <a:t> </a:t>
            </a:r>
            <a:r>
              <a:rPr altLang="en" b="0" sz="2900" lang="en-US"/>
              <a:t>days</a:t>
            </a:r>
            <a:r>
              <a:rPr altLang="en" b="0" sz="2900" lang="en-US"/>
              <a:t> </a:t>
            </a:r>
            <a:r>
              <a:rPr altLang="en" b="0" sz="2900" lang="en-US"/>
              <a:t>becomes</a:t>
            </a:r>
            <a:r>
              <a:rPr altLang="en" b="0" sz="2900" lang="en-US"/>
              <a:t> </a:t>
            </a:r>
            <a:r>
              <a:rPr altLang="en" b="0" sz="2900" lang="en-US"/>
              <a:t>more</a:t>
            </a:r>
            <a:r>
              <a:rPr altLang="en" b="0" sz="2900" lang="en-US"/>
              <a:t> </a:t>
            </a:r>
            <a:r>
              <a:rPr altLang="en" b="0" sz="2900" lang="en-US"/>
              <a:t>predictable</a:t>
            </a:r>
            <a:r>
              <a:rPr altLang="en" b="0" sz="2900" lang="en-US"/>
              <a:t>,</a:t>
            </a:r>
            <a:r>
              <a:rPr altLang="en" b="0" sz="2900" lang="en-US"/>
              <a:t> </a:t>
            </a:r>
            <a:r>
              <a:rPr altLang="en" b="0" sz="2900" lang="en-US"/>
              <a:t>occurring</a:t>
            </a:r>
            <a:r>
              <a:rPr altLang="en" b="0" sz="2900" lang="en-US"/>
              <a:t> </a:t>
            </a:r>
            <a:r>
              <a:rPr altLang="en" b="0" sz="2900" lang="en-US"/>
              <a:t>at</a:t>
            </a:r>
            <a:r>
              <a:rPr altLang="en" b="0" sz="2900" lang="en-US"/>
              <a:t> </a:t>
            </a:r>
            <a:r>
              <a:rPr altLang="en" b="0" sz="2900" lang="en-US"/>
              <a:t>nearly</a:t>
            </a:r>
            <a:r>
              <a:rPr altLang="en" b="0" sz="2900" lang="en-US"/>
              <a:t> </a:t>
            </a:r>
            <a:r>
              <a:rPr altLang="en" b="0" sz="2900" lang="en-US"/>
              <a:t>every</a:t>
            </a:r>
            <a:r>
              <a:rPr altLang="en" b="0" sz="2900" lang="en-US"/>
              <a:t> </a:t>
            </a:r>
            <a:r>
              <a:rPr altLang="en" b="0" sz="2900" lang="en-US"/>
              <a:t>feeding</a:t>
            </a:r>
            <a:r>
              <a:rPr altLang="en" b="0" sz="2900" lang="en-US"/>
              <a:t>.</a:t>
            </a:r>
            <a:endParaRPr lang="en-US"/>
          </a:p>
          <a:p>
            <a:pPr algn="l" indent="-342900" marL="342900">
              <a:buFont typeface="Arial"/>
              <a:buChar char="•"/>
            </a:pPr>
            <a:r>
              <a:rPr altLang="en" b="0" sz="2900" lang="en-US"/>
              <a:t>Slight</a:t>
            </a:r>
            <a:r>
              <a:rPr altLang="en" b="0" sz="2900" lang="en-US"/>
              <a:t> </a:t>
            </a:r>
            <a:r>
              <a:rPr altLang="en" b="0" sz="2900" lang="en-US"/>
              <a:t>hematemesis</a:t>
            </a:r>
            <a:r>
              <a:rPr altLang="en" b="0" sz="2900" lang="en-US"/>
              <a:t> </a:t>
            </a:r>
            <a:r>
              <a:rPr altLang="en" b="0" sz="2900" lang="en-US"/>
              <a:t>of</a:t>
            </a:r>
            <a:r>
              <a:rPr altLang="en" b="0" sz="2900" lang="en-US"/>
              <a:t> </a:t>
            </a:r>
            <a:r>
              <a:rPr altLang="en" b="0" sz="2900" lang="en-US"/>
              <a:t>either</a:t>
            </a:r>
            <a:r>
              <a:rPr altLang="en" b="0" sz="2900" lang="en-US"/>
              <a:t> </a:t>
            </a:r>
            <a:r>
              <a:rPr altLang="en" b="0" sz="2900" lang="en-US"/>
              <a:t>bright</a:t>
            </a:r>
            <a:r>
              <a:rPr altLang="en" b="0" sz="2900" lang="en-US"/>
              <a:t> </a:t>
            </a:r>
            <a:r>
              <a:rPr altLang="en" b="0" sz="2900" lang="en-US"/>
              <a:t>red</a:t>
            </a:r>
            <a:r>
              <a:rPr altLang="en" b="0" sz="2900" lang="en-US"/>
              <a:t> </a:t>
            </a:r>
            <a:r>
              <a:rPr altLang="en" b="0" sz="2900" lang="en-US"/>
              <a:t>flecks</a:t>
            </a:r>
            <a:r>
              <a:rPr altLang="en" b="0" sz="2900" lang="en-US"/>
              <a:t> </a:t>
            </a:r>
            <a:r>
              <a:rPr altLang="en" b="0" sz="2900" lang="en-US"/>
              <a:t>or</a:t>
            </a:r>
            <a:r>
              <a:rPr altLang="en" b="0" sz="2900" lang="en-US"/>
              <a:t> </a:t>
            </a:r>
            <a:r>
              <a:rPr altLang="en" b="0" sz="2900" lang="en-US"/>
              <a:t>a</a:t>
            </a:r>
            <a:r>
              <a:rPr altLang="en" b="0" sz="2900" lang="en-US"/>
              <a:t> </a:t>
            </a:r>
            <a:r>
              <a:rPr altLang="en" b="0" sz="2900" lang="en-US"/>
              <a:t>coffee</a:t>
            </a:r>
            <a:r>
              <a:rPr altLang="en" b="0" sz="2900" lang="en-US"/>
              <a:t> </a:t>
            </a:r>
            <a:r>
              <a:rPr altLang="en" b="0" sz="2900" lang="en-US"/>
              <a:t>ground</a:t>
            </a:r>
            <a:r>
              <a:rPr altLang="en" b="0" sz="2900" lang="en-US"/>
              <a:t> </a:t>
            </a:r>
            <a:r>
              <a:rPr altLang="en" b="0" sz="2900" lang="en-US"/>
              <a:t>appearance</a:t>
            </a:r>
            <a:r>
              <a:rPr altLang="en" b="0" sz="2900" lang="en-US"/>
              <a:t> </a:t>
            </a:r>
            <a:r>
              <a:rPr altLang="en" b="0" sz="2900" lang="en-US"/>
              <a:t>is</a:t>
            </a:r>
            <a:r>
              <a:rPr altLang="en" b="0" sz="2900" lang="en-US"/>
              <a:t> </a:t>
            </a:r>
            <a:r>
              <a:rPr altLang="en" b="0" sz="2900" lang="en-US"/>
              <a:t>sometimes</a:t>
            </a:r>
            <a:r>
              <a:rPr altLang="en" b="0" sz="2900" lang="en-US"/>
              <a:t> </a:t>
            </a:r>
            <a:r>
              <a:rPr altLang="en" b="0" sz="2900" lang="en-US"/>
              <a:t>observed</a:t>
            </a:r>
            <a:r>
              <a:rPr altLang="en" b="0" sz="2900" lang="en-US"/>
              <a:t>.</a:t>
            </a:r>
            <a:endParaRPr lang="en-US"/>
          </a:p>
          <a:p>
            <a:pPr algn="l" indent="-342900" marL="342900">
              <a:buFont typeface="Arial"/>
              <a:buChar char="•"/>
            </a:pPr>
            <a:r>
              <a:rPr altLang="en" b="0" sz="2900" lang="en-US"/>
              <a:t>Patients</a:t>
            </a:r>
            <a:r>
              <a:rPr altLang="en" b="0" sz="2900" lang="en-US"/>
              <a:t> </a:t>
            </a:r>
            <a:r>
              <a:rPr altLang="en" b="0" sz="2900" lang="en-US"/>
              <a:t>are</a:t>
            </a:r>
            <a:r>
              <a:rPr altLang="en" b="0" sz="2900" lang="en-US"/>
              <a:t> </a:t>
            </a:r>
            <a:r>
              <a:rPr altLang="en" b="0" sz="2900" lang="en-US"/>
              <a:t>not</a:t>
            </a:r>
            <a:r>
              <a:rPr altLang="en" b="0" sz="2900" lang="en-US"/>
              <a:t> </a:t>
            </a:r>
            <a:r>
              <a:rPr altLang="en" b="0" sz="2900" lang="en-US"/>
              <a:t>usually</a:t>
            </a:r>
            <a:r>
              <a:rPr altLang="en" b="0" sz="2900" lang="en-US"/>
              <a:t> </a:t>
            </a:r>
            <a:r>
              <a:rPr altLang="en" b="0" sz="2900" lang="en-US"/>
              <a:t>i</a:t>
            </a:r>
            <a:r>
              <a:rPr altLang="en" b="0" sz="2900" lang="en-US"/>
              <a:t>l</a:t>
            </a:r>
            <a:r>
              <a:rPr altLang="en" b="0" sz="2900" lang="en-US"/>
              <a:t>l</a:t>
            </a:r>
            <a:r>
              <a:rPr altLang="en" b="0" sz="2900" lang="en-US"/>
              <a:t> </a:t>
            </a:r>
            <a:r>
              <a:rPr altLang="en" b="0" sz="2900" lang="en-US"/>
              <a:t>looking</a:t>
            </a:r>
            <a:r>
              <a:rPr altLang="en" b="0" sz="2900" lang="en-US"/>
              <a:t> </a:t>
            </a:r>
            <a:r>
              <a:rPr altLang="en" b="0" sz="2900" lang="en-US"/>
              <a:t>or</a:t>
            </a:r>
            <a:r>
              <a:rPr altLang="en" b="0" sz="2900" lang="en-US"/>
              <a:t> </a:t>
            </a:r>
            <a:r>
              <a:rPr altLang="en" b="0" sz="2900" lang="en-US"/>
              <a:t>febrile</a:t>
            </a:r>
            <a:r>
              <a:rPr altLang="en" b="0" sz="2900" lang="en-US"/>
              <a:t>.</a:t>
            </a:r>
            <a:endParaRPr lang="en-US"/>
          </a:p>
          <a:p>
            <a:pPr algn="l" indent="-342900" marL="342900">
              <a:buFont typeface="Arial"/>
              <a:buChar char="•"/>
            </a:pPr>
            <a:r>
              <a:rPr altLang="en" b="0" sz="2900" lang="en-US"/>
              <a:t>Visible</a:t>
            </a:r>
            <a:r>
              <a:rPr altLang="en" b="0" sz="2900" lang="en-US"/>
              <a:t> </a:t>
            </a:r>
            <a:r>
              <a:rPr altLang="en" b="0" sz="2900" lang="en-US"/>
              <a:t>peristalsis</a:t>
            </a:r>
            <a:r>
              <a:rPr altLang="en" b="0" sz="2900" lang="en-US"/>
              <a:t>.</a:t>
            </a:r>
            <a:endParaRPr lang="en-US"/>
          </a:p>
          <a:p>
            <a:pPr algn="l" indent="-342900" marL="342900">
              <a:buFont typeface="Arial"/>
              <a:buChar char="•"/>
            </a:pPr>
            <a:r>
              <a:rPr altLang="en" b="0" sz="2900" lang="en-US"/>
              <a:t>Palpable</a:t>
            </a:r>
            <a:r>
              <a:rPr altLang="en" b="0" sz="2900" lang="en-US"/>
              <a:t> </a:t>
            </a:r>
            <a:r>
              <a:rPr altLang="en" b="0" sz="2900" lang="en-US"/>
              <a:t>pyloric</a:t>
            </a:r>
            <a:r>
              <a:rPr altLang="en" b="0" sz="2900" lang="en-US"/>
              <a:t> </a:t>
            </a:r>
            <a:r>
              <a:rPr altLang="en" b="0" sz="2900" lang="en-US"/>
              <a:t>tumor</a:t>
            </a:r>
            <a:r>
              <a:rPr altLang="en" b="0" sz="2900" lang="en-US"/>
              <a:t>.</a:t>
            </a:r>
            <a:r>
              <a:rPr altLang="en" b="0" sz="2900" lang="en-US"/>
              <a:t> </a:t>
            </a:r>
            <a:r>
              <a:rPr altLang="en" b="1" sz="2900" lang="en-US"/>
              <a:t>An</a:t>
            </a:r>
            <a:r>
              <a:rPr altLang="en" b="1" sz="2900" lang="en-US"/>
              <a:t> </a:t>
            </a:r>
            <a:r>
              <a:rPr altLang="en" b="1" sz="2900" lang="en-US"/>
              <a:t>enlarged</a:t>
            </a:r>
            <a:r>
              <a:rPr altLang="en" b="1" sz="2900" lang="en-US"/>
              <a:t> </a:t>
            </a:r>
            <a:r>
              <a:rPr altLang="en" b="1" sz="2900" lang="en-US"/>
              <a:t>pylorus</a:t>
            </a:r>
            <a:r>
              <a:rPr altLang="en" b="1" sz="2900" lang="en-US"/>
              <a:t> </a:t>
            </a:r>
            <a:r>
              <a:rPr altLang="en" b="1" sz="2900" lang="en-US"/>
              <a:t>classically</a:t>
            </a:r>
            <a:r>
              <a:rPr altLang="en" b="1" sz="2900" lang="en-US"/>
              <a:t> </a:t>
            </a:r>
            <a:r>
              <a:rPr altLang="en" b="1" sz="2900" lang="en-US"/>
              <a:t>described</a:t>
            </a:r>
            <a:r>
              <a:rPr altLang="en" b="1" sz="2900" lang="en-US"/>
              <a:t> </a:t>
            </a:r>
            <a:r>
              <a:rPr altLang="en" b="1" sz="2900" lang="en-US"/>
              <a:t>as</a:t>
            </a:r>
            <a:r>
              <a:rPr altLang="en" b="1" sz="2900" lang="en-US"/>
              <a:t> </a:t>
            </a:r>
            <a:r>
              <a:rPr altLang="en" b="1" sz="2900" lang="en-US"/>
              <a:t>an</a:t>
            </a:r>
            <a:r>
              <a:rPr altLang="en" b="1" sz="2900" lang="en-US"/>
              <a:t> </a:t>
            </a:r>
            <a:r>
              <a:rPr altLang="en" b="1" sz="2900" lang="en-US"/>
              <a:t>"</a:t>
            </a:r>
            <a:r>
              <a:rPr altLang="en" b="1" sz="2900" lang="en-US"/>
              <a:t>olive</a:t>
            </a:r>
            <a:r>
              <a:rPr altLang="en" b="1" sz="2900" lang="en-US"/>
              <a:t>"</a:t>
            </a:r>
            <a:r>
              <a:rPr altLang="en" b="1" sz="2900" lang="en-US"/>
              <a:t> </a:t>
            </a:r>
            <a:r>
              <a:rPr altLang="en" b="1" sz="2900" lang="en-US"/>
              <a:t>can</a:t>
            </a:r>
            <a:r>
              <a:rPr altLang="en" b="1" sz="2900" lang="en-US"/>
              <a:t> </a:t>
            </a:r>
            <a:r>
              <a:rPr altLang="en" b="1" sz="2900" lang="en-US"/>
              <a:t>be</a:t>
            </a:r>
            <a:r>
              <a:rPr altLang="en" b="1" sz="2900" lang="en-US"/>
              <a:t> </a:t>
            </a:r>
            <a:r>
              <a:rPr altLang="en" b="1" sz="2900" lang="en-US"/>
              <a:t>palpated</a:t>
            </a:r>
            <a:r>
              <a:rPr altLang="en" b="1" sz="2900" lang="en-US"/>
              <a:t> </a:t>
            </a:r>
            <a:r>
              <a:rPr altLang="en" b="1" sz="2900" lang="en-US"/>
              <a:t>in</a:t>
            </a:r>
            <a:r>
              <a:rPr altLang="en" b="1" sz="2900" lang="en-US"/>
              <a:t> </a:t>
            </a:r>
            <a:r>
              <a:rPr altLang="en" b="1" sz="2900" lang="en-US"/>
              <a:t>the</a:t>
            </a:r>
            <a:r>
              <a:rPr altLang="en" b="1" sz="2900" lang="en-US"/>
              <a:t> </a:t>
            </a:r>
            <a:r>
              <a:rPr altLang="en" b="1" sz="2900" lang="en-US"/>
              <a:t>right</a:t>
            </a:r>
            <a:r>
              <a:rPr altLang="en" b="1" sz="2900" lang="en-US"/>
              <a:t> </a:t>
            </a:r>
            <a:r>
              <a:rPr altLang="en" b="1" sz="2900" lang="en-US"/>
              <a:t>upper</a:t>
            </a:r>
            <a:r>
              <a:rPr altLang="en" b="1" sz="2900" lang="en-US"/>
              <a:t> </a:t>
            </a:r>
            <a:r>
              <a:rPr altLang="en" b="1" sz="2900" lang="en-US"/>
              <a:t>quadrant</a:t>
            </a:r>
            <a:r>
              <a:rPr altLang="en" b="1" sz="2900" lang="en-US"/>
              <a:t> </a:t>
            </a:r>
            <a:r>
              <a:rPr altLang="en" b="1" sz="2900" lang="en-US"/>
              <a:t>or</a:t>
            </a:r>
            <a:r>
              <a:rPr altLang="en" b="1" sz="2900" lang="en-US"/>
              <a:t> </a:t>
            </a:r>
            <a:r>
              <a:rPr altLang="en" b="1" sz="2900" lang="en-US"/>
              <a:t>epigastrium</a:t>
            </a:r>
            <a:r>
              <a:rPr altLang="en" b="1" sz="2900" lang="en-US"/>
              <a:t> </a:t>
            </a:r>
            <a:r>
              <a:rPr altLang="en" b="1" sz="2900" lang="en-US"/>
              <a:t>of</a:t>
            </a:r>
            <a:r>
              <a:rPr altLang="en" b="1" sz="2900" lang="en-US"/>
              <a:t> </a:t>
            </a:r>
            <a:r>
              <a:rPr altLang="en" b="1" sz="2900" lang="en-US"/>
              <a:t>the</a:t>
            </a:r>
            <a:r>
              <a:rPr altLang="en" b="1" sz="2900" lang="en-US"/>
              <a:t> </a:t>
            </a:r>
            <a:r>
              <a:rPr altLang="en" b="1" sz="2900" lang="en-US"/>
              <a:t>abdomen</a:t>
            </a:r>
            <a:r>
              <a:rPr altLang="en" b="1" sz="2900" lang="en-US"/>
              <a:t> </a:t>
            </a:r>
            <a:r>
              <a:rPr altLang="en" b="1" sz="2900" lang="en-US"/>
              <a:t>in</a:t>
            </a:r>
            <a:r>
              <a:rPr altLang="en" b="1" sz="2900" lang="en-US"/>
              <a:t> </a:t>
            </a:r>
            <a:r>
              <a:rPr altLang="en" b="1" sz="2900" lang="en-US"/>
              <a:t>60-80</a:t>
            </a:r>
            <a:r>
              <a:rPr altLang="en" b="1" sz="2900" lang="en-US"/>
              <a:t>%</a:t>
            </a:r>
            <a:r>
              <a:rPr altLang="en" b="1" sz="2900" lang="en-US"/>
              <a:t> </a:t>
            </a:r>
            <a:r>
              <a:rPr altLang="en" b="1" sz="2900" lang="en-US"/>
              <a:t>of</a:t>
            </a:r>
            <a:r>
              <a:rPr altLang="en" b="1" sz="2900" lang="en-US"/>
              <a:t> </a:t>
            </a:r>
            <a:r>
              <a:rPr altLang="en" b="1" sz="2900" lang="en-US"/>
              <a:t>infants</a:t>
            </a:r>
            <a:r>
              <a:rPr altLang="en" b="1" sz="2900" lang="en-US"/>
              <a:t>.</a:t>
            </a:r>
            <a:r>
              <a:rPr altLang="en" b="1" sz="2900" lang="en-US"/>
              <a:t> 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"/>
          <p:cNvSpPr>
            <a:spLocks noGrp="1"/>
          </p:cNvSpPr>
          <p:nvPr>
            <p:ph type="ctrTitle"/>
          </p:nvPr>
        </p:nvSpPr>
        <p:spPr>
          <a:xfrm>
            <a:off x="-233472" y="-3233919"/>
            <a:ext cx="7772400" cy="2387600"/>
          </a:xfrm>
        </p:spPr>
        <p:txBody>
          <a:bodyPr/>
          <a:p>
            <a:endParaRPr lang="en-US"/>
          </a:p>
        </p:txBody>
      </p:sp>
      <p:sp>
        <p:nvSpPr>
          <p:cNvPr id="1048601" name=""/>
          <p:cNvSpPr>
            <a:spLocks noGrp="1"/>
          </p:cNvSpPr>
          <p:nvPr>
            <p:ph type="subTitle" idx="1"/>
          </p:nvPr>
        </p:nvSpPr>
        <p:spPr>
          <a:xfrm>
            <a:off x="1585" y="90473"/>
            <a:ext cx="9140831" cy="6690700"/>
          </a:xfrm>
        </p:spPr>
        <p:txBody>
          <a:bodyPr>
            <a:normAutofit fontScale="91667" lnSpcReduction="20000"/>
          </a:bodyPr>
          <a:p>
            <a:pPr algn="l"/>
            <a:r>
              <a:rPr altLang="en" b="1" sz="2900" lang="en-US"/>
              <a:t>Diagnosis</a:t>
            </a:r>
            <a:endParaRPr lang="en-US"/>
          </a:p>
          <a:p>
            <a:pPr algn="l" indent="-342900" marL="342900">
              <a:buFont typeface="Arial"/>
              <a:buChar char="•"/>
            </a:pPr>
            <a:r>
              <a:rPr altLang="en" b="1" sz="2900" lang="en-US"/>
              <a:t>Serum</a:t>
            </a:r>
            <a:r>
              <a:rPr altLang="en" b="1" sz="2900" lang="en-US"/>
              <a:t> </a:t>
            </a:r>
            <a:r>
              <a:rPr altLang="en" b="1" sz="2900" lang="en-US"/>
              <a:t>electrolytes</a:t>
            </a:r>
            <a:r>
              <a:rPr altLang="en" b="0" sz="2900" lang="en-US"/>
              <a:t>.</a:t>
            </a:r>
            <a:r>
              <a:rPr altLang="en" b="0" sz="2900" lang="en-US"/>
              <a:t> </a:t>
            </a:r>
            <a:r>
              <a:rPr altLang="en" b="0" sz="2900" lang="en-US"/>
              <a:t>Classical</a:t>
            </a:r>
            <a:r>
              <a:rPr altLang="en" b="0" sz="2900" lang="en-US"/>
              <a:t> </a:t>
            </a:r>
            <a:r>
              <a:rPr altLang="en" b="0" sz="2900" lang="en-US"/>
              <a:t>biochemical</a:t>
            </a:r>
            <a:r>
              <a:rPr altLang="en" b="0" sz="2900" lang="en-US"/>
              <a:t> </a:t>
            </a:r>
            <a:r>
              <a:rPr altLang="en" b="0" sz="2900" lang="en-US"/>
              <a:t>abnormality</a:t>
            </a:r>
            <a:r>
              <a:rPr altLang="en" b="0" sz="2900" lang="en-US"/>
              <a:t> </a:t>
            </a:r>
            <a:r>
              <a:rPr altLang="en" b="0" sz="2900" lang="en-US"/>
              <a:t>in</a:t>
            </a:r>
            <a:r>
              <a:rPr altLang="en" b="0" sz="2900" lang="en-US"/>
              <a:t> </a:t>
            </a:r>
            <a:r>
              <a:rPr altLang="en" b="0" sz="2900" lang="en-US"/>
              <a:t>HIPS</a:t>
            </a:r>
            <a:r>
              <a:rPr altLang="en" b="0" sz="2900" lang="en-US"/>
              <a:t> </a:t>
            </a:r>
            <a:r>
              <a:rPr altLang="en" b="0" sz="2900" lang="en-US"/>
              <a:t>is</a:t>
            </a:r>
            <a:r>
              <a:rPr altLang="en" b="0" sz="2900" lang="en-US"/>
              <a:t> </a:t>
            </a:r>
            <a:r>
              <a:rPr altLang="en" b="1" sz="2900" lang="en-US"/>
              <a:t>hypochloremia</a:t>
            </a:r>
            <a:r>
              <a:rPr altLang="en" b="1" sz="2900" lang="en-US"/>
              <a:t>,</a:t>
            </a:r>
            <a:r>
              <a:rPr altLang="en" b="1" sz="2900" lang="en-US"/>
              <a:t> </a:t>
            </a:r>
            <a:r>
              <a:rPr altLang="en" b="1" sz="2900" lang="en-US"/>
              <a:t>hypokalemic</a:t>
            </a:r>
            <a:r>
              <a:rPr altLang="en" b="1" sz="2900" lang="en-US"/>
              <a:t> </a:t>
            </a:r>
            <a:r>
              <a:rPr altLang="en" b="1" sz="2900" lang="en-US"/>
              <a:t>metabolic</a:t>
            </a:r>
            <a:r>
              <a:rPr altLang="en" b="1" sz="2900" lang="en-US"/>
              <a:t> </a:t>
            </a:r>
            <a:r>
              <a:rPr altLang="en" b="1" sz="2900" lang="en-US"/>
              <a:t>alkalosis</a:t>
            </a:r>
            <a:r>
              <a:rPr altLang="en" b="1" sz="2900" lang="en-US"/>
              <a:t>.</a:t>
            </a:r>
            <a:endParaRPr lang="en-US"/>
          </a:p>
          <a:p>
            <a:pPr algn="l" indent="-342900" marL="342900">
              <a:buFont typeface="Arial"/>
              <a:buChar char="•"/>
            </a:pPr>
            <a:r>
              <a:rPr altLang="en" b="1" sz="2900" lang="en-US"/>
              <a:t>Ultrasonography</a:t>
            </a:r>
            <a:r>
              <a:rPr altLang="en" b="0" sz="2900" lang="en-US"/>
              <a:t>.</a:t>
            </a:r>
            <a:r>
              <a:rPr altLang="en" b="0" sz="2900" lang="en-US"/>
              <a:t> </a:t>
            </a:r>
            <a:r>
              <a:rPr altLang="en" b="0" sz="2900" lang="en-US"/>
              <a:t>Is</a:t>
            </a:r>
            <a:r>
              <a:rPr altLang="en" b="0" sz="2900" lang="en-US"/>
              <a:t> </a:t>
            </a:r>
            <a:r>
              <a:rPr altLang="en" b="0" sz="2900" lang="en-US"/>
              <a:t>the</a:t>
            </a:r>
            <a:r>
              <a:rPr altLang="en" b="0" sz="2900" lang="en-US"/>
              <a:t> </a:t>
            </a:r>
            <a:r>
              <a:rPr altLang="en" b="0" sz="2900" lang="en-US"/>
              <a:t>criterion</a:t>
            </a:r>
            <a:r>
              <a:rPr altLang="en" b="0" sz="2900" lang="en-US"/>
              <a:t> </a:t>
            </a:r>
            <a:r>
              <a:rPr altLang="en" b="0" sz="2900" lang="en-US"/>
              <a:t>standard</a:t>
            </a:r>
            <a:r>
              <a:rPr altLang="en" b="0" sz="2900" lang="en-US"/>
              <a:t> </a:t>
            </a:r>
            <a:r>
              <a:rPr altLang="en" b="0" sz="2900" lang="en-US"/>
              <a:t>imaging</a:t>
            </a:r>
            <a:r>
              <a:rPr altLang="en" b="0" sz="2900" lang="en-US"/>
              <a:t> </a:t>
            </a:r>
            <a:r>
              <a:rPr altLang="en" b="0" sz="2900" lang="en-US"/>
              <a:t>technique</a:t>
            </a:r>
            <a:r>
              <a:rPr altLang="en" b="0" sz="2900" lang="en-US"/>
              <a:t>.</a:t>
            </a:r>
            <a:r>
              <a:rPr altLang="en" b="0" sz="2900" lang="en-US"/>
              <a:t> </a:t>
            </a:r>
            <a:r>
              <a:rPr altLang="en" b="1" sz="2900" lang="en-US"/>
              <a:t>Muscle</a:t>
            </a:r>
            <a:r>
              <a:rPr altLang="en" b="1" sz="2900" lang="en-US"/>
              <a:t> </a:t>
            </a:r>
            <a:r>
              <a:rPr altLang="en" b="1" sz="2900" lang="en-US"/>
              <a:t>thickness</a:t>
            </a:r>
            <a:r>
              <a:rPr altLang="en" b="1" sz="2900" lang="en-US"/>
              <a:t> </a:t>
            </a:r>
            <a:r>
              <a:rPr altLang="en" b="1" sz="2900" lang="en-US"/>
              <a:t>3</a:t>
            </a:r>
            <a:r>
              <a:rPr altLang="en" b="1" sz="2900" lang="en-US"/>
              <a:t> </a:t>
            </a:r>
            <a:r>
              <a:rPr altLang="en" b="1" sz="2900" lang="en-US"/>
              <a:t>mm</a:t>
            </a:r>
            <a:r>
              <a:rPr altLang="en" b="1" sz="2900" lang="en-US"/>
              <a:t> </a:t>
            </a:r>
            <a:r>
              <a:rPr altLang="en" b="1" sz="2900" lang="en-US"/>
              <a:t>or</a:t>
            </a:r>
            <a:r>
              <a:rPr altLang="en" b="1" sz="2900" lang="en-US"/>
              <a:t> </a:t>
            </a:r>
            <a:r>
              <a:rPr altLang="en" b="1" sz="2900" lang="en-US"/>
              <a:t>greater</a:t>
            </a:r>
            <a:r>
              <a:rPr altLang="en" b="1" sz="2900" lang="en-US"/>
              <a:t>,</a:t>
            </a:r>
            <a:r>
              <a:rPr altLang="en" b="1" sz="2900" lang="en-US"/>
              <a:t> </a:t>
            </a:r>
            <a:r>
              <a:rPr altLang="en" b="1" sz="2900" lang="en-US"/>
              <a:t>pyloric</a:t>
            </a:r>
            <a:r>
              <a:rPr altLang="en" b="1" sz="2900" lang="en-US"/>
              <a:t> </a:t>
            </a:r>
            <a:r>
              <a:rPr altLang="en" b="1" sz="2900" lang="en-US"/>
              <a:t>channel</a:t>
            </a:r>
            <a:r>
              <a:rPr altLang="en" b="1" sz="2900" lang="en-US"/>
              <a:t> </a:t>
            </a:r>
            <a:r>
              <a:rPr altLang="en" b="1" sz="2900" lang="en-US"/>
              <a:t>length</a:t>
            </a:r>
            <a:r>
              <a:rPr altLang="en" b="1" sz="2900" lang="en-US"/>
              <a:t> </a:t>
            </a:r>
            <a:r>
              <a:rPr altLang="en" b="1" sz="2900" lang="en-US"/>
              <a:t>14</a:t>
            </a:r>
            <a:r>
              <a:rPr altLang="en" b="1" sz="2900" lang="en-US"/>
              <a:t> </a:t>
            </a:r>
            <a:r>
              <a:rPr altLang="en" b="1" sz="2900" lang="en-US"/>
              <a:t>mm</a:t>
            </a:r>
            <a:r>
              <a:rPr altLang="en" b="1" sz="2900" lang="en-US"/>
              <a:t> </a:t>
            </a:r>
            <a:r>
              <a:rPr altLang="en" b="1" sz="2900" lang="en-US"/>
              <a:t>or</a:t>
            </a:r>
            <a:r>
              <a:rPr altLang="en" b="1" sz="2900" lang="en-US"/>
              <a:t> </a:t>
            </a:r>
            <a:r>
              <a:rPr altLang="en" b="1" sz="2900" lang="en-US"/>
              <a:t>greater</a:t>
            </a:r>
            <a:r>
              <a:rPr altLang="en" b="1" sz="2900" lang="en-US"/>
              <a:t> </a:t>
            </a:r>
            <a:r>
              <a:rPr altLang="en" b="1" sz="2900" lang="en-US"/>
              <a:t>(</a:t>
            </a:r>
            <a:r>
              <a:rPr altLang="en" b="1" sz="2900" lang="en-US"/>
              <a:t>in</a:t>
            </a:r>
            <a:r>
              <a:rPr altLang="en" b="1" sz="2900" lang="en-US"/>
              <a:t> </a:t>
            </a:r>
            <a:r>
              <a:rPr altLang="en" b="1" sz="2900" lang="en-US"/>
              <a:t>infants</a:t>
            </a:r>
            <a:r>
              <a:rPr altLang="en" b="1" sz="2900" lang="en-US"/>
              <a:t> </a:t>
            </a:r>
            <a:r>
              <a:rPr altLang="en" b="1" sz="2900" lang="en-US"/>
              <a:t>younger</a:t>
            </a:r>
            <a:r>
              <a:rPr altLang="en" b="1" sz="2900" lang="en-US"/>
              <a:t> </a:t>
            </a:r>
            <a:r>
              <a:rPr altLang="en" b="1" sz="2900" lang="en-US"/>
              <a:t>than</a:t>
            </a:r>
            <a:r>
              <a:rPr altLang="en" b="1" sz="2900" lang="en-US"/>
              <a:t> </a:t>
            </a:r>
            <a:r>
              <a:rPr altLang="en" b="1" sz="2900" lang="en-US"/>
              <a:t>30</a:t>
            </a:r>
            <a:r>
              <a:rPr altLang="en" b="1" sz="2900" lang="en-US"/>
              <a:t> </a:t>
            </a:r>
            <a:r>
              <a:rPr altLang="en" b="1" sz="2900" lang="en-US"/>
              <a:t>days</a:t>
            </a:r>
            <a:r>
              <a:rPr altLang="en" b="1" sz="2900" lang="en-US"/>
              <a:t>)</a:t>
            </a:r>
            <a:endParaRPr lang="en-US"/>
          </a:p>
          <a:p>
            <a:pPr algn="l" indent="-342900" marL="342900">
              <a:buFont typeface="Arial"/>
              <a:buChar char="•"/>
            </a:pPr>
            <a:r>
              <a:rPr altLang="en" b="1" sz="2900" lang="en-US"/>
              <a:t>Barium</a:t>
            </a:r>
            <a:r>
              <a:rPr altLang="en" b="1" sz="2900" lang="en-US"/>
              <a:t> </a:t>
            </a:r>
            <a:r>
              <a:rPr altLang="en" b="1" sz="2900" lang="en-US"/>
              <a:t>upper</a:t>
            </a:r>
            <a:r>
              <a:rPr altLang="en" b="1" sz="2900" lang="en-US"/>
              <a:t> </a:t>
            </a:r>
            <a:r>
              <a:rPr altLang="en" b="1" sz="2900" lang="en-US"/>
              <a:t>GI</a:t>
            </a:r>
            <a:r>
              <a:rPr altLang="en" b="1" sz="2900" lang="en-US"/>
              <a:t> </a:t>
            </a:r>
            <a:r>
              <a:rPr altLang="en" b="1" sz="2900" lang="en-US"/>
              <a:t>study</a:t>
            </a:r>
            <a:r>
              <a:rPr altLang="en" b="0" sz="2900" lang="en-US"/>
              <a:t>.</a:t>
            </a:r>
            <a:r>
              <a:rPr altLang="en" b="0" sz="2900" lang="en-US"/>
              <a:t> </a:t>
            </a:r>
            <a:r>
              <a:rPr altLang="en" b="0" sz="2900" lang="en-US"/>
              <a:t>Effective</a:t>
            </a:r>
            <a:r>
              <a:rPr altLang="en" b="0" sz="2900" lang="en-US"/>
              <a:t> </a:t>
            </a:r>
            <a:r>
              <a:rPr altLang="en" b="0" sz="2900" lang="en-US"/>
              <a:t>when</a:t>
            </a:r>
            <a:r>
              <a:rPr altLang="en" b="0" sz="2900" lang="en-US"/>
              <a:t> </a:t>
            </a:r>
            <a:r>
              <a:rPr altLang="en" b="0" sz="2900" lang="en-US"/>
              <a:t>ultrasonography</a:t>
            </a:r>
            <a:r>
              <a:rPr altLang="en" b="0" sz="2900" lang="en-US"/>
              <a:t> </a:t>
            </a:r>
            <a:r>
              <a:rPr altLang="en" b="0" sz="2900" lang="en-US"/>
              <a:t>is</a:t>
            </a:r>
            <a:r>
              <a:rPr altLang="en" b="0" sz="2900" lang="en-US"/>
              <a:t> </a:t>
            </a:r>
            <a:r>
              <a:rPr altLang="en" b="0" sz="2900" lang="en-US"/>
              <a:t>not</a:t>
            </a:r>
            <a:r>
              <a:rPr altLang="en" b="0" sz="2900" lang="en-US"/>
              <a:t> </a:t>
            </a:r>
            <a:r>
              <a:rPr altLang="en" b="0" sz="2900" lang="en-US"/>
              <a:t>diagnostic</a:t>
            </a:r>
            <a:r>
              <a:rPr altLang="en" b="0" sz="2900" lang="en-US"/>
              <a:t>.</a:t>
            </a:r>
            <a:r>
              <a:rPr altLang="en" b="0" sz="2900" lang="en-US"/>
              <a:t> </a:t>
            </a:r>
            <a:r>
              <a:rPr altLang="en" b="0" sz="2900" lang="en-US"/>
              <a:t>Should</a:t>
            </a:r>
            <a:r>
              <a:rPr altLang="en" b="0" sz="2900" lang="en-US"/>
              <a:t> </a:t>
            </a:r>
            <a:r>
              <a:rPr altLang="en" b="0" sz="2900" lang="en-US"/>
              <a:t>demonstrate</a:t>
            </a:r>
            <a:r>
              <a:rPr altLang="en" b="0" sz="2900" lang="en-US"/>
              <a:t> </a:t>
            </a:r>
            <a:r>
              <a:rPr altLang="en" b="0" sz="2900" lang="en-US"/>
              <a:t>an</a:t>
            </a:r>
            <a:r>
              <a:rPr altLang="en" b="0" sz="2900" lang="en-US"/>
              <a:t> </a:t>
            </a:r>
            <a:r>
              <a:rPr altLang="en" b="0" sz="2900" lang="en-US"/>
              <a:t>elongated</a:t>
            </a:r>
            <a:r>
              <a:rPr altLang="en" b="0" sz="2900" lang="en-US"/>
              <a:t> </a:t>
            </a:r>
            <a:r>
              <a:rPr altLang="en" b="0" sz="2900" lang="en-US"/>
              <a:t>pylorus</a:t>
            </a:r>
            <a:r>
              <a:rPr altLang="en" b="0" sz="2900" lang="en-US"/>
              <a:t> </a:t>
            </a:r>
            <a:r>
              <a:rPr altLang="en" b="0" sz="2900" lang="en-US"/>
              <a:t>with</a:t>
            </a:r>
            <a:r>
              <a:rPr altLang="en" b="0" sz="2900" lang="en-US"/>
              <a:t> </a:t>
            </a:r>
            <a:r>
              <a:rPr altLang="en" b="0" sz="2900" lang="en-US"/>
              <a:t>antral</a:t>
            </a:r>
            <a:r>
              <a:rPr altLang="en" b="0" sz="2900" lang="en-US"/>
              <a:t> </a:t>
            </a:r>
            <a:r>
              <a:rPr altLang="en" b="0" sz="2900" lang="en-US"/>
              <a:t>indentation</a:t>
            </a:r>
            <a:r>
              <a:rPr altLang="en" b="0" sz="2900" lang="en-US"/>
              <a:t> </a:t>
            </a:r>
            <a:r>
              <a:rPr altLang="en" b="0" sz="2900" lang="en-US"/>
              <a:t>from</a:t>
            </a:r>
            <a:r>
              <a:rPr altLang="en" b="0" sz="2900" lang="en-US"/>
              <a:t> </a:t>
            </a:r>
            <a:r>
              <a:rPr altLang="en" b="0" sz="2900" lang="en-US"/>
              <a:t>the</a:t>
            </a:r>
            <a:r>
              <a:rPr altLang="en" b="0" sz="2900" lang="en-US"/>
              <a:t> </a:t>
            </a:r>
            <a:r>
              <a:rPr altLang="en" b="0" sz="2900" lang="en-US"/>
              <a:t>hypertrophied</a:t>
            </a:r>
            <a:r>
              <a:rPr altLang="en" b="0" sz="2900" lang="en-US"/>
              <a:t> </a:t>
            </a:r>
            <a:r>
              <a:rPr altLang="en" b="0" sz="2900" lang="en-US"/>
              <a:t>muscle</a:t>
            </a:r>
            <a:r>
              <a:rPr altLang="en" b="0" sz="2900" lang="en-US"/>
              <a:t>.</a:t>
            </a:r>
            <a:r>
              <a:rPr altLang="en" b="0" sz="2900" lang="en-US"/>
              <a:t> </a:t>
            </a:r>
            <a:r>
              <a:rPr altLang="en" b="1" sz="2900" lang="en-US"/>
              <a:t>Double</a:t>
            </a:r>
            <a:r>
              <a:rPr altLang="en" b="1" sz="2900" lang="en-US"/>
              <a:t> </a:t>
            </a:r>
            <a:r>
              <a:rPr altLang="en" b="1" sz="2900" lang="en-US"/>
              <a:t>track</a:t>
            </a:r>
            <a:r>
              <a:rPr altLang="en" b="1" sz="2900" lang="en-US"/>
              <a:t> </a:t>
            </a:r>
            <a:r>
              <a:rPr altLang="en" b="1" sz="2900" lang="en-US"/>
              <a:t>sign</a:t>
            </a:r>
            <a:r>
              <a:rPr altLang="en" b="1" sz="2900" lang="en-US"/>
              <a:t>,</a:t>
            </a:r>
            <a:r>
              <a:rPr altLang="en" b="1" sz="2900" lang="en-US"/>
              <a:t> </a:t>
            </a:r>
            <a:r>
              <a:rPr altLang="en" b="0" sz="2900" lang="en-US"/>
              <a:t>when</a:t>
            </a:r>
            <a:r>
              <a:rPr altLang="en" b="0" sz="2900" lang="en-US"/>
              <a:t> </a:t>
            </a:r>
            <a:r>
              <a:rPr altLang="en" b="0" sz="2900" lang="en-US"/>
              <a:t>thin</a:t>
            </a:r>
            <a:r>
              <a:rPr altLang="en" b="0" sz="2900" lang="en-US"/>
              <a:t> </a:t>
            </a:r>
            <a:r>
              <a:rPr altLang="en" b="0" sz="2900" lang="en-US"/>
              <a:t>tracks</a:t>
            </a:r>
            <a:r>
              <a:rPr altLang="en" b="0" sz="2900" lang="en-US"/>
              <a:t> </a:t>
            </a:r>
            <a:r>
              <a:rPr altLang="en" b="0" sz="2900" lang="en-US"/>
              <a:t>of</a:t>
            </a:r>
            <a:r>
              <a:rPr altLang="en" b="0" sz="2900" lang="en-US"/>
              <a:t> </a:t>
            </a:r>
            <a:r>
              <a:rPr altLang="en" b="0" sz="2900" lang="en-US"/>
              <a:t>barium</a:t>
            </a:r>
            <a:r>
              <a:rPr altLang="en" b="0" sz="2900" lang="en-US"/>
              <a:t> </a:t>
            </a:r>
            <a:r>
              <a:rPr altLang="en" b="0" sz="2900" lang="en-US"/>
              <a:t>are</a:t>
            </a:r>
            <a:r>
              <a:rPr altLang="en" b="0" sz="2900" lang="en-US"/>
              <a:t> </a:t>
            </a:r>
            <a:r>
              <a:rPr altLang="en" b="0" sz="2900" lang="en-US"/>
              <a:t>compressed</a:t>
            </a:r>
            <a:r>
              <a:rPr altLang="en" b="0" sz="2900" lang="en-US"/>
              <a:t> </a:t>
            </a:r>
            <a:r>
              <a:rPr altLang="en" b="0" sz="2900" lang="en-US"/>
              <a:t>between</a:t>
            </a:r>
            <a:r>
              <a:rPr altLang="en" b="0" sz="2900" lang="en-US"/>
              <a:t> </a:t>
            </a:r>
            <a:r>
              <a:rPr altLang="en" b="0" sz="2900" lang="en-US"/>
              <a:t>thickened</a:t>
            </a:r>
            <a:r>
              <a:rPr altLang="en" b="0" sz="2900" lang="en-US"/>
              <a:t> </a:t>
            </a:r>
            <a:r>
              <a:rPr altLang="en" b="0" sz="2900" lang="en-US"/>
              <a:t>pyloric</a:t>
            </a:r>
            <a:r>
              <a:rPr altLang="en" b="0" sz="2900" lang="en-US"/>
              <a:t> </a:t>
            </a:r>
            <a:r>
              <a:rPr altLang="en" b="0" sz="2900" lang="en-US"/>
              <a:t>mucosa</a:t>
            </a:r>
            <a:r>
              <a:rPr altLang="en" b="0" sz="2900" lang="en-US"/>
              <a:t>,</a:t>
            </a:r>
            <a:r>
              <a:rPr altLang="en" b="0" sz="2900" lang="en-US"/>
              <a:t> </a:t>
            </a:r>
            <a:r>
              <a:rPr altLang="en" b="0" sz="2900" lang="en-US"/>
              <a:t>or</a:t>
            </a:r>
            <a:r>
              <a:rPr altLang="en" b="0" sz="2900" lang="en-US"/>
              <a:t> </a:t>
            </a:r>
            <a:r>
              <a:rPr altLang="en" b="0" sz="2900" lang="en-US"/>
              <a:t>the</a:t>
            </a:r>
            <a:r>
              <a:rPr altLang="en" b="0" sz="2900" lang="en-US"/>
              <a:t> </a:t>
            </a:r>
            <a:r>
              <a:rPr altLang="en" b="1" sz="2900" lang="en-US"/>
              <a:t>shoulder</a:t>
            </a:r>
            <a:r>
              <a:rPr altLang="en" b="1" sz="2900" lang="en-US"/>
              <a:t> </a:t>
            </a:r>
            <a:r>
              <a:rPr altLang="en" b="1" sz="2900" lang="en-US"/>
              <a:t>sign</a:t>
            </a:r>
            <a:r>
              <a:rPr altLang="en" b="1" sz="2900" lang="en-US"/>
              <a:t> </a:t>
            </a:r>
            <a:r>
              <a:rPr altLang="en" b="0" sz="2900" lang="en-US"/>
              <a:t>when</a:t>
            </a:r>
            <a:r>
              <a:rPr altLang="en" b="0" sz="2900" lang="en-US"/>
              <a:t> </a:t>
            </a:r>
            <a:r>
              <a:rPr altLang="en" b="0" sz="2900" lang="en-US"/>
              <a:t>barium</a:t>
            </a:r>
            <a:r>
              <a:rPr altLang="en" b="0" sz="2900" lang="en-US"/>
              <a:t> </a:t>
            </a:r>
            <a:r>
              <a:rPr altLang="en" b="0" sz="2900" lang="en-US"/>
              <a:t>collects</a:t>
            </a:r>
            <a:r>
              <a:rPr altLang="en" b="0" sz="2900" lang="en-US"/>
              <a:t> </a:t>
            </a:r>
            <a:r>
              <a:rPr altLang="en" b="0" sz="2900" lang="en-US"/>
              <a:t>in</a:t>
            </a:r>
            <a:r>
              <a:rPr altLang="en" b="0" sz="2900" lang="en-US"/>
              <a:t> </a:t>
            </a:r>
            <a:r>
              <a:rPr altLang="en" b="0" sz="2900" lang="en-US"/>
              <a:t>the</a:t>
            </a:r>
            <a:r>
              <a:rPr altLang="en" b="0" sz="2900" lang="en-US"/>
              <a:t> </a:t>
            </a:r>
            <a:r>
              <a:rPr altLang="en" b="0" sz="2900" lang="en-US"/>
              <a:t>dilated</a:t>
            </a:r>
            <a:r>
              <a:rPr altLang="en" b="0" sz="2900" lang="en-US"/>
              <a:t> </a:t>
            </a:r>
            <a:r>
              <a:rPr altLang="en" b="0" sz="2900" lang="en-US"/>
              <a:t>prepyloric</a:t>
            </a:r>
            <a:r>
              <a:rPr altLang="en" b="0" sz="2900" lang="en-US"/>
              <a:t> </a:t>
            </a:r>
            <a:r>
              <a:rPr altLang="en" b="0" sz="2900" lang="en-US"/>
              <a:t>antrum</a:t>
            </a:r>
            <a:r>
              <a:rPr altLang="en" b="0" sz="2900" lang="en-US"/>
              <a:t>.</a:t>
            </a:r>
            <a:endParaRPr lang="en-US"/>
          </a:p>
          <a:p>
            <a:pPr algn="l" indent="-342900" marL="342900">
              <a:buFont typeface="Arial"/>
              <a:buChar char="•"/>
            </a:pPr>
            <a:r>
              <a:rPr altLang="en" b="1" sz="2900" lang="en-US"/>
              <a:t>Endoscopy</a:t>
            </a:r>
            <a:r>
              <a:rPr altLang="en" b="0" sz="2900" lang="en-US"/>
              <a:t>.</a:t>
            </a:r>
            <a:r>
              <a:rPr altLang="en" b="0" sz="2900" lang="en-US"/>
              <a:t> </a:t>
            </a:r>
            <a:r>
              <a:rPr altLang="en" b="0" sz="2900" lang="en-US"/>
              <a:t>Reserved</a:t>
            </a:r>
            <a:r>
              <a:rPr altLang="en" b="0" sz="2900" lang="en-US"/>
              <a:t> </a:t>
            </a:r>
            <a:r>
              <a:rPr altLang="en" b="0" sz="2900" lang="en-US"/>
              <a:t>for</a:t>
            </a:r>
            <a:r>
              <a:rPr altLang="en" b="0" sz="2900" lang="en-US"/>
              <a:t> </a:t>
            </a:r>
            <a:r>
              <a:rPr altLang="en" b="0" sz="2900" lang="en-US"/>
              <a:t>patients</a:t>
            </a:r>
            <a:r>
              <a:rPr altLang="en" b="0" sz="2900" lang="en-US"/>
              <a:t> </a:t>
            </a:r>
            <a:r>
              <a:rPr altLang="en" b="0" sz="2900" lang="en-US"/>
              <a:t>with</a:t>
            </a:r>
            <a:r>
              <a:rPr altLang="en" b="0" sz="2900" lang="en-US"/>
              <a:t> </a:t>
            </a:r>
            <a:r>
              <a:rPr altLang="en" b="0" sz="2900" lang="en-US"/>
              <a:t>atypical</a:t>
            </a:r>
            <a:r>
              <a:rPr altLang="en" b="0" sz="2900" lang="en-US"/>
              <a:t> </a:t>
            </a:r>
            <a:r>
              <a:rPr altLang="en" b="0" sz="2900" lang="en-US"/>
              <a:t>clinical</a:t>
            </a:r>
            <a:r>
              <a:rPr altLang="en" b="0" sz="2900" lang="en-US"/>
              <a:t> </a:t>
            </a:r>
            <a:r>
              <a:rPr altLang="en" b="0" sz="2900" lang="en-US"/>
              <a:t>signs</a:t>
            </a:r>
            <a:r>
              <a:rPr altLang="en" b="0" sz="2900" lang="en-US"/>
              <a:t> </a:t>
            </a:r>
            <a:r>
              <a:rPr altLang="en" b="0" sz="2900" lang="en-US"/>
              <a:t>when</a:t>
            </a:r>
            <a:r>
              <a:rPr altLang="en" b="0" sz="2900" lang="en-US"/>
              <a:t> </a:t>
            </a:r>
            <a:r>
              <a:rPr altLang="en" b="0" sz="2900" lang="en-US"/>
              <a:t>US</a:t>
            </a:r>
            <a:r>
              <a:rPr altLang="en" b="0" sz="2900" lang="en-US"/>
              <a:t> </a:t>
            </a:r>
            <a:r>
              <a:rPr altLang="en" b="0" sz="2900" lang="en-US"/>
              <a:t>and</a:t>
            </a:r>
            <a:r>
              <a:rPr altLang="en" b="0" sz="2900" lang="en-US"/>
              <a:t> </a:t>
            </a:r>
            <a:r>
              <a:rPr altLang="en" b="0" sz="2900" lang="en-US"/>
              <a:t>UGI</a:t>
            </a:r>
            <a:r>
              <a:rPr altLang="en" b="0" sz="2900" lang="en-US"/>
              <a:t> </a:t>
            </a:r>
            <a:r>
              <a:rPr altLang="en" b="0" sz="2900" lang="en-US"/>
              <a:t>studies</a:t>
            </a:r>
            <a:r>
              <a:rPr altLang="en" b="0" sz="2900" lang="en-US"/>
              <a:t> </a:t>
            </a:r>
            <a:r>
              <a:rPr altLang="en" b="0" sz="2900" lang="en-US"/>
              <a:t>are</a:t>
            </a:r>
            <a:r>
              <a:rPr altLang="en" b="0" sz="2900" lang="en-US"/>
              <a:t> </a:t>
            </a:r>
            <a:r>
              <a:rPr altLang="en" b="0" sz="2900" lang="en-US"/>
              <a:t>inconclusive</a:t>
            </a:r>
            <a:r>
              <a:rPr altLang="en" b="0" sz="2900" lang="en-US"/>
              <a:t>.</a:t>
            </a:r>
            <a:r>
              <a:rPr altLang="en" b="0" sz="2900" lang="en-US"/>
              <a:t> 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"/>
          <p:cNvSpPr>
            <a:spLocks noGrp="1"/>
          </p:cNvSpPr>
          <p:nvPr>
            <p:ph type="ctrTitle"/>
          </p:nvPr>
        </p:nvSpPr>
        <p:spPr>
          <a:xfrm>
            <a:off x="0" y="-2725207"/>
            <a:ext cx="7772400" cy="2387600"/>
          </a:xfrm>
        </p:spPr>
        <p:txBody>
          <a:bodyPr/>
          <a:p>
            <a:endParaRPr lang="en-US"/>
          </a:p>
        </p:txBody>
      </p:sp>
      <p:sp>
        <p:nvSpPr>
          <p:cNvPr id="1048603" name=""/>
          <p:cNvSpPr>
            <a:spLocks noGrp="1"/>
          </p:cNvSpPr>
          <p:nvPr>
            <p:ph type="subTitle" idx="1"/>
          </p:nvPr>
        </p:nvSpPr>
        <p:spPr>
          <a:xfrm>
            <a:off x="84922" y="73542"/>
            <a:ext cx="9018581" cy="6733671"/>
          </a:xfrm>
        </p:spPr>
        <p:txBody>
          <a:bodyPr/>
          <a:p>
            <a:pPr algn="l"/>
            <a:r>
              <a:rPr altLang="en" sz="2900" lang="en-US"/>
              <a:t>2.</a:t>
            </a:r>
            <a:r>
              <a:rPr altLang="en" sz="2900" lang="en-US"/>
              <a:t> </a:t>
            </a:r>
            <a:r>
              <a:rPr altLang="en" sz="2900" lang="en-US"/>
              <a:t>A</a:t>
            </a:r>
            <a:r>
              <a:rPr altLang="en" sz="2900" lang="en-US"/>
              <a:t> </a:t>
            </a:r>
            <a:r>
              <a:rPr altLang="en" sz="2900" lang="en-US"/>
              <a:t>12</a:t>
            </a:r>
            <a:r>
              <a:rPr altLang="en" sz="2900" lang="en-US"/>
              <a:t> </a:t>
            </a:r>
            <a:r>
              <a:rPr altLang="en" sz="2900" lang="en-US"/>
              <a:t>year</a:t>
            </a:r>
            <a:r>
              <a:rPr altLang="en" sz="2900" lang="en-US"/>
              <a:t> </a:t>
            </a:r>
            <a:r>
              <a:rPr altLang="en" sz="2900" lang="en-US"/>
              <a:t>old</a:t>
            </a:r>
            <a:r>
              <a:rPr altLang="en" sz="2900" lang="en-US"/>
              <a:t> </a:t>
            </a:r>
            <a:r>
              <a:rPr altLang="en" sz="2900" lang="en-US"/>
              <a:t>girl</a:t>
            </a:r>
            <a:r>
              <a:rPr altLang="en" sz="2900" lang="en-US"/>
              <a:t> </a:t>
            </a:r>
            <a:r>
              <a:rPr altLang="en" sz="2900" lang="en-US"/>
              <a:t>complains</a:t>
            </a:r>
            <a:r>
              <a:rPr altLang="en" sz="2900" lang="en-US"/>
              <a:t> </a:t>
            </a:r>
            <a:r>
              <a:rPr altLang="en" sz="2900" lang="en-US"/>
              <a:t>of</a:t>
            </a:r>
            <a:r>
              <a:rPr altLang="en" sz="2900" lang="en-US"/>
              <a:t> </a:t>
            </a:r>
            <a:r>
              <a:rPr altLang="en" sz="2900" lang="en-US"/>
              <a:t>abdominal</a:t>
            </a:r>
            <a:r>
              <a:rPr altLang="en" sz="2900" lang="en-US"/>
              <a:t> </a:t>
            </a:r>
            <a:r>
              <a:rPr altLang="en" sz="2900" lang="en-US"/>
              <a:t>pain</a:t>
            </a:r>
            <a:r>
              <a:rPr altLang="en" sz="2900" lang="en-US"/>
              <a:t> </a:t>
            </a:r>
            <a:r>
              <a:rPr altLang="en" sz="2900" lang="en-US"/>
              <a:t>that</a:t>
            </a:r>
            <a:r>
              <a:rPr altLang="en" sz="2900" lang="en-US"/>
              <a:t> </a:t>
            </a:r>
            <a:r>
              <a:rPr altLang="en" sz="2900" lang="en-US"/>
              <a:t>started</a:t>
            </a:r>
            <a:r>
              <a:rPr altLang="en" sz="2900" lang="en-US"/>
              <a:t> </a:t>
            </a:r>
            <a:r>
              <a:rPr altLang="en" sz="2900" lang="en-US"/>
              <a:t>suddenly</a:t>
            </a:r>
            <a:r>
              <a:rPr altLang="en" sz="2900" lang="en-US"/>
              <a:t> </a:t>
            </a:r>
            <a:r>
              <a:rPr altLang="en" sz="2900" lang="en-US"/>
              <a:t>in</a:t>
            </a:r>
            <a:r>
              <a:rPr altLang="en" sz="2900" lang="en-US"/>
              <a:t> </a:t>
            </a:r>
            <a:r>
              <a:rPr altLang="en" sz="2900" lang="en-US"/>
              <a:t>the</a:t>
            </a:r>
            <a:r>
              <a:rPr altLang="en" sz="2900" lang="en-US"/>
              <a:t> </a:t>
            </a:r>
            <a:r>
              <a:rPr altLang="en" sz="2900" lang="en-US"/>
              <a:t>morning</a:t>
            </a:r>
            <a:r>
              <a:rPr altLang="en" sz="2900" lang="en-US"/>
              <a:t> </a:t>
            </a:r>
            <a:r>
              <a:rPr altLang="en" sz="2900" lang="en-US"/>
              <a:t>and</a:t>
            </a:r>
            <a:r>
              <a:rPr altLang="en" sz="2900" lang="en-US"/>
              <a:t> </a:t>
            </a:r>
            <a:r>
              <a:rPr altLang="en" sz="2900" lang="en-US"/>
              <a:t>has</a:t>
            </a:r>
            <a:r>
              <a:rPr altLang="en" sz="2900" lang="en-US"/>
              <a:t> </a:t>
            </a:r>
            <a:r>
              <a:rPr altLang="en" sz="2900" lang="en-US"/>
              <a:t>persisted</a:t>
            </a:r>
            <a:r>
              <a:rPr altLang="en" sz="2900" lang="en-US"/>
              <a:t> </a:t>
            </a:r>
            <a:r>
              <a:rPr altLang="en" sz="2900" lang="en-US"/>
              <a:t>4</a:t>
            </a:r>
            <a:r>
              <a:rPr altLang="en" sz="2900" lang="en-US"/>
              <a:t> </a:t>
            </a:r>
            <a:r>
              <a:rPr altLang="en" sz="2900" lang="en-US"/>
              <a:t>hours</a:t>
            </a:r>
            <a:r>
              <a:rPr altLang="en" sz="2900" lang="en-US"/>
              <a:t> </a:t>
            </a:r>
            <a:r>
              <a:rPr altLang="en" sz="2900" lang="en-US"/>
              <a:t>since</a:t>
            </a:r>
            <a:r>
              <a:rPr altLang="en" sz="2900" lang="en-US"/>
              <a:t>.</a:t>
            </a:r>
            <a:r>
              <a:rPr altLang="en" sz="2900" lang="en-US"/>
              <a:t> </a:t>
            </a:r>
            <a:r>
              <a:rPr altLang="en" sz="2900" lang="en-US"/>
              <a:t>She</a:t>
            </a:r>
            <a:r>
              <a:rPr altLang="en" sz="2900" lang="en-US"/>
              <a:t> </a:t>
            </a:r>
            <a:r>
              <a:rPr altLang="en" sz="2900" lang="en-US"/>
              <a:t>is</a:t>
            </a:r>
            <a:r>
              <a:rPr altLang="en" sz="2900" lang="en-US"/>
              <a:t> </a:t>
            </a:r>
            <a:r>
              <a:rPr altLang="en" sz="2900" lang="en-US"/>
              <a:t>also</a:t>
            </a:r>
            <a:r>
              <a:rPr altLang="en" sz="2900" lang="en-US"/>
              <a:t> </a:t>
            </a:r>
            <a:r>
              <a:rPr altLang="en" sz="2900" lang="en-US"/>
              <a:t>vomiting</a:t>
            </a:r>
            <a:r>
              <a:rPr altLang="en" sz="2900" lang="en-US"/>
              <a:t> </a:t>
            </a:r>
            <a:r>
              <a:rPr altLang="en" sz="2900" lang="en-US"/>
              <a:t>and</a:t>
            </a:r>
            <a:r>
              <a:rPr altLang="en" sz="2900" lang="en-US"/>
              <a:t> </a:t>
            </a:r>
            <a:r>
              <a:rPr altLang="en" sz="2900" lang="en-US"/>
              <a:t>has</a:t>
            </a:r>
            <a:r>
              <a:rPr altLang="en" sz="2900" lang="en-US"/>
              <a:t> </a:t>
            </a:r>
            <a:r>
              <a:rPr altLang="en" sz="2900" lang="en-US"/>
              <a:t>not</a:t>
            </a:r>
            <a:r>
              <a:rPr altLang="en" sz="2900" lang="en-US"/>
              <a:t> </a:t>
            </a:r>
            <a:r>
              <a:rPr altLang="en" sz="2900" lang="en-US"/>
              <a:t>had</a:t>
            </a:r>
            <a:r>
              <a:rPr altLang="en" sz="2900" lang="en-US"/>
              <a:t> </a:t>
            </a:r>
            <a:r>
              <a:rPr altLang="en" sz="2900" lang="en-US"/>
              <a:t>any</a:t>
            </a:r>
            <a:r>
              <a:rPr altLang="en" sz="2900" lang="en-US"/>
              <a:t> </a:t>
            </a:r>
            <a:r>
              <a:rPr altLang="en" sz="2900" lang="en-US"/>
              <a:t>diarrhea</a:t>
            </a:r>
            <a:r>
              <a:rPr altLang="en" sz="2900" lang="en-US"/>
              <a:t>.</a:t>
            </a:r>
            <a:r>
              <a:rPr altLang="en" sz="2900" lang="en-US"/>
              <a:t> </a:t>
            </a:r>
            <a:r>
              <a:rPr altLang="en" sz="2900" lang="en-US"/>
              <a:t>She</a:t>
            </a:r>
            <a:r>
              <a:rPr altLang="en" sz="2900" lang="en-US"/>
              <a:t> </a:t>
            </a:r>
            <a:r>
              <a:rPr altLang="en" sz="2900" lang="en-US"/>
              <a:t>reports</a:t>
            </a:r>
            <a:r>
              <a:rPr altLang="en" sz="2900" lang="en-US"/>
              <a:t> </a:t>
            </a:r>
            <a:r>
              <a:rPr altLang="en" sz="2900" lang="en-US"/>
              <a:t>no</a:t>
            </a:r>
            <a:r>
              <a:rPr altLang="en" sz="2900" lang="en-US"/>
              <a:t> </a:t>
            </a:r>
            <a:r>
              <a:rPr altLang="en" sz="2900" lang="en-US"/>
              <a:t>change</a:t>
            </a:r>
            <a:r>
              <a:rPr altLang="en" sz="2900" lang="en-US"/>
              <a:t> </a:t>
            </a:r>
            <a:r>
              <a:rPr altLang="en" sz="2900" lang="en-US"/>
              <a:t>in</a:t>
            </a:r>
            <a:r>
              <a:rPr altLang="en" sz="2900" lang="en-US"/>
              <a:t> </a:t>
            </a:r>
            <a:r>
              <a:rPr altLang="en" sz="2900" lang="en-US"/>
              <a:t>appetite</a:t>
            </a:r>
            <a:r>
              <a:rPr altLang="en" sz="2900" lang="en-US"/>
              <a:t> </a:t>
            </a:r>
            <a:r>
              <a:rPr altLang="en" sz="2900" lang="en-US"/>
              <a:t>or</a:t>
            </a:r>
            <a:r>
              <a:rPr altLang="en" sz="2900" lang="en-US"/>
              <a:t> </a:t>
            </a:r>
            <a:r>
              <a:rPr altLang="en" sz="2900" lang="en-US"/>
              <a:t>dysuria</a:t>
            </a:r>
            <a:r>
              <a:rPr altLang="en" sz="2900" lang="en-US"/>
              <a:t>.</a:t>
            </a:r>
            <a:r>
              <a:rPr altLang="en" sz="2900" lang="en-US"/>
              <a:t> </a:t>
            </a:r>
            <a:r>
              <a:rPr altLang="en" sz="2900" lang="en-US"/>
              <a:t>She</a:t>
            </a:r>
            <a:r>
              <a:rPr altLang="en" sz="2900" lang="en-US"/>
              <a:t> </a:t>
            </a:r>
            <a:r>
              <a:rPr altLang="en" sz="2900" lang="en-US"/>
              <a:t>is</a:t>
            </a:r>
            <a:r>
              <a:rPr altLang="en" sz="2900" lang="en-US"/>
              <a:t> </a:t>
            </a:r>
            <a:r>
              <a:rPr altLang="en" sz="2900" lang="en-US"/>
              <a:t>not</a:t>
            </a:r>
            <a:r>
              <a:rPr altLang="en" sz="2900" lang="en-US"/>
              <a:t> </a:t>
            </a:r>
            <a:r>
              <a:rPr altLang="en" sz="2900" lang="en-US"/>
              <a:t>febrile</a:t>
            </a:r>
            <a:r>
              <a:rPr altLang="en" sz="2900" lang="en-US"/>
              <a:t>,</a:t>
            </a:r>
            <a:r>
              <a:rPr altLang="en" sz="2900" lang="en-US"/>
              <a:t> </a:t>
            </a:r>
            <a:r>
              <a:rPr altLang="en" sz="2900" lang="en-US"/>
              <a:t>but</a:t>
            </a:r>
            <a:r>
              <a:rPr altLang="en" sz="2900" lang="en-US"/>
              <a:t> </a:t>
            </a:r>
            <a:r>
              <a:rPr altLang="en" sz="2900" lang="en-US"/>
              <a:t>is</a:t>
            </a:r>
            <a:r>
              <a:rPr altLang="en" sz="2900" lang="en-US"/>
              <a:t> </a:t>
            </a:r>
            <a:r>
              <a:rPr altLang="en" sz="2900" lang="en-US"/>
              <a:t>tender</a:t>
            </a:r>
            <a:r>
              <a:rPr altLang="en" sz="2900" lang="en-US"/>
              <a:t> </a:t>
            </a:r>
            <a:r>
              <a:rPr altLang="en" sz="2900" lang="en-US"/>
              <a:t>in</a:t>
            </a:r>
            <a:r>
              <a:rPr altLang="en" sz="2900" lang="en-US"/>
              <a:t> </a:t>
            </a:r>
            <a:r>
              <a:rPr altLang="en" sz="2900" lang="en-US"/>
              <a:t>the</a:t>
            </a:r>
            <a:r>
              <a:rPr altLang="en" sz="2900" lang="en-US"/>
              <a:t> </a:t>
            </a:r>
            <a:r>
              <a:rPr altLang="en" sz="2900" lang="en-US"/>
              <a:t>suprapubic</a:t>
            </a:r>
            <a:r>
              <a:rPr altLang="en" sz="2900" lang="en-US"/>
              <a:t> </a:t>
            </a:r>
            <a:r>
              <a:rPr altLang="en" sz="2900" lang="en-US"/>
              <a:t>and</a:t>
            </a:r>
            <a:r>
              <a:rPr altLang="en" sz="2900" lang="en-US"/>
              <a:t> </a:t>
            </a:r>
            <a:r>
              <a:rPr altLang="en" sz="2900" lang="en-US"/>
              <a:t>left</a:t>
            </a:r>
            <a:r>
              <a:rPr altLang="en" sz="2900" lang="en-US"/>
              <a:t> </a:t>
            </a:r>
            <a:r>
              <a:rPr altLang="en" sz="2900" lang="en-US"/>
              <a:t>iliac</a:t>
            </a:r>
            <a:r>
              <a:rPr altLang="en" sz="2900" lang="en-US"/>
              <a:t> </a:t>
            </a:r>
            <a:r>
              <a:rPr altLang="en" sz="2900" lang="en-US"/>
              <a:t>fossa</a:t>
            </a:r>
            <a:r>
              <a:rPr altLang="en" sz="2900" lang="en-US"/>
              <a:t>,</a:t>
            </a:r>
            <a:r>
              <a:rPr altLang="en" sz="2900" lang="en-US"/>
              <a:t> </a:t>
            </a:r>
            <a:r>
              <a:rPr altLang="en" sz="2900" lang="en-US"/>
              <a:t>and</a:t>
            </a:r>
            <a:r>
              <a:rPr altLang="en" sz="2900" lang="en-US"/>
              <a:t> </a:t>
            </a:r>
            <a:r>
              <a:rPr altLang="en" sz="2900" lang="en-US"/>
              <a:t>the</a:t>
            </a:r>
            <a:r>
              <a:rPr altLang="en" sz="2900" lang="en-US"/>
              <a:t> </a:t>
            </a:r>
            <a:r>
              <a:rPr altLang="en" sz="2900" lang="en-US"/>
              <a:t>tenderness</a:t>
            </a:r>
            <a:r>
              <a:rPr altLang="en" sz="2900" lang="en-US"/>
              <a:t> </a:t>
            </a:r>
            <a:r>
              <a:rPr altLang="en" sz="2900" lang="en-US"/>
              <a:t>is</a:t>
            </a:r>
            <a:r>
              <a:rPr altLang="en" sz="2900" lang="en-US"/>
              <a:t> </a:t>
            </a:r>
            <a:r>
              <a:rPr altLang="en" sz="2900" lang="en-US"/>
              <a:t>not</a:t>
            </a:r>
            <a:r>
              <a:rPr altLang="en" sz="2900" lang="en-US"/>
              <a:t> </a:t>
            </a:r>
            <a:r>
              <a:rPr altLang="en" sz="2900" lang="en-US"/>
              <a:t>migratory</a:t>
            </a:r>
            <a:r>
              <a:rPr altLang="en" sz="2900" lang="en-US"/>
              <a:t>.</a:t>
            </a:r>
            <a:r>
              <a:rPr altLang="en" sz="2900" lang="en-US"/>
              <a:t> </a:t>
            </a:r>
            <a:r>
              <a:rPr altLang="en" sz="2900" lang="en-US"/>
              <a:t>Laboratory</a:t>
            </a:r>
            <a:r>
              <a:rPr altLang="en" sz="2900" lang="en-US"/>
              <a:t> </a:t>
            </a:r>
            <a:r>
              <a:rPr altLang="en" sz="2900" lang="en-US"/>
              <a:t>tests</a:t>
            </a:r>
            <a:r>
              <a:rPr altLang="en" sz="2900" lang="en-US"/>
              <a:t> </a:t>
            </a:r>
            <a:r>
              <a:rPr altLang="en" sz="2900" lang="en-US"/>
              <a:t>are</a:t>
            </a:r>
            <a:r>
              <a:rPr altLang="en" sz="2900" lang="en-US"/>
              <a:t> </a:t>
            </a:r>
            <a:r>
              <a:rPr altLang="en" sz="2900" lang="en-US"/>
              <a:t>ordered</a:t>
            </a:r>
            <a:r>
              <a:rPr altLang="en" sz="2900" lang="en-US"/>
              <a:t> </a:t>
            </a:r>
            <a:r>
              <a:rPr altLang="en" sz="2900" lang="en-US"/>
              <a:t>and</a:t>
            </a:r>
            <a:r>
              <a:rPr altLang="en" sz="2900" lang="en-US"/>
              <a:t> </a:t>
            </a:r>
            <a:r>
              <a:rPr altLang="en" sz="2900" lang="en-US"/>
              <a:t>white</a:t>
            </a:r>
            <a:r>
              <a:rPr altLang="en" sz="2900" lang="en-US"/>
              <a:t> </a:t>
            </a:r>
            <a:r>
              <a:rPr altLang="en" sz="2900" lang="en-US"/>
              <a:t>blood</a:t>
            </a:r>
            <a:r>
              <a:rPr altLang="en" sz="2900" lang="en-US"/>
              <a:t> </a:t>
            </a:r>
            <a:r>
              <a:rPr altLang="en" sz="2900" lang="en-US"/>
              <a:t>cell</a:t>
            </a:r>
            <a:r>
              <a:rPr altLang="en" sz="2900" lang="en-US"/>
              <a:t> </a:t>
            </a:r>
            <a:r>
              <a:rPr altLang="en" sz="2900" lang="en-US"/>
              <a:t>count</a:t>
            </a:r>
            <a:r>
              <a:rPr altLang="en" sz="2900" lang="en-US"/>
              <a:t> </a:t>
            </a:r>
            <a:r>
              <a:rPr altLang="en" sz="2900" lang="en-US"/>
              <a:t>is</a:t>
            </a:r>
            <a:r>
              <a:rPr altLang="en" sz="2900" lang="en-US"/>
              <a:t> </a:t>
            </a:r>
            <a:r>
              <a:rPr altLang="en" sz="2900" lang="en-US"/>
              <a:t>8</a:t>
            </a:r>
            <a:r>
              <a:rPr altLang="en" sz="2900" lang="en-US"/>
              <a:t> </a:t>
            </a:r>
            <a:r>
              <a:rPr altLang="en" sz="2900" lang="en-US"/>
              <a:t>and</a:t>
            </a:r>
            <a:r>
              <a:rPr altLang="en" sz="2900" lang="en-US"/>
              <a:t> </a:t>
            </a:r>
            <a:r>
              <a:rPr altLang="en" sz="2900" lang="en-US"/>
              <a:t>a</a:t>
            </a:r>
            <a:r>
              <a:rPr altLang="en" sz="2900" lang="en-US"/>
              <a:t> </a:t>
            </a:r>
            <a:r>
              <a:rPr altLang="en" sz="2900" lang="en-US"/>
              <a:t>CRP</a:t>
            </a:r>
            <a:r>
              <a:rPr altLang="en" sz="2900" lang="en-US"/>
              <a:t> </a:t>
            </a:r>
            <a:r>
              <a:rPr altLang="en" sz="2900" lang="en-US"/>
              <a:t>of</a:t>
            </a:r>
            <a:r>
              <a:rPr altLang="en" sz="2900" lang="en-US"/>
              <a:t> </a:t>
            </a:r>
            <a:r>
              <a:rPr altLang="en" sz="2900" lang="en-US"/>
              <a:t>4.</a:t>
            </a:r>
            <a:r>
              <a:rPr altLang="en" sz="2900" lang="en-US"/>
              <a:t> </a:t>
            </a:r>
            <a:r>
              <a:rPr altLang="en" sz="2900" lang="en-US"/>
              <a:t>What</a:t>
            </a:r>
            <a:r>
              <a:rPr altLang="en" sz="2900" lang="en-US"/>
              <a:t> </a:t>
            </a:r>
            <a:r>
              <a:rPr altLang="en" sz="2900" lang="en-US"/>
              <a:t>is</a:t>
            </a:r>
            <a:r>
              <a:rPr altLang="en" sz="2900" lang="en-US"/>
              <a:t> </a:t>
            </a:r>
            <a:r>
              <a:rPr altLang="en" sz="2900" lang="en-US"/>
              <a:t>the</a:t>
            </a:r>
            <a:r>
              <a:rPr altLang="en" sz="2900" lang="en-US"/>
              <a:t> </a:t>
            </a:r>
            <a:r>
              <a:rPr altLang="en" sz="2900" lang="en-US"/>
              <a:t>most</a:t>
            </a:r>
            <a:r>
              <a:rPr altLang="en" sz="2900" lang="en-US"/>
              <a:t> </a:t>
            </a:r>
            <a:r>
              <a:rPr altLang="en" sz="2900" lang="en-US"/>
              <a:t>likely</a:t>
            </a:r>
            <a:r>
              <a:rPr altLang="en" sz="2900" lang="en-US"/>
              <a:t> </a:t>
            </a:r>
            <a:r>
              <a:rPr altLang="en" sz="2900" lang="en-US"/>
              <a:t>diagnosis</a:t>
            </a:r>
            <a:r>
              <a:rPr altLang="en" sz="2900" lang="en-US"/>
              <a:t>.</a:t>
            </a:r>
            <a:endParaRPr lang="en-US"/>
          </a:p>
          <a:p>
            <a:pPr algn="l"/>
            <a:r>
              <a:rPr altLang="en" sz="2900" lang="en-US"/>
              <a:t>A</a:t>
            </a:r>
            <a:r>
              <a:rPr altLang="en" sz="2900" lang="en-US"/>
              <a:t>.</a:t>
            </a:r>
            <a:r>
              <a:rPr altLang="en" sz="2900" lang="en-US"/>
              <a:t> </a:t>
            </a:r>
            <a:r>
              <a:rPr altLang="en" sz="2900" lang="en-US"/>
              <a:t>Appendicitis</a:t>
            </a:r>
            <a:endParaRPr lang="en-US"/>
          </a:p>
          <a:p>
            <a:pPr algn="l"/>
            <a:r>
              <a:rPr altLang="en" b="1" sz="2900" lang="en-US"/>
              <a:t>B</a:t>
            </a:r>
            <a:r>
              <a:rPr altLang="en" b="1" sz="2900" lang="en-US"/>
              <a:t>.</a:t>
            </a:r>
            <a:r>
              <a:rPr altLang="en" b="1" sz="2900" lang="en-US"/>
              <a:t> </a:t>
            </a:r>
            <a:r>
              <a:rPr altLang="en" b="1" sz="2900" lang="en-US"/>
              <a:t>Ovarian</a:t>
            </a:r>
            <a:r>
              <a:rPr altLang="en" b="1" sz="2900" lang="en-US"/>
              <a:t> </a:t>
            </a:r>
            <a:r>
              <a:rPr altLang="en" b="1" sz="2900" lang="en-US"/>
              <a:t>torsion</a:t>
            </a:r>
            <a:r>
              <a:rPr altLang="en" b="1" sz="2900" lang="en-US"/>
              <a:t>.</a:t>
            </a:r>
            <a:r>
              <a:rPr altLang="en" b="1" sz="2900" lang="en-US"/>
              <a:t> </a:t>
            </a:r>
            <a:r>
              <a:rPr altLang="en" b="1" sz="2900" lang="en-US"/>
              <a:t>(</a:t>
            </a:r>
            <a:r>
              <a:rPr altLang="en" b="1" sz="2900" lang="en-US"/>
              <a:t>Answer</a:t>
            </a:r>
            <a:r>
              <a:rPr altLang="en" b="1" sz="2900" lang="en-US"/>
              <a:t>)</a:t>
            </a:r>
            <a:endParaRPr lang="en-US"/>
          </a:p>
          <a:p>
            <a:pPr algn="l"/>
            <a:r>
              <a:rPr altLang="en" b="0" sz="2900" lang="en-US"/>
              <a:t>C</a:t>
            </a:r>
            <a:r>
              <a:rPr altLang="en" b="0" sz="2900" lang="en-US"/>
              <a:t>.</a:t>
            </a:r>
            <a:r>
              <a:rPr altLang="en" b="0" sz="2900" lang="en-US"/>
              <a:t> </a:t>
            </a:r>
            <a:r>
              <a:rPr altLang="en" b="0" sz="2900" lang="en-US"/>
              <a:t>Meckel's</a:t>
            </a:r>
            <a:r>
              <a:rPr altLang="en" b="0" sz="2900" lang="en-US"/>
              <a:t> </a:t>
            </a:r>
            <a:r>
              <a:rPr altLang="en" b="0" sz="2900" lang="en-US"/>
              <a:t>d</a:t>
            </a:r>
            <a:r>
              <a:rPr altLang="en" b="0" sz="2900" lang="en-US"/>
              <a:t>i</a:t>
            </a:r>
            <a:r>
              <a:rPr altLang="en" b="0" sz="2900" lang="en-US"/>
              <a:t>v</a:t>
            </a:r>
            <a:r>
              <a:rPr altLang="en" b="0" sz="2900" lang="en-US"/>
              <a:t>e</a:t>
            </a:r>
            <a:r>
              <a:rPr altLang="en" b="0" sz="2900" lang="en-US"/>
              <a:t>r</a:t>
            </a:r>
            <a:r>
              <a:rPr altLang="en" b="0" sz="2900" lang="en-US"/>
              <a:t>t</a:t>
            </a:r>
            <a:r>
              <a:rPr altLang="en" b="0" sz="2900" lang="en-US"/>
              <a:t>i</a:t>
            </a:r>
            <a:r>
              <a:rPr altLang="en" b="0" sz="2900" lang="en-US"/>
              <a:t>c</a:t>
            </a:r>
            <a:r>
              <a:rPr altLang="en" b="0" sz="2900" lang="en-US"/>
              <a:t>u</a:t>
            </a:r>
            <a:r>
              <a:rPr altLang="en" b="0" sz="2900" lang="en-US"/>
              <a:t>l</a:t>
            </a:r>
            <a:r>
              <a:rPr altLang="en" b="0" sz="2900" lang="en-US"/>
              <a:t>u</a:t>
            </a:r>
            <a:r>
              <a:rPr altLang="en" b="0" sz="2900" lang="en-US"/>
              <a:t>m</a:t>
            </a:r>
            <a:endParaRPr lang="en-US"/>
          </a:p>
          <a:p>
            <a:pPr algn="l"/>
            <a:r>
              <a:rPr altLang="en" b="0" sz="2900" lang="en-US"/>
              <a:t>D</a:t>
            </a:r>
            <a:r>
              <a:rPr altLang="en" b="0" sz="2900" lang="en-US"/>
              <a:t>.</a:t>
            </a:r>
            <a:r>
              <a:rPr altLang="en" b="0" sz="2900" lang="en-US"/>
              <a:t> </a:t>
            </a:r>
            <a:r>
              <a:rPr altLang="en" b="0" sz="2900" lang="en-US"/>
              <a:t>Constipation</a:t>
            </a:r>
            <a:endParaRPr lang="en-US"/>
          </a:p>
          <a:p>
            <a:pPr algn="l"/>
            <a:r>
              <a:rPr altLang="en" b="0" sz="2900" lang="en-US"/>
              <a:t>E</a:t>
            </a:r>
            <a:r>
              <a:rPr altLang="en" b="0" sz="2900" lang="en-US"/>
              <a:t>.</a:t>
            </a:r>
            <a:r>
              <a:rPr altLang="en" b="0" sz="2900" lang="en-US"/>
              <a:t> </a:t>
            </a:r>
            <a:r>
              <a:rPr altLang="en" b="0" sz="2900" lang="en-US"/>
              <a:t>Mesenteric</a:t>
            </a:r>
            <a:r>
              <a:rPr altLang="en" b="0" sz="2900" lang="en-US"/>
              <a:t> </a:t>
            </a:r>
            <a:r>
              <a:rPr altLang="en" b="0" sz="2900" lang="en-US"/>
              <a:t>adenitis</a:t>
            </a:r>
            <a:r>
              <a:rPr altLang="en" b="0" sz="2900" lang="en-US"/>
              <a:t>.</a:t>
            </a:r>
            <a:r>
              <a:rPr altLang="en" b="0" sz="2900" lang="en-US"/>
              <a:t> 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"/>
          <p:cNvSpPr>
            <a:spLocks noGrp="1"/>
          </p:cNvSpPr>
          <p:nvPr>
            <p:ph type="ctrTitle"/>
          </p:nvPr>
        </p:nvSpPr>
        <p:spPr>
          <a:xfrm>
            <a:off x="0" y="-2387600"/>
            <a:ext cx="7772400" cy="2387600"/>
          </a:xfrm>
        </p:spPr>
        <p:txBody>
          <a:bodyPr/>
          <a:p>
            <a:endParaRPr lang="en-US"/>
          </a:p>
        </p:txBody>
      </p:sp>
      <p:sp>
        <p:nvSpPr>
          <p:cNvPr id="1048605" name=""/>
          <p:cNvSpPr>
            <a:spLocks noGrp="1"/>
          </p:cNvSpPr>
          <p:nvPr>
            <p:ph type="subTitle" idx="1"/>
          </p:nvPr>
        </p:nvSpPr>
        <p:spPr>
          <a:xfrm>
            <a:off x="53467" y="86562"/>
            <a:ext cx="9024095" cy="6720651"/>
          </a:xfrm>
        </p:spPr>
        <p:txBody>
          <a:bodyPr/>
          <a:p>
            <a:pPr algn="l"/>
            <a:r>
              <a:rPr altLang="en" b="1" sz="2900" lang="en-US" u="sng"/>
              <a:t>Discussion</a:t>
            </a:r>
            <a:endParaRPr lang="en-US"/>
          </a:p>
          <a:p>
            <a:pPr algn="l"/>
            <a:r>
              <a:rPr altLang="en" b="1" sz="2900" lang="en-US" u="none"/>
              <a:t>Appendicitis</a:t>
            </a:r>
            <a:r>
              <a:rPr altLang="en" b="1" sz="2900" lang="en-US" u="none"/>
              <a:t>:</a:t>
            </a:r>
            <a:r>
              <a:rPr altLang="en" b="1" sz="2900" lang="en-US" u="none"/>
              <a:t> </a:t>
            </a:r>
            <a:r>
              <a:rPr altLang="en" b="1" sz="2900" lang="en-US" u="none"/>
              <a:t>Signs</a:t>
            </a:r>
            <a:r>
              <a:rPr altLang="en" b="1" sz="2900" lang="en-US" u="none"/>
              <a:t> </a:t>
            </a:r>
            <a:r>
              <a:rPr altLang="en" b="1" sz="2900" lang="en-US" u="none"/>
              <a:t>and</a:t>
            </a:r>
            <a:r>
              <a:rPr altLang="en" b="1" sz="2900" lang="en-US" u="none"/>
              <a:t> </a:t>
            </a:r>
            <a:r>
              <a:rPr altLang="en" b="1" sz="2900" lang="en-US" u="none"/>
              <a:t>symptoms</a:t>
            </a:r>
            <a:endParaRPr lang="en-US"/>
          </a:p>
          <a:p>
            <a:pPr algn="l" indent="-342900" marL="342900">
              <a:buFont typeface="Arial"/>
              <a:buChar char="•"/>
            </a:pPr>
            <a:r>
              <a:rPr altLang="en" b="1" sz="2900" lang="en-US" u="none"/>
              <a:t>Abdominal</a:t>
            </a:r>
            <a:r>
              <a:rPr altLang="en" b="1" sz="2900" lang="en-US" u="none"/>
              <a:t> </a:t>
            </a:r>
            <a:r>
              <a:rPr altLang="en" b="1" sz="2900" lang="en-US" u="none"/>
              <a:t>pain</a:t>
            </a:r>
            <a:r>
              <a:rPr altLang="en" b="0" sz="2900" lang="en-US" u="none"/>
              <a:t>.</a:t>
            </a:r>
            <a:r>
              <a:rPr altLang="en" b="0" sz="2900" lang="en-US" u="none"/>
              <a:t> </a:t>
            </a:r>
            <a:r>
              <a:rPr altLang="en" b="0" sz="2900" lang="en-US" u="none"/>
              <a:t>Most</a:t>
            </a:r>
            <a:r>
              <a:rPr altLang="en" b="0" sz="2900" lang="en-US" u="none"/>
              <a:t> </a:t>
            </a:r>
            <a:r>
              <a:rPr altLang="en" b="0" sz="2900" lang="en-US" u="none"/>
              <a:t>common</a:t>
            </a:r>
            <a:r>
              <a:rPr altLang="en" b="0" sz="2900" lang="en-US" u="none"/>
              <a:t> </a:t>
            </a:r>
            <a:r>
              <a:rPr altLang="en" b="0" sz="2900" lang="en-US" u="none"/>
              <a:t>symptom</a:t>
            </a:r>
            <a:r>
              <a:rPr altLang="en" b="0" sz="2900" lang="en-US" u="none"/>
              <a:t>.</a:t>
            </a:r>
            <a:r>
              <a:rPr altLang="en" b="0" sz="2900" lang="en-US" u="none"/>
              <a:t> </a:t>
            </a:r>
            <a:r>
              <a:rPr altLang="en" b="0" sz="2900" lang="en-US" u="none"/>
              <a:t>Typically</a:t>
            </a:r>
            <a:r>
              <a:rPr altLang="en" b="0" sz="2900" lang="en-US" u="none"/>
              <a:t> </a:t>
            </a:r>
            <a:r>
              <a:rPr altLang="en" b="0" sz="2900" lang="en-US" u="none"/>
              <a:t>begins</a:t>
            </a:r>
            <a:r>
              <a:rPr altLang="en" b="0" sz="2900" lang="en-US" u="none"/>
              <a:t> </a:t>
            </a:r>
            <a:r>
              <a:rPr altLang="en" b="0" sz="2900" lang="en-US" u="none"/>
              <a:t>as</a:t>
            </a:r>
            <a:r>
              <a:rPr altLang="en" b="0" sz="2900" lang="en-US" u="none"/>
              <a:t> </a:t>
            </a:r>
            <a:r>
              <a:rPr altLang="en" b="0" sz="2900" lang="en-US" u="none"/>
              <a:t>peri umbilical</a:t>
            </a:r>
            <a:r>
              <a:rPr altLang="en" b="0" sz="2900" lang="en-US" u="none"/>
              <a:t> </a:t>
            </a:r>
            <a:r>
              <a:rPr altLang="en" b="0" sz="2900" lang="en-US" u="none"/>
              <a:t>or</a:t>
            </a:r>
            <a:r>
              <a:rPr altLang="en" b="0" sz="2900" lang="en-US" u="none"/>
              <a:t> </a:t>
            </a:r>
            <a:r>
              <a:rPr altLang="en" b="0" sz="2900" lang="en-US" u="none"/>
              <a:t>epigastric</a:t>
            </a:r>
            <a:r>
              <a:rPr altLang="en" b="0" sz="2900" lang="en-US" u="none"/>
              <a:t>,</a:t>
            </a:r>
            <a:r>
              <a:rPr altLang="en" b="0" sz="2900" lang="en-US" u="none"/>
              <a:t> </a:t>
            </a:r>
            <a:r>
              <a:rPr altLang="en" b="0" sz="2900" lang="en-US" u="none"/>
              <a:t>then</a:t>
            </a:r>
            <a:r>
              <a:rPr altLang="en" b="0" sz="2900" lang="en-US" u="none"/>
              <a:t> </a:t>
            </a:r>
            <a:r>
              <a:rPr altLang="en" b="0" sz="2900" lang="en-US" u="none"/>
              <a:t>migrates</a:t>
            </a:r>
            <a:r>
              <a:rPr altLang="en" b="0" sz="2900" lang="en-US" u="none"/>
              <a:t> </a:t>
            </a:r>
            <a:r>
              <a:rPr altLang="en" b="0" sz="2900" lang="en-US" u="none"/>
              <a:t>to</a:t>
            </a:r>
            <a:r>
              <a:rPr altLang="en" b="0" sz="2900" lang="en-US" u="none"/>
              <a:t> </a:t>
            </a:r>
            <a:r>
              <a:rPr altLang="en" b="0" sz="2900" lang="en-US" u="none"/>
              <a:t>the</a:t>
            </a:r>
            <a:r>
              <a:rPr altLang="en" b="0" sz="2900" lang="en-US" u="none"/>
              <a:t> </a:t>
            </a:r>
            <a:r>
              <a:rPr altLang="en" b="0" sz="2900" lang="en-US" u="none"/>
              <a:t>RLQ</a:t>
            </a:r>
            <a:r>
              <a:rPr altLang="en" b="0" sz="2900" lang="en-US" u="none"/>
              <a:t>.</a:t>
            </a:r>
            <a:r>
              <a:rPr altLang="en" b="0" sz="2900" lang="en-US" u="none"/>
              <a:t> </a:t>
            </a:r>
            <a:r>
              <a:rPr altLang="en" b="0" sz="2900" lang="en-US" u="none"/>
              <a:t>Patients</a:t>
            </a:r>
            <a:r>
              <a:rPr altLang="en" b="0" sz="2900" lang="en-US" u="none"/>
              <a:t> </a:t>
            </a:r>
            <a:r>
              <a:rPr altLang="en" b="0" sz="2900" lang="en-US" u="none"/>
              <a:t>usually</a:t>
            </a:r>
            <a:r>
              <a:rPr altLang="en" b="0" sz="2900" lang="en-US" u="none"/>
              <a:t> </a:t>
            </a:r>
            <a:r>
              <a:rPr altLang="en" b="0" sz="2900" lang="en-US" u="none"/>
              <a:t>lie</a:t>
            </a:r>
            <a:r>
              <a:rPr altLang="en" b="0" sz="2900" lang="en-US" u="none"/>
              <a:t> </a:t>
            </a:r>
            <a:r>
              <a:rPr altLang="en" b="0" sz="2900" lang="en-US" u="none"/>
              <a:t>down</a:t>
            </a:r>
            <a:r>
              <a:rPr altLang="en" b="0" sz="2900" lang="en-US" u="none"/>
              <a:t>,</a:t>
            </a:r>
            <a:r>
              <a:rPr altLang="en" b="0" sz="2900" lang="en-US" u="none"/>
              <a:t> </a:t>
            </a:r>
            <a:r>
              <a:rPr altLang="en" b="0" sz="2900" lang="en-US" u="none"/>
              <a:t>flex</a:t>
            </a:r>
            <a:r>
              <a:rPr altLang="en" b="0" sz="2900" lang="en-US" u="none"/>
              <a:t> </a:t>
            </a:r>
            <a:r>
              <a:rPr altLang="en" b="0" sz="2900" lang="en-US" u="none"/>
              <a:t>their</a:t>
            </a:r>
            <a:r>
              <a:rPr altLang="en" b="0" sz="2900" lang="en-US" u="none"/>
              <a:t> </a:t>
            </a:r>
            <a:r>
              <a:rPr altLang="en" b="0" sz="2900" lang="en-US" u="none"/>
              <a:t>hips</a:t>
            </a:r>
            <a:r>
              <a:rPr altLang="en" b="0" sz="2900" lang="en-US" u="none"/>
              <a:t> </a:t>
            </a:r>
            <a:r>
              <a:rPr altLang="en" b="0" sz="2900" lang="en-US" u="none"/>
              <a:t>and</a:t>
            </a:r>
            <a:r>
              <a:rPr altLang="en" b="0" sz="2900" lang="en-US" u="none"/>
              <a:t> </a:t>
            </a:r>
            <a:r>
              <a:rPr altLang="en" b="0" sz="2900" lang="en-US" u="none"/>
              <a:t>draw</a:t>
            </a:r>
            <a:r>
              <a:rPr altLang="en" b="0" sz="2900" lang="en-US" u="none"/>
              <a:t> </a:t>
            </a:r>
            <a:r>
              <a:rPr altLang="en" b="0" sz="2900" lang="en-US" u="none"/>
              <a:t>their</a:t>
            </a:r>
            <a:r>
              <a:rPr altLang="en" b="0" sz="2900" lang="en-US" u="none"/>
              <a:t> </a:t>
            </a:r>
            <a:r>
              <a:rPr altLang="en" b="0" sz="2900" lang="en-US" u="none"/>
              <a:t>knees</a:t>
            </a:r>
            <a:r>
              <a:rPr altLang="en" b="0" sz="2900" lang="en-US" u="none"/>
              <a:t> </a:t>
            </a:r>
            <a:r>
              <a:rPr altLang="en" b="0" sz="2900" lang="en-US" u="none"/>
              <a:t>up</a:t>
            </a:r>
            <a:r>
              <a:rPr altLang="en" b="0" sz="2900" lang="en-US" u="none"/>
              <a:t> </a:t>
            </a:r>
            <a:r>
              <a:rPr altLang="en" b="0" sz="2900" lang="en-US" u="none"/>
              <a:t>to</a:t>
            </a:r>
            <a:r>
              <a:rPr altLang="en" b="0" sz="2900" lang="en-US" u="none"/>
              <a:t> </a:t>
            </a:r>
            <a:r>
              <a:rPr altLang="en" b="0" sz="2900" lang="en-US" u="none"/>
              <a:t>reduce</a:t>
            </a:r>
            <a:r>
              <a:rPr altLang="en" b="0" sz="2900" lang="en-US" u="none"/>
              <a:t> </a:t>
            </a:r>
            <a:r>
              <a:rPr altLang="en" b="0" sz="2900" lang="en-US" u="none"/>
              <a:t>movement</a:t>
            </a:r>
            <a:r>
              <a:rPr altLang="en" b="0" sz="2900" lang="en-US" u="none"/>
              <a:t> </a:t>
            </a:r>
            <a:r>
              <a:rPr altLang="en" b="0" sz="2900" lang="en-US" u="none"/>
              <a:t>and</a:t>
            </a:r>
            <a:r>
              <a:rPr altLang="en" b="0" sz="2900" lang="en-US" u="none"/>
              <a:t> </a:t>
            </a:r>
            <a:r>
              <a:rPr altLang="en" b="0" sz="2900" lang="en-US" u="none"/>
              <a:t>avoid</a:t>
            </a:r>
            <a:r>
              <a:rPr altLang="en" b="0" sz="2900" lang="en-US" u="none"/>
              <a:t> </a:t>
            </a:r>
            <a:r>
              <a:rPr altLang="en" b="0" sz="2900" lang="en-US" u="none"/>
              <a:t>worsening</a:t>
            </a:r>
            <a:r>
              <a:rPr altLang="en" b="0" sz="2900" lang="en-US" u="none"/>
              <a:t> </a:t>
            </a:r>
            <a:r>
              <a:rPr altLang="en" b="0" sz="2900" lang="en-US" u="none"/>
              <a:t>pain</a:t>
            </a:r>
            <a:r>
              <a:rPr altLang="en" b="0" sz="2900" lang="en-US" u="none"/>
              <a:t>.</a:t>
            </a:r>
            <a:endParaRPr lang="en-US"/>
          </a:p>
          <a:p>
            <a:pPr algn="l" indent="-342900" marL="342900">
              <a:buFont typeface="Arial"/>
              <a:buChar char="•"/>
            </a:pPr>
            <a:r>
              <a:rPr altLang="en" b="1" sz="2900" lang="en-US" u="none"/>
              <a:t>Nausea</a:t>
            </a:r>
            <a:r>
              <a:rPr altLang="en" b="0" sz="2900" lang="en-US" u="none"/>
              <a:t>:</a:t>
            </a:r>
            <a:r>
              <a:rPr altLang="en" b="0" sz="2900" lang="en-US" u="none"/>
              <a:t> </a:t>
            </a:r>
            <a:r>
              <a:rPr altLang="en" b="0" sz="2900" lang="en-US" u="none"/>
              <a:t>61-92</a:t>
            </a:r>
            <a:r>
              <a:rPr altLang="en" b="0" sz="2900" lang="en-US" u="none"/>
              <a:t>%</a:t>
            </a:r>
            <a:r>
              <a:rPr altLang="en" b="0" sz="2900" lang="en-US" u="none"/>
              <a:t> </a:t>
            </a:r>
            <a:r>
              <a:rPr altLang="en" b="0" sz="2900" lang="en-US" u="none"/>
              <a:t>of</a:t>
            </a:r>
            <a:r>
              <a:rPr altLang="en" b="0" sz="2900" lang="en-US" u="none"/>
              <a:t> </a:t>
            </a:r>
            <a:r>
              <a:rPr altLang="en" b="0" sz="2900" lang="en-US" u="none"/>
              <a:t>patients</a:t>
            </a:r>
            <a:r>
              <a:rPr altLang="en" b="0" sz="2900" lang="en-US" u="none"/>
              <a:t>.</a:t>
            </a:r>
            <a:endParaRPr lang="en-US"/>
          </a:p>
          <a:p>
            <a:pPr algn="l" indent="-342900" marL="342900">
              <a:buFont typeface="Arial"/>
              <a:buChar char="•"/>
            </a:pPr>
            <a:r>
              <a:rPr altLang="en" b="1" sz="2900" lang="en-US" u="none"/>
              <a:t>Anorexia</a:t>
            </a:r>
            <a:r>
              <a:rPr altLang="en" b="1" sz="2900" lang="en-US" u="none"/>
              <a:t>:</a:t>
            </a:r>
            <a:r>
              <a:rPr altLang="en" b="1" sz="2900" lang="en-US" u="none"/>
              <a:t> </a:t>
            </a:r>
            <a:r>
              <a:rPr altLang="en" b="0" sz="2900" lang="en-US" u="none"/>
              <a:t>74-78</a:t>
            </a:r>
            <a:r>
              <a:rPr altLang="en" b="0" sz="2900" lang="en-US" u="none"/>
              <a:t>%</a:t>
            </a:r>
            <a:r>
              <a:rPr altLang="en" b="0" sz="2900" lang="en-US" u="none"/>
              <a:t> </a:t>
            </a:r>
            <a:r>
              <a:rPr altLang="en" b="0" sz="2900" lang="en-US" u="none"/>
              <a:t>of</a:t>
            </a:r>
            <a:r>
              <a:rPr altLang="en" b="0" sz="2900" lang="en-US" u="none"/>
              <a:t> </a:t>
            </a:r>
            <a:r>
              <a:rPr altLang="en" b="0" sz="2900" lang="en-US" u="none"/>
              <a:t>patients</a:t>
            </a:r>
            <a:r>
              <a:rPr altLang="en" b="0" sz="2900" lang="en-US" u="none"/>
              <a:t>.</a:t>
            </a:r>
            <a:endParaRPr lang="en-US"/>
          </a:p>
          <a:p>
            <a:pPr algn="l" indent="-342900" marL="342900">
              <a:buFont typeface="Arial"/>
              <a:buChar char="•"/>
            </a:pPr>
            <a:r>
              <a:rPr altLang="en" b="1" sz="2900" lang="en-US" u="none"/>
              <a:t>Vomiting</a:t>
            </a:r>
            <a:r>
              <a:rPr altLang="en" b="0" sz="2900" lang="en-US" u="none"/>
              <a:t>:</a:t>
            </a:r>
            <a:r>
              <a:rPr altLang="en" b="0" sz="2900" lang="en-US" u="none"/>
              <a:t> </a:t>
            </a:r>
            <a:r>
              <a:rPr altLang="en" b="0" sz="2900" lang="en-US" u="none"/>
              <a:t>Nearly</a:t>
            </a:r>
            <a:r>
              <a:rPr altLang="en" b="0" sz="2900" lang="en-US" u="none"/>
              <a:t> </a:t>
            </a:r>
            <a:r>
              <a:rPr altLang="en" b="0" sz="2900" lang="en-US" u="none"/>
              <a:t>always</a:t>
            </a:r>
            <a:r>
              <a:rPr altLang="en" b="0" sz="2900" lang="en-US" u="none"/>
              <a:t> </a:t>
            </a:r>
            <a:r>
              <a:rPr altLang="en" b="0" sz="2900" lang="en-US" u="none"/>
              <a:t>follows</a:t>
            </a:r>
            <a:r>
              <a:rPr altLang="en" b="0" sz="2900" lang="en-US" u="none"/>
              <a:t> </a:t>
            </a:r>
            <a:r>
              <a:rPr altLang="en" b="0" sz="2900" lang="en-US" u="none"/>
              <a:t>onset</a:t>
            </a:r>
            <a:r>
              <a:rPr altLang="en" b="0" sz="2900" lang="en-US" u="none"/>
              <a:t> </a:t>
            </a:r>
            <a:r>
              <a:rPr altLang="en" b="0" sz="2900" lang="en-US" u="none"/>
              <a:t>of</a:t>
            </a:r>
            <a:r>
              <a:rPr altLang="en" b="0" sz="2900" lang="en-US" u="none"/>
              <a:t> </a:t>
            </a:r>
            <a:r>
              <a:rPr altLang="en" b="0" sz="2900" lang="en-US" u="none"/>
              <a:t>pain</a:t>
            </a:r>
            <a:r>
              <a:rPr altLang="en" b="0" sz="2900" lang="en-US" u="none"/>
              <a:t>,</a:t>
            </a:r>
            <a:r>
              <a:rPr altLang="en" b="0" sz="2900" lang="en-US" u="none"/>
              <a:t> </a:t>
            </a:r>
            <a:r>
              <a:rPr altLang="en" b="0" sz="2900" lang="en-US" u="none"/>
              <a:t>vomiting</a:t>
            </a:r>
            <a:r>
              <a:rPr altLang="en" b="0" sz="2900" lang="en-US" u="none"/>
              <a:t> </a:t>
            </a:r>
            <a:r>
              <a:rPr altLang="en" b="0" sz="2900" lang="en-US" u="none"/>
              <a:t>that</a:t>
            </a:r>
            <a:r>
              <a:rPr altLang="en" b="0" sz="2900" lang="en-US" u="none"/>
              <a:t> </a:t>
            </a:r>
            <a:r>
              <a:rPr altLang="en" b="0" sz="2900" lang="en-US" u="none"/>
              <a:t>precedes</a:t>
            </a:r>
            <a:r>
              <a:rPr altLang="en" b="0" sz="2900" lang="en-US" u="none"/>
              <a:t> </a:t>
            </a:r>
            <a:r>
              <a:rPr altLang="en" b="0" sz="2900" lang="en-US" u="none"/>
              <a:t>pain</a:t>
            </a:r>
            <a:r>
              <a:rPr altLang="en" b="0" sz="2900" lang="en-US" u="none"/>
              <a:t> </a:t>
            </a:r>
            <a:r>
              <a:rPr altLang="en" b="0" sz="2900" lang="en-US" u="none"/>
              <a:t>suggests</a:t>
            </a:r>
            <a:r>
              <a:rPr altLang="en" b="0" sz="2900" lang="en-US" u="none"/>
              <a:t> </a:t>
            </a:r>
            <a:r>
              <a:rPr altLang="en" b="1" sz="2900" lang="en-US" u="none"/>
              <a:t>intestinal</a:t>
            </a:r>
            <a:r>
              <a:rPr altLang="en" b="1" sz="2900" lang="en-US" u="none"/>
              <a:t> </a:t>
            </a:r>
            <a:r>
              <a:rPr altLang="en" b="1" sz="2900" lang="en-US" u="none"/>
              <a:t>obstruction</a:t>
            </a:r>
            <a:r>
              <a:rPr altLang="en" b="1" sz="2900" lang="en-US" u="none"/>
              <a:t>.</a:t>
            </a:r>
            <a:endParaRPr lang="en-US"/>
          </a:p>
          <a:p>
            <a:pPr algn="l" indent="-342900" marL="342900">
              <a:buFont typeface="Arial"/>
              <a:buChar char="•"/>
            </a:pPr>
            <a:r>
              <a:rPr altLang="en" b="1" sz="2900" lang="en-US" u="none"/>
              <a:t>Diarrhea</a:t>
            </a:r>
            <a:r>
              <a:rPr altLang="en" b="1" sz="2900" lang="en-US" u="none"/>
              <a:t> </a:t>
            </a:r>
            <a:r>
              <a:rPr altLang="en" b="0" sz="2900" lang="en-US" u="none"/>
              <a:t>or</a:t>
            </a:r>
            <a:r>
              <a:rPr altLang="en" b="0" sz="2900" lang="en-US" u="none"/>
              <a:t> </a:t>
            </a:r>
            <a:r>
              <a:rPr altLang="en" b="1" sz="2900" lang="en-US" u="none"/>
              <a:t>constipation</a:t>
            </a:r>
            <a:r>
              <a:rPr altLang="en" b="0" sz="2900" lang="en-US" u="none"/>
              <a:t> </a:t>
            </a:r>
            <a:r>
              <a:rPr altLang="en" b="0" sz="2900" lang="en-US" u="none"/>
              <a:t>in</a:t>
            </a:r>
            <a:r>
              <a:rPr altLang="en" b="0" sz="2900" lang="en-US" u="none"/>
              <a:t> </a:t>
            </a:r>
            <a:r>
              <a:rPr altLang="en" b="0" sz="2900" lang="en-US" u="none"/>
              <a:t>as</a:t>
            </a:r>
            <a:r>
              <a:rPr altLang="en" b="0" sz="2900" lang="en-US" u="none"/>
              <a:t> </a:t>
            </a:r>
            <a:r>
              <a:rPr altLang="en" b="0" sz="2900" lang="en-US" u="none"/>
              <a:t>many</a:t>
            </a:r>
            <a:r>
              <a:rPr altLang="en" b="0" sz="2900" lang="en-US" u="none"/>
              <a:t> </a:t>
            </a:r>
            <a:r>
              <a:rPr altLang="en" b="0" sz="2900" lang="en-US" u="none"/>
              <a:t>as</a:t>
            </a:r>
            <a:r>
              <a:rPr altLang="en" b="0" sz="2900" lang="en-US" u="none"/>
              <a:t> </a:t>
            </a:r>
            <a:r>
              <a:rPr altLang="en" b="0" sz="2900" lang="en-US" u="none"/>
              <a:t>18</a:t>
            </a:r>
            <a:r>
              <a:rPr altLang="en" b="0" sz="2900" lang="en-US" u="none"/>
              <a:t>%</a:t>
            </a:r>
            <a:r>
              <a:rPr altLang="en" b="0" sz="2900" lang="en-US" u="none"/>
              <a:t> </a:t>
            </a:r>
            <a:r>
              <a:rPr altLang="en" b="0" sz="2900" lang="en-US" u="none"/>
              <a:t>of</a:t>
            </a:r>
            <a:r>
              <a:rPr altLang="en" b="0" sz="2900" lang="en-US" u="none"/>
              <a:t> </a:t>
            </a:r>
            <a:r>
              <a:rPr altLang="en" b="0" sz="2900" lang="en-US" u="none"/>
              <a:t>patients</a:t>
            </a:r>
            <a:r>
              <a:rPr altLang="en" b="0" sz="2900" lang="en-US" u="none"/>
              <a:t>.</a:t>
            </a:r>
            <a:r>
              <a:rPr altLang="en" b="0" sz="2900" lang="en-US" u="none"/>
              <a:t> 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"/>
          <p:cNvSpPr>
            <a:spLocks noGrp="1"/>
          </p:cNvSpPr>
          <p:nvPr>
            <p:ph type="ctrTitle"/>
          </p:nvPr>
        </p:nvSpPr>
        <p:spPr>
          <a:xfrm>
            <a:off x="228600" y="-2679560"/>
            <a:ext cx="7772400" cy="2387600"/>
          </a:xfrm>
        </p:spPr>
        <p:txBody>
          <a:bodyPr/>
          <a:p>
            <a:endParaRPr lang="en-US"/>
          </a:p>
        </p:txBody>
      </p:sp>
      <p:sp>
        <p:nvSpPr>
          <p:cNvPr id="1048607" name=""/>
          <p:cNvSpPr>
            <a:spLocks noGrp="1"/>
          </p:cNvSpPr>
          <p:nvPr>
            <p:ph type="subTitle" idx="1"/>
          </p:nvPr>
        </p:nvSpPr>
        <p:spPr>
          <a:xfrm>
            <a:off x="27526" y="70825"/>
            <a:ext cx="8972212" cy="6723368"/>
          </a:xfrm>
        </p:spPr>
        <p:txBody>
          <a:bodyPr>
            <a:normAutofit fontScale="95833" lnSpcReduction="20000"/>
          </a:bodyPr>
          <a:p>
            <a:pPr algn="l"/>
            <a:r>
              <a:rPr altLang="en" b="1" sz="2900" lang="en-US"/>
              <a:t>Ovarian</a:t>
            </a:r>
            <a:r>
              <a:rPr altLang="en" b="1" sz="2900" lang="en-US"/>
              <a:t> </a:t>
            </a:r>
            <a:r>
              <a:rPr altLang="en" b="1" sz="2900" lang="en-US"/>
              <a:t>torsion</a:t>
            </a:r>
            <a:r>
              <a:rPr altLang="en" b="1" sz="2900" lang="en-US"/>
              <a:t>:</a:t>
            </a:r>
            <a:r>
              <a:rPr altLang="en" b="1" sz="2900" lang="en-US"/>
              <a:t> </a:t>
            </a:r>
            <a:r>
              <a:rPr altLang="en" b="1" sz="2900" lang="en-US"/>
              <a:t>Signs</a:t>
            </a:r>
            <a:r>
              <a:rPr altLang="en" b="1" sz="2900" lang="en-US"/>
              <a:t> </a:t>
            </a:r>
            <a:r>
              <a:rPr altLang="en" b="1" sz="2900" lang="en-US"/>
              <a:t>and</a:t>
            </a:r>
            <a:r>
              <a:rPr altLang="en" b="1" sz="2900" lang="en-US"/>
              <a:t> </a:t>
            </a:r>
            <a:r>
              <a:rPr altLang="en" b="1" sz="2900" lang="en-US"/>
              <a:t>symptoms</a:t>
            </a:r>
            <a:r>
              <a:rPr altLang="en" b="1" sz="2900" lang="en-US"/>
              <a:t>.</a:t>
            </a:r>
            <a:endParaRPr lang="en-US"/>
          </a:p>
          <a:p>
            <a:pPr algn="l" indent="-342900" marL="342900">
              <a:buFont typeface="Arial"/>
              <a:buChar char="•"/>
            </a:pPr>
            <a:r>
              <a:rPr altLang="en" b="1" sz="2900" lang="en-US"/>
              <a:t>Abdominal</a:t>
            </a:r>
            <a:r>
              <a:rPr altLang="en" b="1" sz="2900" lang="en-US"/>
              <a:t> </a:t>
            </a:r>
            <a:r>
              <a:rPr altLang="en" b="1" sz="2900" lang="en-US"/>
              <a:t>pain</a:t>
            </a:r>
            <a:r>
              <a:rPr altLang="en" b="0" sz="2900" lang="en-US"/>
              <a:t>.</a:t>
            </a:r>
            <a:r>
              <a:rPr altLang="en" b="0" sz="2900" lang="en-US"/>
              <a:t> </a:t>
            </a:r>
            <a:r>
              <a:rPr altLang="en" b="0" sz="2900" lang="en-US"/>
              <a:t>Sudden</a:t>
            </a:r>
            <a:r>
              <a:rPr altLang="en" b="0" sz="2900" lang="en-US"/>
              <a:t> </a:t>
            </a:r>
            <a:r>
              <a:rPr altLang="en" b="0" sz="2900" lang="en-US"/>
              <a:t>onset</a:t>
            </a:r>
            <a:r>
              <a:rPr altLang="en" b="0" sz="2900" lang="en-US"/>
              <a:t> </a:t>
            </a:r>
            <a:r>
              <a:rPr altLang="en" b="0" sz="2900" lang="en-US"/>
              <a:t>(</a:t>
            </a:r>
            <a:r>
              <a:rPr altLang="en" b="0" sz="2900" lang="en-US"/>
              <a:t>commonly</a:t>
            </a:r>
            <a:r>
              <a:rPr altLang="en" b="0" sz="2900" lang="en-US"/>
              <a:t> </a:t>
            </a:r>
            <a:r>
              <a:rPr altLang="en" b="0" sz="2900" lang="en-US"/>
              <a:t>during</a:t>
            </a:r>
            <a:r>
              <a:rPr altLang="en" b="0" sz="2900" lang="en-US"/>
              <a:t> </a:t>
            </a:r>
            <a:r>
              <a:rPr altLang="en" b="0" sz="2900" lang="en-US"/>
              <a:t>exercise</a:t>
            </a:r>
            <a:r>
              <a:rPr altLang="en" b="0" sz="2900" lang="en-US"/>
              <a:t> </a:t>
            </a:r>
            <a:r>
              <a:rPr altLang="en" b="0" sz="2900" lang="en-US"/>
              <a:t>or</a:t>
            </a:r>
            <a:r>
              <a:rPr altLang="en" b="0" sz="2900" lang="en-US"/>
              <a:t> </a:t>
            </a:r>
            <a:r>
              <a:rPr altLang="en" b="0" sz="2900" lang="en-US"/>
              <a:t>other</a:t>
            </a:r>
            <a:r>
              <a:rPr altLang="en" b="0" sz="2900" lang="en-US"/>
              <a:t> </a:t>
            </a:r>
            <a:r>
              <a:rPr altLang="en" b="0" sz="2900" lang="en-US"/>
              <a:t>agitating</a:t>
            </a:r>
            <a:r>
              <a:rPr altLang="en" b="0" sz="2900" lang="en-US"/>
              <a:t> </a:t>
            </a:r>
            <a:r>
              <a:rPr altLang="en" b="0" sz="2900" lang="en-US"/>
              <a:t>movement</a:t>
            </a:r>
            <a:r>
              <a:rPr altLang="en" b="0" sz="2900" lang="en-US"/>
              <a:t>)</a:t>
            </a:r>
            <a:r>
              <a:rPr altLang="en" b="0" sz="2900" lang="en-US"/>
              <a:t>,</a:t>
            </a:r>
            <a:r>
              <a:rPr altLang="en" b="0" sz="2900" lang="en-US"/>
              <a:t> </a:t>
            </a:r>
            <a:r>
              <a:rPr altLang="en" b="0" sz="2900" lang="en-US"/>
              <a:t>severe</a:t>
            </a:r>
            <a:r>
              <a:rPr altLang="en" b="0" sz="2900" lang="en-US"/>
              <a:t>,</a:t>
            </a:r>
            <a:r>
              <a:rPr altLang="en" b="0" sz="2900" lang="en-US"/>
              <a:t> </a:t>
            </a:r>
            <a:r>
              <a:rPr altLang="en" b="0" sz="2900" lang="en-US"/>
              <a:t>unilateral</a:t>
            </a:r>
            <a:r>
              <a:rPr altLang="en" b="0" sz="2900" lang="en-US"/>
              <a:t>,</a:t>
            </a:r>
            <a:r>
              <a:rPr altLang="en" b="0" sz="2900" lang="en-US"/>
              <a:t> </a:t>
            </a:r>
            <a:r>
              <a:rPr altLang="en" b="0" sz="2900" lang="en-US"/>
              <a:t>in</a:t>
            </a:r>
            <a:r>
              <a:rPr altLang="en" b="0" sz="2900" lang="en-US"/>
              <a:t> </a:t>
            </a:r>
            <a:r>
              <a:rPr altLang="en" b="0" sz="2900" lang="en-US"/>
              <a:t>the</a:t>
            </a:r>
            <a:r>
              <a:rPr altLang="en" b="0" sz="2900" lang="en-US"/>
              <a:t> </a:t>
            </a:r>
            <a:r>
              <a:rPr altLang="en" b="0" sz="2900" lang="en-US"/>
              <a:t>lower</a:t>
            </a:r>
            <a:r>
              <a:rPr altLang="en" b="0" sz="2900" lang="en-US"/>
              <a:t> </a:t>
            </a:r>
            <a:r>
              <a:rPr altLang="en" b="0" sz="2900" lang="en-US"/>
              <a:t>abdomen</a:t>
            </a:r>
            <a:r>
              <a:rPr altLang="en" b="0" sz="2900" lang="en-US"/>
              <a:t>,</a:t>
            </a:r>
            <a:r>
              <a:rPr altLang="en" b="0" sz="2900" lang="en-US"/>
              <a:t> </a:t>
            </a:r>
            <a:r>
              <a:rPr altLang="en" b="0" sz="2900" lang="en-US"/>
              <a:t>and</a:t>
            </a:r>
            <a:r>
              <a:rPr altLang="en" b="0" sz="2900" lang="en-US"/>
              <a:t> </a:t>
            </a:r>
            <a:r>
              <a:rPr altLang="en" b="0" sz="2900" lang="en-US"/>
              <a:t>worsens</a:t>
            </a:r>
            <a:r>
              <a:rPr altLang="en" b="0" sz="2900" lang="en-US"/>
              <a:t> </a:t>
            </a:r>
            <a:r>
              <a:rPr altLang="en" b="0" sz="2900" lang="en-US"/>
              <a:t>intermittently</a:t>
            </a:r>
            <a:r>
              <a:rPr altLang="en" b="0" sz="2900" lang="en-US"/>
              <a:t> </a:t>
            </a:r>
            <a:r>
              <a:rPr altLang="en" b="0" sz="2900" lang="en-US"/>
              <a:t>over</a:t>
            </a:r>
            <a:r>
              <a:rPr altLang="en" b="0" sz="2900" lang="en-US"/>
              <a:t> </a:t>
            </a:r>
            <a:r>
              <a:rPr altLang="en" b="0" sz="2900" lang="en-US"/>
              <a:t>several</a:t>
            </a:r>
            <a:r>
              <a:rPr altLang="en" b="0" sz="2900" lang="en-US"/>
              <a:t> </a:t>
            </a:r>
            <a:r>
              <a:rPr altLang="en" b="0" sz="2900" lang="en-US"/>
              <a:t>hours</a:t>
            </a:r>
            <a:r>
              <a:rPr altLang="en" b="0" sz="2900" lang="en-US"/>
              <a:t>.</a:t>
            </a:r>
            <a:endParaRPr lang="en-US"/>
          </a:p>
          <a:p>
            <a:pPr algn="l" indent="-342900" marL="342900">
              <a:buFont typeface="Arial"/>
              <a:buChar char="•"/>
            </a:pPr>
            <a:r>
              <a:rPr altLang="en" b="0" sz="2900" lang="en-US"/>
              <a:t>May</a:t>
            </a:r>
            <a:r>
              <a:rPr altLang="en" b="0" sz="2900" lang="en-US"/>
              <a:t> </a:t>
            </a:r>
            <a:r>
              <a:rPr altLang="en" b="0" sz="2900" lang="en-US"/>
              <a:t>be</a:t>
            </a:r>
            <a:r>
              <a:rPr altLang="en" b="0" sz="2900" lang="en-US"/>
              <a:t> </a:t>
            </a:r>
            <a:r>
              <a:rPr altLang="en" b="0" sz="2900" lang="en-US"/>
              <a:t>mild</a:t>
            </a:r>
            <a:r>
              <a:rPr altLang="en" b="0" sz="2900" lang="en-US"/>
              <a:t> </a:t>
            </a:r>
            <a:r>
              <a:rPr altLang="en" b="0" sz="2900" lang="en-US"/>
              <a:t>in</a:t>
            </a:r>
            <a:r>
              <a:rPr altLang="en" b="0" sz="2900" lang="en-US"/>
              <a:t> </a:t>
            </a:r>
            <a:r>
              <a:rPr altLang="en" b="0" sz="2900" lang="en-US"/>
              <a:t>some</a:t>
            </a:r>
            <a:r>
              <a:rPr altLang="en" b="0" sz="2900" lang="en-US"/>
              <a:t> </a:t>
            </a:r>
            <a:r>
              <a:rPr altLang="en" b="0" sz="2900" lang="en-US"/>
              <a:t>patients</a:t>
            </a:r>
            <a:r>
              <a:rPr altLang="en" b="0" sz="2900" lang="en-US"/>
              <a:t>,</a:t>
            </a:r>
            <a:r>
              <a:rPr altLang="en" b="0" sz="2900" lang="en-US"/>
              <a:t> </a:t>
            </a:r>
            <a:r>
              <a:rPr altLang="en" b="0" sz="2900" lang="en-US"/>
              <a:t>following</a:t>
            </a:r>
            <a:r>
              <a:rPr altLang="en" b="0" sz="2900" lang="en-US"/>
              <a:t> </a:t>
            </a:r>
            <a:r>
              <a:rPr altLang="en" b="0" sz="2900" lang="en-US"/>
              <a:t>a</a:t>
            </a:r>
            <a:r>
              <a:rPr altLang="en" b="0" sz="2900" lang="en-US"/>
              <a:t> </a:t>
            </a:r>
            <a:r>
              <a:rPr altLang="en" b="0" sz="2900" lang="en-US"/>
              <a:t>more</a:t>
            </a:r>
            <a:r>
              <a:rPr altLang="en" b="0" sz="2900" lang="en-US"/>
              <a:t> </a:t>
            </a:r>
            <a:r>
              <a:rPr altLang="en" b="0" sz="2900" lang="en-US"/>
              <a:t>prolonged</a:t>
            </a:r>
            <a:r>
              <a:rPr altLang="en" b="0" sz="2900" lang="en-US"/>
              <a:t> </a:t>
            </a:r>
            <a:r>
              <a:rPr altLang="en" b="0" sz="2900" lang="en-US"/>
              <a:t>time</a:t>
            </a:r>
            <a:r>
              <a:rPr altLang="en" b="0" sz="2900" lang="en-US"/>
              <a:t> </a:t>
            </a:r>
            <a:r>
              <a:rPr altLang="en" b="0" sz="2900" lang="en-US"/>
              <a:t>course</a:t>
            </a:r>
            <a:r>
              <a:rPr altLang="en" b="0" sz="2900" lang="en-US"/>
              <a:t>.</a:t>
            </a:r>
            <a:r>
              <a:rPr altLang="en" b="0" sz="2900" lang="en-US"/>
              <a:t> </a:t>
            </a:r>
            <a:r>
              <a:rPr altLang="en" b="0" sz="2900" lang="en-US"/>
              <a:t>Pain</a:t>
            </a:r>
            <a:r>
              <a:rPr altLang="en" b="0" sz="2900" lang="en-US"/>
              <a:t> </a:t>
            </a:r>
            <a:r>
              <a:rPr altLang="en" b="0" sz="2900" lang="en-US"/>
              <a:t>usually</a:t>
            </a:r>
            <a:r>
              <a:rPr altLang="en" b="0" sz="2900" lang="en-US"/>
              <a:t> </a:t>
            </a:r>
            <a:r>
              <a:rPr altLang="en" b="0" sz="2900" lang="en-US"/>
              <a:t>is</a:t>
            </a:r>
            <a:r>
              <a:rPr altLang="en" b="0" sz="2900" lang="en-US"/>
              <a:t> </a:t>
            </a:r>
            <a:r>
              <a:rPr altLang="en" b="0" sz="2900" lang="en-US"/>
              <a:t>localized</a:t>
            </a:r>
            <a:r>
              <a:rPr altLang="en" b="0" sz="2900" lang="en-US"/>
              <a:t> </a:t>
            </a:r>
            <a:r>
              <a:rPr altLang="en" b="1" sz="2900" lang="en-US"/>
              <a:t>over</a:t>
            </a:r>
            <a:r>
              <a:rPr altLang="en" b="1" sz="2900" lang="en-US"/>
              <a:t> </a:t>
            </a:r>
            <a:r>
              <a:rPr altLang="en" b="1" sz="2900" lang="en-US"/>
              <a:t>the</a:t>
            </a:r>
            <a:r>
              <a:rPr altLang="en" b="1" sz="2900" lang="en-US"/>
              <a:t> </a:t>
            </a:r>
            <a:r>
              <a:rPr altLang="en" b="1" sz="2900" lang="en-US"/>
              <a:t>involved</a:t>
            </a:r>
            <a:r>
              <a:rPr altLang="en" b="1" sz="2900" lang="en-US"/>
              <a:t> </a:t>
            </a:r>
            <a:r>
              <a:rPr altLang="en" b="1" sz="2900" lang="en-US"/>
              <a:t>side</a:t>
            </a:r>
            <a:r>
              <a:rPr altLang="en" b="1" sz="2900" lang="en-US"/>
              <a:t>,</a:t>
            </a:r>
            <a:r>
              <a:rPr altLang="en" b="1" sz="2900" lang="en-US"/>
              <a:t> </a:t>
            </a:r>
            <a:r>
              <a:rPr altLang="en" b="1" sz="2900" lang="en-US"/>
              <a:t>often</a:t>
            </a:r>
            <a:r>
              <a:rPr altLang="en" b="1" sz="2900" lang="en-US"/>
              <a:t> </a:t>
            </a:r>
            <a:r>
              <a:rPr altLang="en" b="1" sz="2900" lang="en-US"/>
              <a:t>radiating</a:t>
            </a:r>
            <a:r>
              <a:rPr altLang="en" b="1" sz="2900" lang="en-US"/>
              <a:t> </a:t>
            </a:r>
            <a:r>
              <a:rPr altLang="en" b="1" sz="2900" lang="en-US"/>
              <a:t>to</a:t>
            </a:r>
            <a:r>
              <a:rPr altLang="en" b="1" sz="2900" lang="en-US"/>
              <a:t> </a:t>
            </a:r>
            <a:r>
              <a:rPr altLang="en" b="1" sz="2900" lang="en-US"/>
              <a:t>the</a:t>
            </a:r>
            <a:r>
              <a:rPr altLang="en" b="1" sz="2900" lang="en-US"/>
              <a:t> </a:t>
            </a:r>
            <a:r>
              <a:rPr altLang="en" b="1" sz="2900" lang="en-US"/>
              <a:t>back</a:t>
            </a:r>
            <a:r>
              <a:rPr altLang="en" b="1" sz="2900" lang="en-US"/>
              <a:t>,</a:t>
            </a:r>
            <a:r>
              <a:rPr altLang="en" b="1" sz="2900" lang="en-US"/>
              <a:t> </a:t>
            </a:r>
            <a:r>
              <a:rPr altLang="en" b="1" sz="2900" lang="en-US"/>
              <a:t>pelvis</a:t>
            </a:r>
            <a:r>
              <a:rPr altLang="en" b="1" sz="2900" lang="en-US"/>
              <a:t> </a:t>
            </a:r>
            <a:r>
              <a:rPr altLang="en" b="1" sz="2900" lang="en-US"/>
              <a:t>or</a:t>
            </a:r>
            <a:r>
              <a:rPr altLang="en" b="1" sz="2900" lang="en-US"/>
              <a:t> </a:t>
            </a:r>
            <a:r>
              <a:rPr altLang="en" b="1" sz="2900" lang="en-US"/>
              <a:t>thigh</a:t>
            </a:r>
            <a:r>
              <a:rPr altLang="en" b="1" sz="2900" lang="en-US"/>
              <a:t>.</a:t>
            </a:r>
            <a:r>
              <a:rPr altLang="en" b="1" sz="2900" lang="en-US"/>
              <a:t> </a:t>
            </a:r>
            <a:r>
              <a:rPr altLang="en" b="0" sz="2900" lang="en-US"/>
              <a:t>Bilateral</a:t>
            </a:r>
            <a:r>
              <a:rPr altLang="en" b="0" sz="2900" lang="en-US"/>
              <a:t> </a:t>
            </a:r>
            <a:r>
              <a:rPr altLang="en" b="0" sz="2900" lang="en-US"/>
              <a:t>lower</a:t>
            </a:r>
            <a:r>
              <a:rPr altLang="en" b="0" sz="2900" lang="en-US"/>
              <a:t> </a:t>
            </a:r>
            <a:r>
              <a:rPr altLang="en" b="0" sz="2900" lang="en-US"/>
              <a:t>quadrant</a:t>
            </a:r>
            <a:r>
              <a:rPr altLang="en" b="0" sz="2900" lang="en-US"/>
              <a:t> </a:t>
            </a:r>
            <a:r>
              <a:rPr altLang="en" b="0" sz="2900" lang="en-US"/>
              <a:t>pain</a:t>
            </a:r>
            <a:r>
              <a:rPr altLang="en" b="0" sz="2900" lang="en-US"/>
              <a:t> </a:t>
            </a:r>
            <a:r>
              <a:rPr altLang="en" b="0" sz="2900" lang="en-US"/>
              <a:t>in</a:t>
            </a:r>
            <a:r>
              <a:rPr altLang="en" b="0" sz="2900" lang="en-US"/>
              <a:t> </a:t>
            </a:r>
            <a:r>
              <a:rPr altLang="en" b="0" sz="2900" lang="en-US"/>
              <a:t>~</a:t>
            </a:r>
            <a:r>
              <a:rPr altLang="en" b="0" sz="2900" lang="en-US"/>
              <a:t>25</a:t>
            </a:r>
            <a:r>
              <a:rPr altLang="en" b="0" sz="2900" lang="en-US"/>
              <a:t>%</a:t>
            </a:r>
            <a:r>
              <a:rPr altLang="en" b="0" sz="2900" lang="en-US"/>
              <a:t> </a:t>
            </a:r>
            <a:r>
              <a:rPr altLang="en" b="0" sz="2900" lang="en-US"/>
              <a:t>of</a:t>
            </a:r>
            <a:r>
              <a:rPr altLang="en" b="0" sz="2900" lang="en-US"/>
              <a:t> </a:t>
            </a:r>
            <a:r>
              <a:rPr altLang="en" b="0" sz="2900" lang="en-US"/>
              <a:t>patients</a:t>
            </a:r>
            <a:r>
              <a:rPr altLang="en" b="0" sz="2900" lang="en-US"/>
              <a:t>.</a:t>
            </a:r>
            <a:r>
              <a:rPr altLang="en" b="0" sz="2900" lang="en-US"/>
              <a:t> </a:t>
            </a:r>
            <a:r>
              <a:rPr altLang="en" b="0" sz="2900" lang="en-US"/>
              <a:t>Pain</a:t>
            </a:r>
            <a:r>
              <a:rPr altLang="en" b="0" sz="2900" lang="en-US"/>
              <a:t> </a:t>
            </a:r>
            <a:r>
              <a:rPr altLang="en" b="0" sz="2900" lang="en-US"/>
              <a:t>can</a:t>
            </a:r>
            <a:r>
              <a:rPr altLang="en" b="0" sz="2900" lang="en-US"/>
              <a:t> </a:t>
            </a:r>
            <a:r>
              <a:rPr altLang="en" b="0" sz="2900" lang="en-US"/>
              <a:t>be</a:t>
            </a:r>
            <a:r>
              <a:rPr altLang="en" b="0" sz="2900" lang="en-US"/>
              <a:t> </a:t>
            </a:r>
            <a:r>
              <a:rPr altLang="en" b="0" sz="2900" lang="en-US"/>
              <a:t>described</a:t>
            </a:r>
            <a:r>
              <a:rPr altLang="en" b="0" sz="2900" lang="en-US"/>
              <a:t> </a:t>
            </a:r>
            <a:r>
              <a:rPr altLang="en" b="0" sz="2900" lang="en-US"/>
              <a:t>as</a:t>
            </a:r>
            <a:r>
              <a:rPr altLang="en" b="0" sz="2900" lang="en-US"/>
              <a:t> </a:t>
            </a:r>
            <a:r>
              <a:rPr altLang="en" b="1" sz="2900" lang="en-US"/>
              <a:t>sharp</a:t>
            </a:r>
            <a:r>
              <a:rPr altLang="en" b="1" sz="2900" lang="en-US"/>
              <a:t>,</a:t>
            </a:r>
            <a:r>
              <a:rPr altLang="en" b="1" sz="2900" lang="en-US"/>
              <a:t> </a:t>
            </a:r>
            <a:r>
              <a:rPr altLang="en" b="1" sz="2900" lang="en-US"/>
              <a:t>stabbing</a:t>
            </a:r>
            <a:r>
              <a:rPr altLang="en" b="1" sz="2900" lang="en-US"/>
              <a:t> </a:t>
            </a:r>
            <a:r>
              <a:rPr altLang="en" b="1" sz="2900" lang="en-US"/>
              <a:t>or</a:t>
            </a:r>
            <a:r>
              <a:rPr altLang="en" b="1" sz="2900" lang="en-US"/>
              <a:t> </a:t>
            </a:r>
            <a:r>
              <a:rPr altLang="en" b="1" sz="2900" lang="en-US"/>
              <a:t>crampy</a:t>
            </a:r>
            <a:r>
              <a:rPr altLang="en" b="1" sz="2900" lang="en-US"/>
              <a:t>.</a:t>
            </a:r>
            <a:endParaRPr lang="en-US"/>
          </a:p>
          <a:p>
            <a:pPr algn="l" indent="-342900" marL="342900">
              <a:buFont typeface="Arial"/>
              <a:buChar char="•"/>
            </a:pPr>
            <a:r>
              <a:rPr altLang="en" b="1" sz="2900" lang="en-US"/>
              <a:t>Nausea</a:t>
            </a:r>
            <a:r>
              <a:rPr altLang="en" b="1" sz="2900" lang="en-US"/>
              <a:t> </a:t>
            </a:r>
            <a:r>
              <a:rPr altLang="en" b="0" sz="2900" lang="en-US"/>
              <a:t>and</a:t>
            </a:r>
            <a:r>
              <a:rPr altLang="en" b="0" sz="2900" lang="en-US"/>
              <a:t> </a:t>
            </a:r>
            <a:r>
              <a:rPr altLang="en" b="1" sz="2900" lang="en-US"/>
              <a:t>vomiting</a:t>
            </a:r>
            <a:r>
              <a:rPr altLang="en" b="1" sz="2900" lang="en-US"/>
              <a:t> </a:t>
            </a:r>
            <a:r>
              <a:rPr altLang="en" b="0" sz="2900" lang="en-US"/>
              <a:t>in</a:t>
            </a:r>
            <a:r>
              <a:rPr altLang="en" b="0" sz="2900" lang="en-US"/>
              <a:t> </a:t>
            </a:r>
            <a:r>
              <a:rPr altLang="en" b="0" sz="2900" lang="en-US"/>
              <a:t>~</a:t>
            </a:r>
            <a:r>
              <a:rPr altLang="en" b="0" sz="2900" lang="en-US"/>
              <a:t>70</a:t>
            </a:r>
            <a:r>
              <a:rPr altLang="en" b="0" sz="2900" lang="en-US"/>
              <a:t>%</a:t>
            </a:r>
            <a:r>
              <a:rPr altLang="en" b="0" sz="2900" lang="en-US"/>
              <a:t> </a:t>
            </a:r>
            <a:r>
              <a:rPr altLang="en" b="0" sz="2900" lang="en-US"/>
              <a:t>of</a:t>
            </a:r>
            <a:r>
              <a:rPr altLang="en" b="0" sz="2900" lang="en-US"/>
              <a:t> </a:t>
            </a:r>
            <a:r>
              <a:rPr altLang="en" b="0" sz="2900" lang="en-US"/>
              <a:t>patients</a:t>
            </a:r>
            <a:r>
              <a:rPr altLang="en" b="0" sz="2900" lang="en-US"/>
              <a:t>.</a:t>
            </a:r>
            <a:r>
              <a:rPr altLang="en" b="0" sz="2900" lang="en-US"/>
              <a:t> </a:t>
            </a:r>
            <a:endParaRPr lang="en-US"/>
          </a:p>
          <a:p>
            <a:pPr algn="l" indent="-342900" marL="342900">
              <a:buFont typeface="Arial"/>
              <a:buChar char="•"/>
            </a:pPr>
            <a:r>
              <a:rPr altLang="en" b="0" sz="2900" lang="en-US"/>
              <a:t>Pregnancy</a:t>
            </a:r>
            <a:r>
              <a:rPr altLang="en" b="0" sz="2900" lang="en-US"/>
              <a:t> </a:t>
            </a:r>
            <a:r>
              <a:rPr altLang="en" b="0" sz="2900" lang="en-US"/>
              <a:t>is</a:t>
            </a:r>
            <a:r>
              <a:rPr altLang="en" b="0" sz="2900" lang="en-US"/>
              <a:t> </a:t>
            </a:r>
            <a:r>
              <a:rPr altLang="en" b="0" sz="2900" lang="en-US"/>
              <a:t>associated</a:t>
            </a:r>
            <a:r>
              <a:rPr altLang="en" b="0" sz="2900" lang="en-US"/>
              <a:t> </a:t>
            </a:r>
            <a:r>
              <a:rPr altLang="en" b="0" sz="2900" lang="en-US"/>
              <a:t>with</a:t>
            </a:r>
            <a:r>
              <a:rPr altLang="en" b="0" sz="2900" lang="en-US"/>
              <a:t> </a:t>
            </a:r>
            <a:r>
              <a:rPr altLang="en" b="0" sz="2900" lang="en-US"/>
              <a:t>~</a:t>
            </a:r>
            <a:r>
              <a:rPr altLang="en" b="0" sz="2900" lang="en-US"/>
              <a:t> </a:t>
            </a:r>
            <a:r>
              <a:rPr altLang="en" b="0" sz="2900" lang="en-US"/>
              <a:t>20</a:t>
            </a:r>
            <a:r>
              <a:rPr altLang="en" b="0" sz="2900" lang="en-US"/>
              <a:t>%</a:t>
            </a:r>
            <a:r>
              <a:rPr altLang="en" b="0" sz="2900" lang="en-US"/>
              <a:t> </a:t>
            </a:r>
            <a:r>
              <a:rPr altLang="en" b="0" sz="2900" lang="en-US"/>
              <a:t>of</a:t>
            </a:r>
            <a:r>
              <a:rPr altLang="en" b="0" sz="2900" lang="en-US"/>
              <a:t> </a:t>
            </a:r>
            <a:r>
              <a:rPr altLang="en" b="0" sz="2900" lang="en-US"/>
              <a:t>adnexal</a:t>
            </a:r>
            <a:r>
              <a:rPr altLang="en" b="0" sz="2900" lang="en-US"/>
              <a:t> </a:t>
            </a:r>
            <a:r>
              <a:rPr altLang="en" b="0" sz="2900" lang="en-US"/>
              <a:t>torsion</a:t>
            </a:r>
            <a:r>
              <a:rPr altLang="en" b="0" sz="2900" lang="en-US"/>
              <a:t> </a:t>
            </a:r>
            <a:r>
              <a:rPr altLang="en" b="0" sz="2900" lang="en-US"/>
              <a:t>cases</a:t>
            </a:r>
            <a:r>
              <a:rPr altLang="en" b="0" sz="2900" lang="en-US"/>
              <a:t>,</a:t>
            </a:r>
            <a:r>
              <a:rPr altLang="en" b="0" sz="2900" lang="en-US"/>
              <a:t> </a:t>
            </a:r>
            <a:r>
              <a:rPr altLang="en" b="0" sz="2900" lang="en-US"/>
              <a:t>ovarian</a:t>
            </a:r>
            <a:r>
              <a:rPr altLang="en" b="0" sz="2900" lang="en-US"/>
              <a:t> </a:t>
            </a:r>
            <a:r>
              <a:rPr altLang="en" b="0" sz="2900" lang="en-US"/>
              <a:t>tumors</a:t>
            </a:r>
            <a:r>
              <a:rPr altLang="en" b="0" sz="2900" lang="en-US"/>
              <a:t> </a:t>
            </a:r>
            <a:r>
              <a:rPr altLang="en" b="0" sz="2900" lang="en-US"/>
              <a:t>are</a:t>
            </a:r>
            <a:r>
              <a:rPr altLang="en" b="0" sz="2900" lang="en-US"/>
              <a:t> </a:t>
            </a:r>
            <a:r>
              <a:rPr altLang="en" b="0" sz="2900" lang="en-US"/>
              <a:t>implicated</a:t>
            </a:r>
            <a:r>
              <a:rPr altLang="en" b="0" sz="2900" lang="en-US"/>
              <a:t> </a:t>
            </a:r>
            <a:r>
              <a:rPr altLang="en" b="0" sz="2900" lang="en-US"/>
              <a:t>in</a:t>
            </a:r>
            <a:r>
              <a:rPr altLang="en" b="0" sz="2900" lang="en-US"/>
              <a:t> </a:t>
            </a:r>
            <a:r>
              <a:rPr altLang="en" b="0" sz="2900" lang="en-US"/>
              <a:t>50-60</a:t>
            </a:r>
            <a:r>
              <a:rPr altLang="en" b="0" sz="2900" lang="en-US"/>
              <a:t>%</a:t>
            </a:r>
            <a:r>
              <a:rPr altLang="en" b="0" sz="2900" lang="en-US"/>
              <a:t> </a:t>
            </a:r>
            <a:r>
              <a:rPr altLang="en" b="0" sz="2900" lang="en-US"/>
              <a:t>of</a:t>
            </a:r>
            <a:r>
              <a:rPr altLang="en" b="0" sz="2900" lang="en-US"/>
              <a:t> </a:t>
            </a:r>
            <a:r>
              <a:rPr altLang="en" b="0" sz="2900" lang="en-US"/>
              <a:t>cases</a:t>
            </a:r>
            <a:r>
              <a:rPr altLang="en" b="0" sz="2900" lang="en-US"/>
              <a:t>.</a:t>
            </a:r>
            <a:endParaRPr lang="en-US"/>
          </a:p>
          <a:p>
            <a:pPr algn="l" indent="-342900" marL="342900">
              <a:buFont typeface="Arial"/>
              <a:buChar char="•"/>
            </a:pPr>
            <a:r>
              <a:rPr altLang="en" b="0" sz="2900" lang="en-US"/>
              <a:t>Approximately</a:t>
            </a:r>
            <a:r>
              <a:rPr altLang="en" b="0" sz="2900" lang="en-US"/>
              <a:t> </a:t>
            </a:r>
            <a:r>
              <a:rPr altLang="en" b="0" sz="2900" lang="en-US"/>
              <a:t>17</a:t>
            </a:r>
            <a:r>
              <a:rPr altLang="en" b="0" sz="2900" lang="en-US"/>
              <a:t>%</a:t>
            </a:r>
            <a:r>
              <a:rPr altLang="en" b="0" sz="2900" lang="en-US"/>
              <a:t> </a:t>
            </a:r>
            <a:r>
              <a:rPr altLang="en" b="0" sz="2900" lang="en-US"/>
              <a:t>occur</a:t>
            </a:r>
            <a:r>
              <a:rPr altLang="en" b="0" sz="2900" lang="en-US"/>
              <a:t> </a:t>
            </a:r>
            <a:r>
              <a:rPr altLang="en" b="0" sz="2900" lang="en-US"/>
              <a:t>in</a:t>
            </a:r>
            <a:r>
              <a:rPr altLang="en" b="0" sz="2900" lang="en-US"/>
              <a:t> </a:t>
            </a:r>
            <a:r>
              <a:rPr altLang="en" b="0" sz="2900" lang="en-US"/>
              <a:t>premenarchal</a:t>
            </a:r>
            <a:r>
              <a:rPr altLang="en" b="0" sz="2900" lang="en-US"/>
              <a:t> </a:t>
            </a:r>
            <a:r>
              <a:rPr altLang="en" b="0" sz="2900" lang="en-US"/>
              <a:t>or</a:t>
            </a:r>
            <a:r>
              <a:rPr altLang="en" b="0" sz="2900" lang="en-US"/>
              <a:t> </a:t>
            </a:r>
            <a:r>
              <a:rPr altLang="en" b="0" sz="2900" lang="en-US"/>
              <a:t>postmenopausal</a:t>
            </a:r>
            <a:r>
              <a:rPr altLang="en" b="0" sz="2900" lang="en-US"/>
              <a:t> </a:t>
            </a:r>
            <a:r>
              <a:rPr altLang="en" b="0" sz="2900" lang="en-US"/>
              <a:t>women</a:t>
            </a:r>
            <a:r>
              <a:rPr altLang="en" b="0" sz="2900" lang="en-US"/>
              <a:t>.</a:t>
            </a:r>
            <a:r>
              <a:rPr altLang="en" b="0" sz="2900" lang="en-US"/>
              <a:t> </a:t>
            </a:r>
            <a:r>
              <a:rPr altLang="en" b="1" sz="2900" lang="en-US"/>
              <a:t> 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"/>
          <p:cNvSpPr>
            <a:spLocks noGrp="1"/>
          </p:cNvSpPr>
          <p:nvPr>
            <p:ph type="ctrTitle"/>
          </p:nvPr>
        </p:nvSpPr>
        <p:spPr>
          <a:xfrm>
            <a:off x="228600" y="-2653519"/>
            <a:ext cx="7772400" cy="2387600"/>
          </a:xfrm>
        </p:spPr>
        <p:txBody>
          <a:bodyPr/>
          <a:p>
            <a:endParaRPr lang="en-US"/>
          </a:p>
        </p:txBody>
      </p:sp>
      <p:sp>
        <p:nvSpPr>
          <p:cNvPr id="1048609" name=""/>
          <p:cNvSpPr>
            <a:spLocks noGrp="1"/>
          </p:cNvSpPr>
          <p:nvPr>
            <p:ph type="subTitle" idx="1"/>
          </p:nvPr>
        </p:nvSpPr>
        <p:spPr>
          <a:xfrm>
            <a:off x="14556" y="73542"/>
            <a:ext cx="9037064" cy="6707631"/>
          </a:xfrm>
        </p:spPr>
        <p:txBody>
          <a:bodyPr/>
          <a:p>
            <a:pPr algn="l"/>
            <a:r>
              <a:rPr altLang="en" b="1" sz="2900" lang="en-US"/>
              <a:t>Meckel's</a:t>
            </a:r>
            <a:r>
              <a:rPr altLang="en" b="1" sz="2900" lang="en-US"/>
              <a:t> </a:t>
            </a:r>
            <a:r>
              <a:rPr altLang="en" b="1" sz="2900" lang="en-US"/>
              <a:t>d</a:t>
            </a:r>
            <a:r>
              <a:rPr altLang="en" b="1" sz="2900" lang="en-US"/>
              <a:t>i</a:t>
            </a:r>
            <a:r>
              <a:rPr altLang="en" b="1" sz="2900" lang="en-US"/>
              <a:t>v</a:t>
            </a:r>
            <a:r>
              <a:rPr altLang="en" b="1" sz="2900" lang="en-US"/>
              <a:t>e</a:t>
            </a:r>
            <a:r>
              <a:rPr altLang="en" b="1" sz="2900" lang="en-US"/>
              <a:t>r</a:t>
            </a:r>
            <a:r>
              <a:rPr altLang="en" b="1" sz="2900" lang="en-US"/>
              <a:t>t</a:t>
            </a:r>
            <a:r>
              <a:rPr altLang="en" b="1" sz="2900" lang="en-US"/>
              <a:t>i</a:t>
            </a:r>
            <a:r>
              <a:rPr altLang="en" b="1" sz="2900" lang="en-US"/>
              <a:t>c</a:t>
            </a:r>
            <a:r>
              <a:rPr altLang="en" b="1" sz="2900" lang="en-US"/>
              <a:t>u</a:t>
            </a:r>
            <a:r>
              <a:rPr altLang="en" b="1" sz="2900" lang="en-US"/>
              <a:t>l</a:t>
            </a:r>
            <a:r>
              <a:rPr altLang="en" b="1" sz="2900" lang="en-US"/>
              <a:t>i</a:t>
            </a:r>
            <a:r>
              <a:rPr altLang="en" b="1" sz="2900" lang="en-US"/>
              <a:t>t</a:t>
            </a:r>
            <a:r>
              <a:rPr altLang="en" b="1" sz="2900" lang="en-US"/>
              <a:t>i</a:t>
            </a:r>
            <a:r>
              <a:rPr altLang="en" b="1" sz="2900" lang="en-US"/>
              <a:t>s</a:t>
            </a:r>
            <a:endParaRPr lang="en-US"/>
          </a:p>
          <a:p>
            <a:pPr algn="l" indent="-342900" marL="342900">
              <a:buFont typeface="Arial"/>
              <a:buChar char="•"/>
            </a:pPr>
            <a:r>
              <a:rPr altLang="en" b="0" sz="2900" lang="en-US"/>
              <a:t>Inflamed</a:t>
            </a:r>
            <a:r>
              <a:rPr altLang="en" b="0" sz="2900" lang="en-US"/>
              <a:t> </a:t>
            </a:r>
            <a:r>
              <a:rPr altLang="en" b="0" sz="2900" lang="en-US"/>
              <a:t>Meckel's</a:t>
            </a:r>
            <a:r>
              <a:rPr altLang="en" b="0" sz="2900" lang="en-US"/>
              <a:t> </a:t>
            </a:r>
            <a:r>
              <a:rPr altLang="en" b="0" sz="2900" lang="en-US"/>
              <a:t>diverticulum</a:t>
            </a:r>
            <a:r>
              <a:rPr altLang="en" b="0" sz="2900" lang="en-US"/>
              <a:t>.</a:t>
            </a:r>
            <a:endParaRPr lang="en-US"/>
          </a:p>
          <a:p>
            <a:pPr algn="l" indent="-342900" marL="342900">
              <a:buFont typeface="Arial"/>
              <a:buChar char="•"/>
            </a:pPr>
            <a:r>
              <a:rPr altLang="en" b="0" sz="2900" lang="en-US"/>
              <a:t>Meckel's</a:t>
            </a:r>
            <a:r>
              <a:rPr altLang="en" b="0" sz="2900" lang="en-US"/>
              <a:t> </a:t>
            </a:r>
            <a:r>
              <a:rPr altLang="en" b="0" sz="2900" lang="en-US"/>
              <a:t>diverticulum</a:t>
            </a:r>
            <a:r>
              <a:rPr altLang="en" b="0" sz="2900" lang="en-US"/>
              <a:t> </a:t>
            </a:r>
            <a:r>
              <a:rPr altLang="en" b="0" sz="2900" lang="en-US"/>
              <a:t>is</a:t>
            </a:r>
            <a:r>
              <a:rPr altLang="en" b="0" sz="2900" lang="en-US"/>
              <a:t> </a:t>
            </a:r>
            <a:r>
              <a:rPr altLang="en" b="0" sz="2900" lang="en-US"/>
              <a:t>the</a:t>
            </a:r>
            <a:r>
              <a:rPr altLang="en" b="0" sz="2900" lang="en-US"/>
              <a:t> </a:t>
            </a:r>
            <a:r>
              <a:rPr altLang="en" b="0" sz="2900" lang="en-US"/>
              <a:t>most</a:t>
            </a:r>
            <a:r>
              <a:rPr altLang="en" b="0" sz="2900" lang="en-US"/>
              <a:t> </a:t>
            </a:r>
            <a:r>
              <a:rPr altLang="en" b="0" sz="2900" lang="en-US"/>
              <a:t>common</a:t>
            </a:r>
            <a:r>
              <a:rPr altLang="en" b="0" sz="2900" lang="en-US"/>
              <a:t> </a:t>
            </a:r>
            <a:r>
              <a:rPr altLang="en" b="0" sz="2900" lang="en-US"/>
              <a:t>congenital</a:t>
            </a:r>
            <a:r>
              <a:rPr altLang="en" b="0" sz="2900" lang="en-US"/>
              <a:t> </a:t>
            </a:r>
            <a:r>
              <a:rPr altLang="en" b="0" sz="2900" lang="en-US"/>
              <a:t>abnormality</a:t>
            </a:r>
            <a:r>
              <a:rPr altLang="en" b="0" sz="2900" lang="en-US"/>
              <a:t> </a:t>
            </a:r>
            <a:r>
              <a:rPr altLang="en" b="0" sz="2900" lang="en-US"/>
              <a:t>of</a:t>
            </a:r>
            <a:r>
              <a:rPr altLang="en" b="0" sz="2900" lang="en-US"/>
              <a:t> </a:t>
            </a:r>
            <a:r>
              <a:rPr altLang="en" b="0" sz="2900" lang="en-US"/>
              <a:t>the</a:t>
            </a:r>
            <a:r>
              <a:rPr altLang="en" b="0" sz="2900" lang="en-US"/>
              <a:t> </a:t>
            </a:r>
            <a:r>
              <a:rPr altLang="en" b="0" sz="2900" lang="en-US"/>
              <a:t>small</a:t>
            </a:r>
            <a:r>
              <a:rPr altLang="en" b="0" sz="2900" lang="en-US"/>
              <a:t> </a:t>
            </a:r>
            <a:r>
              <a:rPr altLang="en" b="0" sz="2900" lang="en-US"/>
              <a:t>intestine</a:t>
            </a:r>
            <a:r>
              <a:rPr altLang="en" b="0" sz="2900" lang="en-US"/>
              <a:t> </a:t>
            </a:r>
            <a:r>
              <a:rPr altLang="en" b="0" sz="2900" lang="en-US"/>
              <a:t>that</a:t>
            </a:r>
            <a:r>
              <a:rPr altLang="en" b="0" sz="2900" lang="en-US"/>
              <a:t> </a:t>
            </a:r>
            <a:r>
              <a:rPr altLang="en" b="0" sz="2900" lang="en-US"/>
              <a:t>results</a:t>
            </a:r>
            <a:r>
              <a:rPr altLang="en" b="0" sz="2900" lang="en-US"/>
              <a:t> </a:t>
            </a:r>
            <a:r>
              <a:rPr altLang="en" b="0" sz="2900" lang="en-US"/>
              <a:t>from</a:t>
            </a:r>
            <a:r>
              <a:rPr altLang="en" b="0" sz="2900" lang="en-US"/>
              <a:t> </a:t>
            </a:r>
            <a:r>
              <a:rPr altLang="en" b="1" sz="2900" lang="en-US"/>
              <a:t>Incomplete</a:t>
            </a:r>
            <a:r>
              <a:rPr altLang="en" b="1" sz="2900" lang="en-US"/>
              <a:t> </a:t>
            </a:r>
            <a:r>
              <a:rPr altLang="en" b="1" sz="2900" lang="en-US"/>
              <a:t>closure</a:t>
            </a:r>
            <a:r>
              <a:rPr altLang="en" b="1" sz="2900" lang="en-US"/>
              <a:t> </a:t>
            </a:r>
            <a:r>
              <a:rPr altLang="en" b="1" sz="2900" lang="en-US"/>
              <a:t>of</a:t>
            </a:r>
            <a:r>
              <a:rPr altLang="en" b="1" sz="2900" lang="en-US"/>
              <a:t> </a:t>
            </a:r>
            <a:r>
              <a:rPr altLang="en" b="1" sz="2900" lang="en-US"/>
              <a:t>the</a:t>
            </a:r>
            <a:r>
              <a:rPr altLang="en" b="1" sz="2900" lang="en-US"/>
              <a:t> </a:t>
            </a:r>
            <a:r>
              <a:rPr altLang="en" b="1" sz="2900" lang="en-US"/>
              <a:t>vitelline</a:t>
            </a:r>
            <a:r>
              <a:rPr altLang="en" b="1" sz="2900" lang="en-US"/>
              <a:t> </a:t>
            </a:r>
            <a:r>
              <a:rPr altLang="en" b="1" sz="2900" lang="en-US"/>
              <a:t>duct</a:t>
            </a:r>
            <a:r>
              <a:rPr altLang="en" b="1" sz="2900" lang="en-US"/>
              <a:t> </a:t>
            </a:r>
            <a:r>
              <a:rPr altLang="en" b="1" sz="2900" lang="en-US"/>
              <a:t>(</a:t>
            </a:r>
            <a:r>
              <a:rPr altLang="en" b="1" sz="2900" lang="en-US"/>
              <a:t>omphalomesenteric</a:t>
            </a:r>
            <a:r>
              <a:rPr altLang="en" b="1" sz="2900" lang="en-US"/>
              <a:t> </a:t>
            </a:r>
            <a:r>
              <a:rPr altLang="en" b="1" sz="2900" lang="en-US"/>
              <a:t>duct</a:t>
            </a:r>
            <a:r>
              <a:rPr altLang="en" b="1" sz="2900" lang="en-US"/>
              <a:t>)</a:t>
            </a:r>
            <a:r>
              <a:rPr altLang="en" b="1" sz="2900" lang="en-US"/>
              <a:t>.</a:t>
            </a:r>
            <a:endParaRPr lang="en-US"/>
          </a:p>
          <a:p>
            <a:pPr algn="l" indent="-342900" marL="342900">
              <a:buFont typeface="Arial"/>
              <a:buChar char="•"/>
            </a:pPr>
            <a:r>
              <a:rPr altLang="en" b="0" sz="2900" lang="en-US"/>
              <a:t>Usually</a:t>
            </a:r>
            <a:r>
              <a:rPr altLang="en" b="0" sz="2900" lang="en-US"/>
              <a:t> </a:t>
            </a:r>
            <a:r>
              <a:rPr altLang="en" b="0" sz="2900" lang="en-US"/>
              <a:t>benign</a:t>
            </a:r>
            <a:r>
              <a:rPr altLang="en" b="0" sz="2900" lang="en-US"/>
              <a:t>/</a:t>
            </a:r>
            <a:r>
              <a:rPr altLang="en" b="0" sz="2900" lang="en-US"/>
              <a:t>asymptomatic</a:t>
            </a:r>
            <a:r>
              <a:rPr altLang="en" b="0" sz="2900" lang="en-US"/>
              <a:t>,</a:t>
            </a:r>
            <a:r>
              <a:rPr altLang="en" b="0" sz="2900" lang="en-US"/>
              <a:t> </a:t>
            </a:r>
            <a:r>
              <a:rPr altLang="en" b="0" sz="2900" lang="en-US"/>
              <a:t>occurs</a:t>
            </a:r>
            <a:r>
              <a:rPr altLang="en" b="0" sz="2900" lang="en-US"/>
              <a:t> </a:t>
            </a:r>
            <a:r>
              <a:rPr altLang="en" b="0" sz="2900" lang="en-US"/>
              <a:t>on</a:t>
            </a:r>
            <a:r>
              <a:rPr altLang="en" b="0" sz="2900" lang="en-US"/>
              <a:t> </a:t>
            </a:r>
            <a:r>
              <a:rPr altLang="en" b="0" sz="2900" lang="en-US"/>
              <a:t>the</a:t>
            </a:r>
            <a:r>
              <a:rPr altLang="en" b="0" sz="2900" lang="en-US"/>
              <a:t> </a:t>
            </a:r>
            <a:r>
              <a:rPr altLang="en" b="0" sz="2900" lang="en-US"/>
              <a:t>antimesenteric</a:t>
            </a:r>
            <a:r>
              <a:rPr altLang="en" b="0" sz="2900" lang="en-US"/>
              <a:t> </a:t>
            </a:r>
            <a:r>
              <a:rPr altLang="en" b="0" sz="2900" lang="en-US"/>
              <a:t>border</a:t>
            </a:r>
            <a:r>
              <a:rPr altLang="en" b="0" sz="2900" lang="en-US"/>
              <a:t> </a:t>
            </a:r>
            <a:r>
              <a:rPr altLang="en" b="0" sz="2900" lang="en-US"/>
              <a:t>of</a:t>
            </a:r>
            <a:r>
              <a:rPr altLang="en" b="0" sz="2900" lang="en-US"/>
              <a:t> </a:t>
            </a:r>
            <a:r>
              <a:rPr altLang="en" b="0" sz="2900" lang="en-US"/>
              <a:t>the</a:t>
            </a:r>
            <a:r>
              <a:rPr altLang="en" b="0" sz="2900" lang="en-US"/>
              <a:t> </a:t>
            </a:r>
            <a:r>
              <a:rPr altLang="en" b="0" sz="2900" lang="en-US"/>
              <a:t>ileum</a:t>
            </a:r>
            <a:r>
              <a:rPr altLang="en" b="0" sz="2900" lang="en-US"/>
              <a:t>.</a:t>
            </a:r>
            <a:r>
              <a:rPr altLang="en" b="0" sz="2900" lang="en-US"/>
              <a:t> </a:t>
            </a:r>
            <a:r>
              <a:rPr altLang="en" b="0" sz="2900" lang="en-US"/>
              <a:t>Occurs</a:t>
            </a:r>
            <a:r>
              <a:rPr altLang="en" b="0" sz="2900" lang="en-US"/>
              <a:t> </a:t>
            </a:r>
            <a:r>
              <a:rPr altLang="en" b="0" sz="2900" lang="en-US"/>
              <a:t>usually</a:t>
            </a:r>
            <a:r>
              <a:rPr altLang="en" b="0" sz="2900" lang="en-US"/>
              <a:t> </a:t>
            </a:r>
            <a:r>
              <a:rPr altLang="en" b="1" sz="2900" lang="en-US"/>
              <a:t>2</a:t>
            </a:r>
            <a:r>
              <a:rPr altLang="en" b="1" sz="2900" lang="en-US"/>
              <a:t> </a:t>
            </a:r>
            <a:r>
              <a:rPr altLang="en" b="1" sz="2900" lang="en-US"/>
              <a:t>feet</a:t>
            </a:r>
            <a:r>
              <a:rPr altLang="en" b="1" sz="2900" lang="en-US"/>
              <a:t> </a:t>
            </a:r>
            <a:r>
              <a:rPr altLang="en" b="1" sz="2900" lang="en-US"/>
              <a:t>(</a:t>
            </a:r>
            <a:r>
              <a:rPr altLang="en" b="1" sz="2900" lang="en-US"/>
              <a:t>40-60cm</a:t>
            </a:r>
            <a:r>
              <a:rPr altLang="en" b="1" sz="2900" lang="en-US"/>
              <a:t>)</a:t>
            </a:r>
            <a:r>
              <a:rPr altLang="en" b="1" sz="2900" lang="en-US"/>
              <a:t> </a:t>
            </a:r>
            <a:r>
              <a:rPr altLang="en" b="1" sz="2900" lang="en-US"/>
              <a:t>from</a:t>
            </a:r>
            <a:r>
              <a:rPr altLang="en" b="1" sz="2900" lang="en-US"/>
              <a:t> </a:t>
            </a:r>
            <a:r>
              <a:rPr altLang="en" b="1" sz="2900" lang="en-US"/>
              <a:t>the</a:t>
            </a:r>
            <a:r>
              <a:rPr altLang="en" b="1" sz="2900" lang="en-US"/>
              <a:t> </a:t>
            </a:r>
            <a:r>
              <a:rPr altLang="en" b="1" sz="2900" lang="en-US"/>
              <a:t>ileocecal</a:t>
            </a:r>
            <a:r>
              <a:rPr altLang="en" b="1" sz="2900" lang="en-US"/>
              <a:t> </a:t>
            </a:r>
            <a:r>
              <a:rPr altLang="en" b="1" sz="2900" lang="en-US"/>
              <a:t>valve</a:t>
            </a:r>
            <a:r>
              <a:rPr altLang="en" b="1" sz="2900" lang="en-US"/>
              <a:t>,</a:t>
            </a:r>
            <a:r>
              <a:rPr altLang="en" b="1" sz="2900" lang="en-US"/>
              <a:t> </a:t>
            </a:r>
            <a:r>
              <a:rPr altLang="en" b="1" sz="2900" lang="en-US"/>
              <a:t>is</a:t>
            </a:r>
            <a:r>
              <a:rPr altLang="en" b="1" sz="2900" lang="en-US"/>
              <a:t> </a:t>
            </a:r>
            <a:r>
              <a:rPr altLang="en" b="1" sz="2900" lang="en-US"/>
              <a:t>found</a:t>
            </a:r>
            <a:r>
              <a:rPr altLang="en" b="1" sz="2900" lang="en-US"/>
              <a:t> </a:t>
            </a:r>
            <a:r>
              <a:rPr altLang="en" b="1" sz="2900" lang="en-US"/>
              <a:t>in</a:t>
            </a:r>
            <a:r>
              <a:rPr altLang="en" b="1" sz="2900" lang="en-US"/>
              <a:t> </a:t>
            </a:r>
            <a:r>
              <a:rPr altLang="en" b="1" sz="2900" lang="en-US"/>
              <a:t>2</a:t>
            </a:r>
            <a:r>
              <a:rPr altLang="en" b="1" sz="2900" lang="en-US"/>
              <a:t>%</a:t>
            </a:r>
            <a:r>
              <a:rPr altLang="en" b="1" sz="2900" lang="en-US"/>
              <a:t> </a:t>
            </a:r>
            <a:r>
              <a:rPr altLang="en" b="1" sz="2900" lang="en-US"/>
              <a:t>of</a:t>
            </a:r>
            <a:r>
              <a:rPr altLang="en" b="1" sz="2900" lang="en-US"/>
              <a:t> </a:t>
            </a:r>
            <a:r>
              <a:rPr altLang="en" b="1" sz="2900" lang="en-US"/>
              <a:t>the</a:t>
            </a:r>
            <a:r>
              <a:rPr altLang="en" b="1" sz="2900" lang="en-US"/>
              <a:t> </a:t>
            </a:r>
            <a:r>
              <a:rPr altLang="en" b="1" sz="2900" lang="en-US"/>
              <a:t>population</a:t>
            </a:r>
            <a:r>
              <a:rPr altLang="en" b="1" sz="2900" lang="en-US"/>
              <a:t>,</a:t>
            </a:r>
            <a:r>
              <a:rPr altLang="en" b="1" sz="2900" lang="en-US"/>
              <a:t> </a:t>
            </a:r>
            <a:r>
              <a:rPr altLang="en" b="1" sz="2900" lang="en-US"/>
              <a:t>is</a:t>
            </a:r>
            <a:r>
              <a:rPr altLang="en" b="1" sz="2900" lang="en-US"/>
              <a:t> </a:t>
            </a:r>
            <a:r>
              <a:rPr altLang="en" b="1" sz="2900" lang="en-US"/>
              <a:t>2</a:t>
            </a:r>
            <a:r>
              <a:rPr altLang="en" b="1" sz="2900" lang="en-US"/>
              <a:t> </a:t>
            </a:r>
            <a:r>
              <a:rPr altLang="en" b="1" sz="2900" lang="en-US"/>
              <a:t>cm</a:t>
            </a:r>
            <a:r>
              <a:rPr altLang="en" b="1" sz="2900" lang="en-US"/>
              <a:t> </a:t>
            </a:r>
            <a:r>
              <a:rPr altLang="en" b="1" sz="2900" lang="en-US"/>
              <a:t>wide</a:t>
            </a:r>
            <a:r>
              <a:rPr altLang="en" b="1" sz="2900" lang="en-US"/>
              <a:t> </a:t>
            </a:r>
            <a:r>
              <a:rPr altLang="en" b="1" sz="2900" lang="en-US"/>
              <a:t>(</a:t>
            </a:r>
            <a:r>
              <a:rPr altLang="en" b="1" sz="2900" lang="en-US"/>
              <a:t>and</a:t>
            </a:r>
            <a:r>
              <a:rPr altLang="en" b="1" sz="2900" lang="en-US"/>
              <a:t> </a:t>
            </a:r>
            <a:r>
              <a:rPr altLang="en" b="1" sz="2900" lang="en-US"/>
              <a:t>3</a:t>
            </a:r>
            <a:r>
              <a:rPr altLang="en" b="1" sz="2900" lang="en-US"/>
              <a:t> </a:t>
            </a:r>
            <a:r>
              <a:rPr altLang="en" b="1" sz="2900" lang="en-US"/>
              <a:t>cm</a:t>
            </a:r>
            <a:r>
              <a:rPr altLang="en" b="1" sz="2900" lang="en-US"/>
              <a:t> </a:t>
            </a:r>
            <a:r>
              <a:rPr altLang="en" b="1" sz="2900" lang="en-US"/>
              <a:t>long</a:t>
            </a:r>
            <a:r>
              <a:rPr altLang="en" b="1" sz="2900" lang="en-US"/>
              <a:t>)</a:t>
            </a:r>
            <a:r>
              <a:rPr altLang="en" b="1" sz="2900" lang="en-US"/>
              <a:t>,</a:t>
            </a:r>
            <a:r>
              <a:rPr altLang="en" b="1" sz="2900" lang="en-US"/>
              <a:t> </a:t>
            </a:r>
            <a:r>
              <a:rPr altLang="en" b="1" sz="2900" lang="en-US"/>
              <a:t>often</a:t>
            </a:r>
            <a:r>
              <a:rPr altLang="en" b="1" sz="2900" lang="en-US"/>
              <a:t> </a:t>
            </a:r>
            <a:r>
              <a:rPr altLang="en" b="1" sz="2900" lang="en-US"/>
              <a:t>presents</a:t>
            </a:r>
            <a:r>
              <a:rPr altLang="en" b="1" sz="2900" lang="en-US"/>
              <a:t> </a:t>
            </a:r>
            <a:r>
              <a:rPr altLang="en" b="1" sz="2900" lang="en-US"/>
              <a:t>before</a:t>
            </a:r>
            <a:r>
              <a:rPr altLang="en" b="1" sz="2900" lang="en-US"/>
              <a:t> </a:t>
            </a:r>
            <a:r>
              <a:rPr altLang="en" b="1" sz="2900" lang="en-US"/>
              <a:t>age</a:t>
            </a:r>
            <a:r>
              <a:rPr altLang="en" b="1" sz="2900" lang="en-US"/>
              <a:t> </a:t>
            </a:r>
            <a:r>
              <a:rPr altLang="en" b="1" sz="2900" lang="en-US"/>
              <a:t>2</a:t>
            </a:r>
            <a:r>
              <a:rPr altLang="en" b="1" sz="2900" lang="en-US"/>
              <a:t> </a:t>
            </a:r>
            <a:r>
              <a:rPr altLang="en" b="1" sz="2900" lang="en-US"/>
              <a:t>years</a:t>
            </a:r>
            <a:r>
              <a:rPr altLang="en" b="1" sz="2900" lang="en-US"/>
              <a:t>,</a:t>
            </a:r>
            <a:r>
              <a:rPr altLang="en" b="1" sz="2900" lang="en-US"/>
              <a:t> </a:t>
            </a:r>
            <a:r>
              <a:rPr altLang="en" b="1" sz="2900" lang="en-US"/>
              <a:t>and</a:t>
            </a:r>
            <a:r>
              <a:rPr altLang="en" b="1" sz="2900" lang="en-US"/>
              <a:t> </a:t>
            </a:r>
            <a:r>
              <a:rPr altLang="en" b="1" sz="2900" lang="en-US"/>
              <a:t>is</a:t>
            </a:r>
            <a:r>
              <a:rPr altLang="en" b="1" sz="2900" lang="en-US"/>
              <a:t> </a:t>
            </a:r>
            <a:r>
              <a:rPr altLang="en" b="1" sz="2900" lang="en-US"/>
              <a:t>2</a:t>
            </a:r>
            <a:r>
              <a:rPr altLang="en" b="1" sz="2900" lang="en-US"/>
              <a:t> </a:t>
            </a:r>
            <a:r>
              <a:rPr altLang="en" b="1" sz="2900" lang="en-US"/>
              <a:t>times</a:t>
            </a:r>
            <a:r>
              <a:rPr altLang="en" b="1" sz="2900" lang="en-US"/>
              <a:t> </a:t>
            </a:r>
            <a:r>
              <a:rPr altLang="en" b="1" sz="2900" lang="en-US"/>
              <a:t>more</a:t>
            </a:r>
            <a:r>
              <a:rPr altLang="en" b="1" sz="2900" lang="en-US"/>
              <a:t> </a:t>
            </a:r>
            <a:r>
              <a:rPr altLang="en" b="1" sz="2900" lang="en-US"/>
              <a:t>likely</a:t>
            </a:r>
            <a:r>
              <a:rPr altLang="en" b="1" sz="2900" lang="en-US"/>
              <a:t> </a:t>
            </a:r>
            <a:r>
              <a:rPr altLang="en" b="1" sz="2900" lang="en-US"/>
              <a:t>to</a:t>
            </a:r>
            <a:r>
              <a:rPr altLang="en" b="1" sz="2900" lang="en-US"/>
              <a:t> </a:t>
            </a:r>
            <a:r>
              <a:rPr altLang="en" b="1" sz="2900" lang="en-US"/>
              <a:t>be</a:t>
            </a:r>
            <a:r>
              <a:rPr altLang="en" b="1" sz="2900" lang="en-US"/>
              <a:t> </a:t>
            </a:r>
            <a:r>
              <a:rPr altLang="en" b="1" sz="2900" lang="en-US"/>
              <a:t>symptomatic</a:t>
            </a:r>
            <a:r>
              <a:rPr altLang="en" b="1" sz="2900" lang="en-US"/>
              <a:t> </a:t>
            </a:r>
            <a:r>
              <a:rPr altLang="en" b="1" sz="2900" lang="en-US"/>
              <a:t>in</a:t>
            </a:r>
            <a:r>
              <a:rPr altLang="en" b="1" sz="2900" lang="en-US"/>
              <a:t> </a:t>
            </a:r>
            <a:r>
              <a:rPr altLang="en" b="1" sz="2900" lang="en-US"/>
              <a:t>boys</a:t>
            </a:r>
            <a:r>
              <a:rPr altLang="en" b="1" sz="2900" lang="en-US"/>
              <a:t>.</a:t>
            </a:r>
            <a:r>
              <a:rPr altLang="en" b="1" sz="2900" lang="en-US"/>
              <a:t> </a:t>
            </a:r>
            <a:r>
              <a:rPr altLang="en" b="1" sz="2900" lang="en-US"/>
              <a:t>It</a:t>
            </a:r>
            <a:r>
              <a:rPr altLang="en" b="1" sz="2900" lang="en-US"/>
              <a:t> </a:t>
            </a:r>
            <a:r>
              <a:rPr altLang="en" b="1" sz="2900" lang="en-US"/>
              <a:t>contains</a:t>
            </a:r>
            <a:r>
              <a:rPr altLang="en" b="1" sz="2900" lang="en-US"/>
              <a:t> </a:t>
            </a:r>
            <a:r>
              <a:rPr altLang="en" b="1" sz="2900" lang="en-US"/>
              <a:t>ectopic</a:t>
            </a:r>
            <a:r>
              <a:rPr altLang="en" b="1" sz="2900" lang="en-US"/>
              <a:t> </a:t>
            </a:r>
            <a:r>
              <a:rPr altLang="en" b="1" sz="2900" lang="en-US"/>
              <a:t>mucosa</a:t>
            </a:r>
            <a:r>
              <a:rPr altLang="en" b="1" sz="2900" lang="en-US"/>
              <a:t> </a:t>
            </a:r>
            <a:r>
              <a:rPr altLang="en" b="1" sz="2900" lang="en-US"/>
              <a:t>about</a:t>
            </a:r>
            <a:r>
              <a:rPr altLang="en" b="1" sz="2900" lang="en-US"/>
              <a:t> </a:t>
            </a:r>
            <a:r>
              <a:rPr altLang="en" b="1" sz="2900" lang="en-US"/>
              <a:t>half</a:t>
            </a:r>
            <a:r>
              <a:rPr altLang="en" b="1" sz="2900" lang="en-US"/>
              <a:t> </a:t>
            </a:r>
            <a:r>
              <a:rPr altLang="en" b="1" sz="2900" lang="en-US"/>
              <a:t>the</a:t>
            </a:r>
            <a:r>
              <a:rPr altLang="en" b="1" sz="2900" lang="en-US"/>
              <a:t> </a:t>
            </a:r>
            <a:r>
              <a:rPr altLang="en" b="1" sz="2900" lang="en-US"/>
              <a:t>time</a:t>
            </a:r>
            <a:r>
              <a:rPr altLang="en" b="1" sz="2900" lang="en-US"/>
              <a:t>,</a:t>
            </a:r>
            <a:r>
              <a:rPr altLang="en" b="1" sz="2900" lang="en-US"/>
              <a:t> </a:t>
            </a:r>
            <a:r>
              <a:rPr altLang="en" b="0" sz="2900" lang="en-US"/>
              <a:t>usually</a:t>
            </a:r>
            <a:r>
              <a:rPr altLang="en" b="0" sz="2900" lang="en-US"/>
              <a:t> </a:t>
            </a:r>
            <a:r>
              <a:rPr altLang="en" b="0" sz="2900" lang="en-US"/>
              <a:t>hetero topic</a:t>
            </a:r>
            <a:r>
              <a:rPr altLang="en" b="0" sz="2900" lang="en-US"/>
              <a:t> </a:t>
            </a:r>
            <a:r>
              <a:rPr altLang="en" b="0" sz="2900" lang="en-US"/>
              <a:t>gastric</a:t>
            </a:r>
            <a:r>
              <a:rPr altLang="en" b="0" sz="2900" lang="en-US"/>
              <a:t> </a:t>
            </a:r>
            <a:r>
              <a:rPr altLang="en" b="0" sz="2900" lang="en-US"/>
              <a:t>mucosa</a:t>
            </a:r>
            <a:r>
              <a:rPr altLang="en" b="0" sz="2900" lang="en-US"/>
              <a:t>.</a:t>
            </a:r>
            <a:r>
              <a:rPr altLang="en" b="0" sz="2900" lang="en-US"/>
              <a:t> </a:t>
            </a:r>
            <a:r>
              <a:rPr altLang="en" b="0" sz="2900" lang="en-US"/>
              <a:t>Pancreatic</a:t>
            </a:r>
            <a:r>
              <a:rPr altLang="en" b="0" sz="2900" lang="en-US"/>
              <a:t> </a:t>
            </a:r>
            <a:r>
              <a:rPr altLang="en" b="0" sz="2900" lang="en-US"/>
              <a:t>tissue</a:t>
            </a:r>
            <a:r>
              <a:rPr altLang="en" b="0" sz="2900" lang="en-US"/>
              <a:t> </a:t>
            </a:r>
            <a:r>
              <a:rPr altLang="en" b="0" sz="2900" lang="en-US"/>
              <a:t>may</a:t>
            </a:r>
            <a:r>
              <a:rPr altLang="en" b="0" sz="2900" lang="en-US"/>
              <a:t> </a:t>
            </a:r>
            <a:r>
              <a:rPr altLang="en" b="0" sz="2900" lang="en-US"/>
              <a:t>also</a:t>
            </a:r>
            <a:r>
              <a:rPr altLang="en" b="0" sz="2900" lang="en-US"/>
              <a:t> </a:t>
            </a:r>
            <a:r>
              <a:rPr altLang="en" b="0" sz="2900" lang="en-US"/>
              <a:t>be</a:t>
            </a:r>
            <a:r>
              <a:rPr altLang="en" b="0" sz="2900" lang="en-US"/>
              <a:t> </a:t>
            </a:r>
            <a:r>
              <a:rPr altLang="en" b="0" sz="2900" lang="en-US"/>
              <a:t>found</a:t>
            </a:r>
            <a:r>
              <a:rPr altLang="en" b="0" sz="2900" lang="en-US"/>
              <a:t>.</a:t>
            </a:r>
            <a:r>
              <a:rPr altLang="en" b="0" sz="2900" lang="en-US"/>
              <a:t> 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"/>
          <p:cNvSpPr>
            <a:spLocks noGrp="1"/>
          </p:cNvSpPr>
          <p:nvPr>
            <p:ph type="ctrTitle"/>
          </p:nvPr>
        </p:nvSpPr>
        <p:spPr>
          <a:xfrm>
            <a:off x="0" y="-2980729"/>
            <a:ext cx="7772400" cy="2387600"/>
          </a:xfrm>
        </p:spPr>
        <p:txBody>
          <a:bodyPr/>
          <a:p>
            <a:endParaRPr lang="en-US"/>
          </a:p>
        </p:txBody>
      </p:sp>
      <p:sp>
        <p:nvSpPr>
          <p:cNvPr id="1048611" name=""/>
          <p:cNvSpPr>
            <a:spLocks noGrp="1"/>
          </p:cNvSpPr>
          <p:nvPr>
            <p:ph type="subTitle" idx="1"/>
          </p:nvPr>
        </p:nvSpPr>
        <p:spPr>
          <a:xfrm>
            <a:off x="1585" y="99581"/>
            <a:ext cx="9002570" cy="6707633"/>
          </a:xfrm>
        </p:spPr>
        <p:txBody>
          <a:bodyPr>
            <a:normAutofit fontScale="83333" lnSpcReduction="20000"/>
          </a:bodyPr>
          <a:p>
            <a:pPr algn="l" indent="-342900" marL="342900">
              <a:buFont typeface="Arial"/>
              <a:buChar char="•"/>
            </a:pPr>
            <a:r>
              <a:rPr altLang="en" sz="2900" lang="en-US"/>
              <a:t>Complications</a:t>
            </a:r>
            <a:r>
              <a:rPr altLang="en" sz="2900" lang="en-US"/>
              <a:t> </a:t>
            </a:r>
            <a:r>
              <a:rPr altLang="en" sz="2900" lang="en-US"/>
              <a:t>are</a:t>
            </a:r>
            <a:r>
              <a:rPr altLang="en" sz="2900" lang="en-US"/>
              <a:t> </a:t>
            </a:r>
            <a:r>
              <a:rPr altLang="en" sz="2900" lang="en-US"/>
              <a:t>usually</a:t>
            </a:r>
            <a:r>
              <a:rPr altLang="en" sz="2900" lang="en-US"/>
              <a:t> </a:t>
            </a:r>
            <a:r>
              <a:rPr altLang="en" sz="2900" lang="en-US"/>
              <a:t>due</a:t>
            </a:r>
            <a:r>
              <a:rPr altLang="en" sz="2900" lang="en-US"/>
              <a:t> </a:t>
            </a:r>
            <a:r>
              <a:rPr altLang="en" sz="2900" lang="en-US"/>
              <a:t>to</a:t>
            </a:r>
            <a:r>
              <a:rPr altLang="en" sz="2900" lang="en-US"/>
              <a:t> </a:t>
            </a:r>
            <a:r>
              <a:rPr altLang="en" b="1" sz="2900" lang="en-US"/>
              <a:t>bowel</a:t>
            </a:r>
            <a:r>
              <a:rPr altLang="en" b="1" sz="2900" lang="en-US"/>
              <a:t> </a:t>
            </a:r>
            <a:r>
              <a:rPr altLang="en" b="1" sz="2900" lang="en-US"/>
              <a:t>obstruction</a:t>
            </a:r>
            <a:r>
              <a:rPr altLang="en" b="1" sz="2900" lang="en-US"/>
              <a:t>,</a:t>
            </a:r>
            <a:r>
              <a:rPr altLang="en" b="1" sz="2900" lang="en-US"/>
              <a:t> </a:t>
            </a:r>
            <a:r>
              <a:rPr altLang="en" b="1" sz="2900" lang="en-US"/>
              <a:t>hemorrhage</a:t>
            </a:r>
            <a:r>
              <a:rPr altLang="en" b="1" sz="2900" lang="en-US"/>
              <a:t>,</a:t>
            </a:r>
            <a:r>
              <a:rPr altLang="en" b="1" sz="2900" lang="en-US"/>
              <a:t> </a:t>
            </a:r>
            <a:r>
              <a:rPr altLang="en" b="1" sz="2900" lang="en-US"/>
              <a:t>diverticulitis</a:t>
            </a:r>
            <a:r>
              <a:rPr altLang="en" b="1" sz="2900" lang="en-US"/>
              <a:t>,</a:t>
            </a:r>
            <a:r>
              <a:rPr altLang="en" b="1" sz="2900" lang="en-US"/>
              <a:t> </a:t>
            </a:r>
            <a:r>
              <a:rPr altLang="en" b="1" sz="2900" lang="en-US"/>
              <a:t>umbilical</a:t>
            </a:r>
            <a:r>
              <a:rPr altLang="en" b="1" sz="2900" lang="en-US"/>
              <a:t> </a:t>
            </a:r>
            <a:r>
              <a:rPr altLang="en" b="1" sz="2900" lang="en-US"/>
              <a:t>fistula</a:t>
            </a:r>
            <a:r>
              <a:rPr altLang="en" b="1" sz="2900" lang="en-US"/>
              <a:t>,</a:t>
            </a:r>
            <a:r>
              <a:rPr altLang="en" b="1" sz="2900" lang="en-US"/>
              <a:t> </a:t>
            </a:r>
            <a:r>
              <a:rPr altLang="en" b="0" sz="2900" lang="en-US"/>
              <a:t>and</a:t>
            </a:r>
            <a:r>
              <a:rPr altLang="en" b="0" sz="2900" lang="en-US"/>
              <a:t> </a:t>
            </a:r>
            <a:r>
              <a:rPr altLang="en" b="1" sz="2900" lang="en-US"/>
              <a:t>other</a:t>
            </a:r>
            <a:r>
              <a:rPr altLang="en" b="1" sz="2900" lang="en-US"/>
              <a:t> </a:t>
            </a:r>
            <a:r>
              <a:rPr altLang="en" b="1" sz="2900" lang="en-US"/>
              <a:t>umbilical</a:t>
            </a:r>
            <a:r>
              <a:rPr altLang="en" b="1" sz="2900" lang="en-US"/>
              <a:t> </a:t>
            </a:r>
            <a:r>
              <a:rPr altLang="en" b="1" sz="2900" lang="en-US"/>
              <a:t>lesions</a:t>
            </a:r>
            <a:r>
              <a:rPr altLang="en" b="1" sz="2900" lang="en-US"/>
              <a:t>.</a:t>
            </a:r>
            <a:endParaRPr lang="en-US"/>
          </a:p>
          <a:p>
            <a:pPr algn="l" indent="-342900" marL="342900">
              <a:buFont typeface="Arial"/>
              <a:buChar char="•"/>
            </a:pPr>
            <a:r>
              <a:rPr altLang="en" b="1" sz="2900" lang="en-US"/>
              <a:t>Hematochezia</a:t>
            </a:r>
            <a:r>
              <a:rPr altLang="en" b="1" sz="2900" lang="en-US"/>
              <a:t> </a:t>
            </a:r>
            <a:r>
              <a:rPr altLang="en" b="0" sz="2900" lang="en-US"/>
              <a:t>is</a:t>
            </a:r>
            <a:r>
              <a:rPr altLang="en" b="0" sz="2900" lang="en-US"/>
              <a:t> </a:t>
            </a:r>
            <a:r>
              <a:rPr altLang="en" b="0" sz="2900" lang="en-US"/>
              <a:t>the</a:t>
            </a:r>
            <a:r>
              <a:rPr altLang="en" b="0" sz="2900" lang="en-US"/>
              <a:t> </a:t>
            </a:r>
            <a:r>
              <a:rPr altLang="en" b="0" sz="2900" lang="en-US"/>
              <a:t>most</a:t>
            </a:r>
            <a:r>
              <a:rPr altLang="en" b="0" sz="2900" lang="en-US"/>
              <a:t> </a:t>
            </a:r>
            <a:r>
              <a:rPr altLang="en" b="0" sz="2900" lang="en-US"/>
              <a:t>common</a:t>
            </a:r>
            <a:r>
              <a:rPr altLang="en" b="0" sz="2900" lang="en-US"/>
              <a:t> </a:t>
            </a:r>
            <a:r>
              <a:rPr altLang="en" b="0" sz="2900" lang="en-US"/>
              <a:t>presenting</a:t>
            </a:r>
            <a:r>
              <a:rPr altLang="en" b="0" sz="2900" lang="en-US"/>
              <a:t> </a:t>
            </a:r>
            <a:r>
              <a:rPr altLang="en" b="0" sz="2900" lang="en-US"/>
              <a:t>sign</a:t>
            </a:r>
            <a:r>
              <a:rPr altLang="en" b="0" sz="2900" lang="en-US"/>
              <a:t> </a:t>
            </a:r>
            <a:r>
              <a:rPr altLang="en" b="0" sz="2900" lang="en-US"/>
              <a:t>in</a:t>
            </a:r>
            <a:r>
              <a:rPr altLang="en" b="0" sz="2900" lang="en-US"/>
              <a:t> </a:t>
            </a:r>
            <a:r>
              <a:rPr altLang="en" b="0" sz="2900" lang="en-US"/>
              <a:t>children</a:t>
            </a:r>
            <a:r>
              <a:rPr altLang="en" b="0" sz="2900" lang="en-US"/>
              <a:t>,</a:t>
            </a:r>
            <a:r>
              <a:rPr altLang="en" b="0" sz="2900" lang="en-US"/>
              <a:t> </a:t>
            </a:r>
            <a:r>
              <a:rPr altLang="en" b="0" sz="2900" lang="en-US"/>
              <a:t>but</a:t>
            </a:r>
            <a:r>
              <a:rPr altLang="en" b="0" sz="2900" lang="en-US"/>
              <a:t> </a:t>
            </a:r>
            <a:r>
              <a:rPr altLang="en" b="0" sz="2900" lang="en-US"/>
              <a:t>is</a:t>
            </a:r>
            <a:r>
              <a:rPr altLang="en" b="0" sz="2900" lang="en-US"/>
              <a:t> </a:t>
            </a:r>
            <a:r>
              <a:rPr altLang="en" b="0" sz="2900" lang="en-US"/>
              <a:t>less</a:t>
            </a:r>
            <a:r>
              <a:rPr altLang="en" b="0" sz="2900" lang="en-US"/>
              <a:t> </a:t>
            </a:r>
            <a:r>
              <a:rPr altLang="en" b="0" sz="2900" lang="en-US"/>
              <a:t>common</a:t>
            </a:r>
            <a:r>
              <a:rPr altLang="en" b="0" sz="2900" lang="en-US"/>
              <a:t> </a:t>
            </a:r>
            <a:r>
              <a:rPr altLang="en" b="0" sz="2900" lang="en-US"/>
              <a:t>in</a:t>
            </a:r>
            <a:r>
              <a:rPr altLang="en" b="0" sz="2900" lang="en-US"/>
              <a:t> </a:t>
            </a:r>
            <a:r>
              <a:rPr altLang="en" b="0" sz="2900" lang="en-US"/>
              <a:t>adults</a:t>
            </a:r>
            <a:r>
              <a:rPr altLang="en" b="0" sz="2900" lang="en-US"/>
              <a:t>.</a:t>
            </a:r>
            <a:endParaRPr lang="en-US"/>
          </a:p>
          <a:p>
            <a:pPr algn="l" indent="-342900" marL="342900">
              <a:buFont typeface="Arial"/>
              <a:buChar char="•"/>
            </a:pPr>
            <a:r>
              <a:rPr altLang="en" b="1" sz="2900" lang="en-US"/>
              <a:t>Abdominal</a:t>
            </a:r>
            <a:r>
              <a:rPr altLang="en" b="1" sz="2900" lang="en-US"/>
              <a:t> </a:t>
            </a:r>
            <a:r>
              <a:rPr altLang="en" b="1" sz="2900" lang="en-US"/>
              <a:t>pain</a:t>
            </a:r>
            <a:r>
              <a:rPr altLang="en" b="1" sz="2900" lang="en-US"/>
              <a:t> </a:t>
            </a:r>
            <a:r>
              <a:rPr altLang="en" b="0" sz="2900" lang="en-US"/>
              <a:t>can</a:t>
            </a:r>
            <a:r>
              <a:rPr altLang="en" b="0" sz="2900" lang="en-US"/>
              <a:t> </a:t>
            </a:r>
            <a:r>
              <a:rPr altLang="en" b="0" sz="2900" lang="en-US"/>
              <a:t>precede</a:t>
            </a:r>
            <a:r>
              <a:rPr altLang="en" b="0" sz="2900" lang="en-US"/>
              <a:t> </a:t>
            </a:r>
            <a:r>
              <a:rPr altLang="en" b="0" sz="2900" lang="en-US"/>
              <a:t>hematochezia</a:t>
            </a:r>
            <a:r>
              <a:rPr altLang="en" b="0" sz="2900" lang="en-US"/>
              <a:t> </a:t>
            </a:r>
            <a:r>
              <a:rPr altLang="en" b="0" sz="2900" lang="en-US"/>
              <a:t>(</a:t>
            </a:r>
            <a:r>
              <a:rPr altLang="en" b="0" sz="2900" lang="en-US"/>
              <a:t>which</a:t>
            </a:r>
            <a:r>
              <a:rPr altLang="en" b="0" sz="2900" lang="en-US"/>
              <a:t> </a:t>
            </a:r>
            <a:r>
              <a:rPr altLang="en" b="0" sz="2900" lang="en-US"/>
              <a:t>occurs</a:t>
            </a:r>
            <a:r>
              <a:rPr altLang="en" b="0" sz="2900" lang="en-US"/>
              <a:t> </a:t>
            </a:r>
            <a:r>
              <a:rPr altLang="en" b="0" sz="2900" lang="en-US"/>
              <a:t>due</a:t>
            </a:r>
            <a:r>
              <a:rPr altLang="en" b="0" sz="2900" lang="en-US"/>
              <a:t> </a:t>
            </a:r>
            <a:r>
              <a:rPr altLang="en" b="0" sz="2900" lang="en-US"/>
              <a:t>to</a:t>
            </a:r>
            <a:r>
              <a:rPr altLang="en" b="0" sz="2900" lang="en-US"/>
              <a:t> </a:t>
            </a:r>
            <a:r>
              <a:rPr altLang="en" b="0" sz="2900" lang="en-US"/>
              <a:t>peptic</a:t>
            </a:r>
            <a:r>
              <a:rPr altLang="en" b="0" sz="2900" lang="en-US"/>
              <a:t> </a:t>
            </a:r>
            <a:r>
              <a:rPr altLang="en" b="0" sz="2900" lang="en-US"/>
              <a:t>ulceration</a:t>
            </a:r>
            <a:r>
              <a:rPr altLang="en" b="0" sz="2900" lang="en-US"/>
              <a:t> </a:t>
            </a:r>
            <a:r>
              <a:rPr altLang="en" b="0" sz="2900" lang="en-US"/>
              <a:t>of</a:t>
            </a:r>
            <a:r>
              <a:rPr altLang="en" b="0" sz="2900" lang="en-US"/>
              <a:t> </a:t>
            </a:r>
            <a:r>
              <a:rPr altLang="en" b="0" sz="2900" lang="en-US"/>
              <a:t>the</a:t>
            </a:r>
            <a:r>
              <a:rPr altLang="en" b="0" sz="2900" lang="en-US"/>
              <a:t> </a:t>
            </a:r>
            <a:r>
              <a:rPr altLang="en" b="0" sz="2900" lang="en-US"/>
              <a:t>mucosa</a:t>
            </a:r>
            <a:r>
              <a:rPr altLang="en" b="0" sz="2900" lang="en-US"/>
              <a:t>)</a:t>
            </a:r>
            <a:r>
              <a:rPr altLang="en" b="0" sz="2900" lang="en-US"/>
              <a:t>.</a:t>
            </a:r>
            <a:r>
              <a:rPr altLang="en" b="0" sz="2900" lang="en-US"/>
              <a:t> </a:t>
            </a:r>
            <a:r>
              <a:rPr altLang="en" b="0" sz="2900" lang="en-US"/>
              <a:t>Painless</a:t>
            </a:r>
            <a:r>
              <a:rPr altLang="en" b="0" sz="2900" lang="en-US"/>
              <a:t> </a:t>
            </a:r>
            <a:r>
              <a:rPr altLang="en" b="0" sz="2900" lang="en-US"/>
              <a:t>rectal</a:t>
            </a:r>
            <a:r>
              <a:rPr altLang="en" b="0" sz="2900" lang="en-US"/>
              <a:t> </a:t>
            </a:r>
            <a:r>
              <a:rPr altLang="en" b="0" sz="2900" lang="en-US"/>
              <a:t>bleeding</a:t>
            </a:r>
            <a:r>
              <a:rPr altLang="en" b="0" sz="2900" lang="en-US"/>
              <a:t> </a:t>
            </a:r>
            <a:r>
              <a:rPr altLang="en" b="0" sz="2900" lang="en-US"/>
              <a:t>can</a:t>
            </a:r>
            <a:r>
              <a:rPr altLang="en" b="0" sz="2900" lang="en-US"/>
              <a:t> </a:t>
            </a:r>
            <a:r>
              <a:rPr altLang="en" b="0" sz="2900" lang="en-US"/>
              <a:t>occur</a:t>
            </a:r>
            <a:r>
              <a:rPr altLang="en" b="0" sz="2900" lang="en-US"/>
              <a:t>.</a:t>
            </a:r>
            <a:endParaRPr lang="en-US"/>
          </a:p>
          <a:p>
            <a:pPr algn="l" indent="-342900" marL="342900">
              <a:buFont typeface="Arial"/>
              <a:buChar char="•"/>
            </a:pPr>
            <a:r>
              <a:rPr altLang="en" b="1" sz="2900" lang="en-US"/>
              <a:t>Obstruction</a:t>
            </a:r>
            <a:r>
              <a:rPr altLang="en" b="1" sz="2900" lang="en-US"/>
              <a:t> </a:t>
            </a:r>
            <a:r>
              <a:rPr altLang="en" b="0" sz="2900" lang="en-US"/>
              <a:t>is</a:t>
            </a:r>
            <a:r>
              <a:rPr altLang="en" b="0" sz="2900" lang="en-US"/>
              <a:t> </a:t>
            </a:r>
            <a:r>
              <a:rPr altLang="en" b="0" sz="2900" lang="en-US"/>
              <a:t>the</a:t>
            </a:r>
            <a:r>
              <a:rPr altLang="en" b="0" sz="2900" lang="en-US"/>
              <a:t> </a:t>
            </a:r>
            <a:r>
              <a:rPr altLang="en" b="0" sz="2900" lang="en-US"/>
              <a:t>most</a:t>
            </a:r>
            <a:r>
              <a:rPr altLang="en" b="0" sz="2900" lang="en-US"/>
              <a:t> </a:t>
            </a:r>
            <a:r>
              <a:rPr altLang="en" b="0" sz="2900" lang="en-US"/>
              <a:t>common</a:t>
            </a:r>
            <a:r>
              <a:rPr altLang="en" b="0" sz="2900" lang="en-US"/>
              <a:t> </a:t>
            </a:r>
            <a:r>
              <a:rPr altLang="en" b="0" sz="2900" lang="en-US"/>
              <a:t>complication</a:t>
            </a:r>
            <a:r>
              <a:rPr altLang="en" b="0" sz="2900" lang="en-US"/>
              <a:t> </a:t>
            </a:r>
            <a:r>
              <a:rPr altLang="en" b="0" sz="2900" lang="en-US"/>
              <a:t>in</a:t>
            </a:r>
            <a:r>
              <a:rPr altLang="en" b="0" sz="2900" lang="en-US"/>
              <a:t> </a:t>
            </a:r>
            <a:r>
              <a:rPr altLang="en" b="0" sz="2900" lang="en-US"/>
              <a:t>adults</a:t>
            </a:r>
            <a:r>
              <a:rPr altLang="en" b="0" sz="2900" lang="en-US"/>
              <a:t>.</a:t>
            </a:r>
            <a:r>
              <a:rPr altLang="en" b="0" sz="2900" lang="en-US"/>
              <a:t> </a:t>
            </a:r>
            <a:r>
              <a:rPr altLang="en" b="0" sz="2900" lang="en-US"/>
              <a:t>Mechanisms</a:t>
            </a:r>
            <a:r>
              <a:rPr altLang="en" b="0" sz="2900" lang="en-US"/>
              <a:t> </a:t>
            </a:r>
            <a:r>
              <a:rPr altLang="en" b="0" sz="2900" lang="en-US"/>
              <a:t>of</a:t>
            </a:r>
            <a:r>
              <a:rPr altLang="en" b="0" sz="2900" lang="en-US"/>
              <a:t> </a:t>
            </a:r>
            <a:r>
              <a:rPr altLang="en" b="0" sz="2900" lang="en-US"/>
              <a:t>obstruction</a:t>
            </a:r>
            <a:r>
              <a:rPr altLang="en" b="0" sz="2900" lang="en-US"/>
              <a:t> </a:t>
            </a:r>
            <a:r>
              <a:rPr altLang="en" b="0" sz="2900" lang="en-US"/>
              <a:t>are</a:t>
            </a:r>
            <a:r>
              <a:rPr altLang="en" b="0" sz="2900" lang="en-US"/>
              <a:t>:</a:t>
            </a:r>
            <a:endParaRPr lang="en-US"/>
          </a:p>
          <a:p>
            <a:pPr algn="l" indent="-342900" marL="342900">
              <a:buFont typeface="Wingdings" charset="2"/>
              <a:buChar char="n"/>
            </a:pPr>
            <a:r>
              <a:rPr altLang="en" b="0" sz="2900" lang="en-US"/>
              <a:t>Omphalomesenteric</a:t>
            </a:r>
            <a:r>
              <a:rPr altLang="en" b="0" sz="2900" lang="en-US"/>
              <a:t> </a:t>
            </a:r>
            <a:r>
              <a:rPr altLang="en" b="0" sz="2900" lang="en-US"/>
              <a:t>band</a:t>
            </a:r>
            <a:r>
              <a:rPr altLang="en" b="0" sz="2900" lang="en-US"/>
              <a:t> </a:t>
            </a:r>
            <a:r>
              <a:rPr altLang="en" b="0" sz="2900" lang="en-US"/>
              <a:t>(</a:t>
            </a:r>
            <a:r>
              <a:rPr altLang="en" b="0" sz="2900" lang="en-US"/>
              <a:t>most</a:t>
            </a:r>
            <a:r>
              <a:rPr altLang="en" b="0" sz="2900" lang="en-US"/>
              <a:t> </a:t>
            </a:r>
            <a:r>
              <a:rPr altLang="en" b="0" sz="2900" lang="en-US"/>
              <a:t>frequent</a:t>
            </a:r>
            <a:r>
              <a:rPr altLang="en" b="0" sz="2900" lang="en-US"/>
              <a:t> </a:t>
            </a:r>
            <a:r>
              <a:rPr altLang="en" b="0" sz="2900" lang="en-US"/>
              <a:t>cause</a:t>
            </a:r>
            <a:r>
              <a:rPr altLang="en" b="0" sz="2900" lang="en-US"/>
              <a:t>)</a:t>
            </a:r>
            <a:endParaRPr lang="en-US"/>
          </a:p>
          <a:p>
            <a:pPr algn="l" indent="-342900" marL="342900">
              <a:buFont typeface="Wingdings" charset="2"/>
              <a:buChar char="n"/>
            </a:pPr>
            <a:r>
              <a:rPr altLang="en" b="0" sz="2900" lang="en-US"/>
              <a:t>Internal</a:t>
            </a:r>
            <a:r>
              <a:rPr altLang="en" b="0" sz="2900" lang="en-US"/>
              <a:t> </a:t>
            </a:r>
            <a:r>
              <a:rPr altLang="en" b="0" sz="2900" lang="en-US"/>
              <a:t>hernia</a:t>
            </a:r>
            <a:r>
              <a:rPr altLang="en" b="0" sz="2900" lang="en-US"/>
              <a:t> </a:t>
            </a:r>
            <a:r>
              <a:rPr altLang="en" b="0" sz="2900" lang="en-US"/>
              <a:t>through</a:t>
            </a:r>
            <a:r>
              <a:rPr altLang="en" b="0" sz="2900" lang="en-US"/>
              <a:t> </a:t>
            </a:r>
            <a:r>
              <a:rPr altLang="en" b="0" sz="2900" lang="en-US"/>
              <a:t>vitelline</a:t>
            </a:r>
            <a:r>
              <a:rPr altLang="en" b="0" sz="2900" lang="en-US"/>
              <a:t> </a:t>
            </a:r>
            <a:r>
              <a:rPr altLang="en" b="0" sz="2900" lang="en-US"/>
              <a:t>duct</a:t>
            </a:r>
            <a:r>
              <a:rPr altLang="en" b="0" sz="2900" lang="en-US"/>
              <a:t> </a:t>
            </a:r>
            <a:r>
              <a:rPr altLang="en" b="0" sz="2900" lang="en-US"/>
              <a:t>remnants</a:t>
            </a:r>
            <a:r>
              <a:rPr altLang="en" b="0" sz="2900" lang="en-US"/>
              <a:t>.</a:t>
            </a:r>
            <a:endParaRPr lang="en-US"/>
          </a:p>
          <a:p>
            <a:pPr algn="l" indent="-342900" marL="342900">
              <a:buFont typeface="Wingdings" charset="2"/>
              <a:buChar char="n"/>
            </a:pPr>
            <a:r>
              <a:rPr altLang="en" b="0" sz="2900" lang="en-US"/>
              <a:t>Volvulus</a:t>
            </a:r>
            <a:r>
              <a:rPr altLang="en" b="0" sz="2900" lang="en-US"/>
              <a:t> </a:t>
            </a:r>
            <a:r>
              <a:rPr altLang="en" b="0" sz="2900" lang="en-US"/>
              <a:t>occurring</a:t>
            </a:r>
            <a:r>
              <a:rPr altLang="en" b="0" sz="2900" lang="en-US"/>
              <a:t> </a:t>
            </a:r>
            <a:r>
              <a:rPr altLang="en" b="0" sz="2900" lang="en-US"/>
              <a:t>around</a:t>
            </a:r>
            <a:r>
              <a:rPr altLang="en" b="0" sz="2900" lang="en-US"/>
              <a:t> </a:t>
            </a:r>
            <a:r>
              <a:rPr altLang="en" b="0" sz="2900" lang="en-US"/>
              <a:t>vitelline</a:t>
            </a:r>
            <a:r>
              <a:rPr altLang="en" b="0" sz="2900" lang="en-US"/>
              <a:t> </a:t>
            </a:r>
            <a:r>
              <a:rPr altLang="en" b="0" sz="2900" lang="en-US"/>
              <a:t>duct</a:t>
            </a:r>
            <a:r>
              <a:rPr altLang="en" b="0" sz="2900" lang="en-US"/>
              <a:t> </a:t>
            </a:r>
            <a:r>
              <a:rPr altLang="en" b="0" sz="2900" lang="en-US"/>
              <a:t>remnants</a:t>
            </a:r>
            <a:r>
              <a:rPr altLang="en" b="0" sz="2900" lang="en-US"/>
              <a:t>.</a:t>
            </a:r>
            <a:endParaRPr lang="en-US"/>
          </a:p>
          <a:p>
            <a:pPr algn="l" indent="-342900" marL="342900">
              <a:buFont typeface="Wingdings" charset="2"/>
              <a:buChar char="n"/>
            </a:pPr>
            <a:r>
              <a:rPr altLang="en" b="0" sz="2900" lang="en-US"/>
              <a:t>T</a:t>
            </a:r>
            <a:r>
              <a:rPr altLang="en" b="0" sz="2900" lang="en-US"/>
              <a:t> </a:t>
            </a:r>
            <a:r>
              <a:rPr altLang="en" b="0" sz="2900" lang="en-US"/>
              <a:t>shaped</a:t>
            </a:r>
            <a:r>
              <a:rPr altLang="en" b="0" sz="2900" lang="en-US"/>
              <a:t> </a:t>
            </a:r>
            <a:r>
              <a:rPr altLang="en" b="0" sz="2900" lang="en-US"/>
              <a:t>prolapse</a:t>
            </a:r>
            <a:r>
              <a:rPr altLang="en" b="0" sz="2900" lang="en-US"/>
              <a:t> </a:t>
            </a:r>
            <a:r>
              <a:rPr altLang="en" b="0" sz="2900" lang="en-US"/>
              <a:t>of</a:t>
            </a:r>
            <a:r>
              <a:rPr altLang="en" b="0" sz="2900" lang="en-US"/>
              <a:t> </a:t>
            </a:r>
            <a:r>
              <a:rPr altLang="en" b="0" sz="2900" lang="en-US"/>
              <a:t>both</a:t>
            </a:r>
            <a:r>
              <a:rPr altLang="en" b="0" sz="2900" lang="en-US"/>
              <a:t> </a:t>
            </a:r>
            <a:r>
              <a:rPr altLang="en" b="0" sz="2900" lang="en-US"/>
              <a:t>afferent</a:t>
            </a:r>
            <a:r>
              <a:rPr altLang="en" b="0" sz="2900" lang="en-US"/>
              <a:t> </a:t>
            </a:r>
            <a:r>
              <a:rPr altLang="en" b="0" sz="2900" lang="en-US"/>
              <a:t>and</a:t>
            </a:r>
            <a:r>
              <a:rPr altLang="en" b="0" sz="2900" lang="en-US"/>
              <a:t> </a:t>
            </a:r>
            <a:r>
              <a:rPr altLang="en" b="0" sz="2900" lang="en-US"/>
              <a:t>efferent</a:t>
            </a:r>
            <a:r>
              <a:rPr altLang="en" b="0" sz="2900" lang="en-US"/>
              <a:t> </a:t>
            </a:r>
            <a:r>
              <a:rPr altLang="en" b="0" sz="2900" lang="en-US"/>
              <a:t>loops</a:t>
            </a:r>
            <a:r>
              <a:rPr altLang="en" b="0" sz="2900" lang="en-US"/>
              <a:t> </a:t>
            </a:r>
            <a:r>
              <a:rPr altLang="en" b="0" sz="2900" lang="en-US"/>
              <a:t>of</a:t>
            </a:r>
            <a:r>
              <a:rPr altLang="en" b="0" sz="2900" lang="en-US"/>
              <a:t> </a:t>
            </a:r>
            <a:r>
              <a:rPr altLang="en" b="0" sz="2900" lang="en-US"/>
              <a:t>intestine</a:t>
            </a:r>
            <a:r>
              <a:rPr altLang="en" b="0" sz="2900" lang="en-US"/>
              <a:t> </a:t>
            </a:r>
            <a:r>
              <a:rPr altLang="en" b="0" sz="2900" lang="en-US"/>
              <a:t>through</a:t>
            </a:r>
            <a:r>
              <a:rPr altLang="en" b="0" sz="2900" lang="en-US"/>
              <a:t> </a:t>
            </a:r>
            <a:r>
              <a:rPr altLang="en" b="0" sz="2900" lang="en-US"/>
              <a:t>a</a:t>
            </a:r>
            <a:r>
              <a:rPr altLang="en" b="0" sz="2900" lang="en-US"/>
              <a:t> </a:t>
            </a:r>
            <a:r>
              <a:rPr altLang="en" b="0" sz="2900" lang="en-US"/>
              <a:t>persistent</a:t>
            </a:r>
            <a:r>
              <a:rPr altLang="en" b="0" sz="2900" lang="en-US"/>
              <a:t> </a:t>
            </a:r>
            <a:r>
              <a:rPr altLang="en" b="0" sz="2900" lang="en-US"/>
              <a:t>vitelline</a:t>
            </a:r>
            <a:r>
              <a:rPr altLang="en" b="0" sz="2900" lang="en-US"/>
              <a:t> </a:t>
            </a:r>
            <a:r>
              <a:rPr altLang="en" b="0" sz="2900" lang="en-US"/>
              <a:t>duct</a:t>
            </a:r>
            <a:r>
              <a:rPr altLang="en" b="0" sz="2900" lang="en-US"/>
              <a:t> </a:t>
            </a:r>
            <a:r>
              <a:rPr altLang="en" b="0" sz="2900" lang="en-US"/>
              <a:t>fistula</a:t>
            </a:r>
            <a:r>
              <a:rPr altLang="en" b="0" sz="2900" lang="en-US"/>
              <a:t> </a:t>
            </a:r>
            <a:r>
              <a:rPr altLang="en" b="0" sz="2900" lang="en-US"/>
              <a:t>at</a:t>
            </a:r>
            <a:r>
              <a:rPr altLang="en" b="0" sz="2900" lang="en-US"/>
              <a:t> </a:t>
            </a:r>
            <a:r>
              <a:rPr altLang="en" b="0" sz="2900" lang="en-US"/>
              <a:t>the</a:t>
            </a:r>
            <a:r>
              <a:rPr altLang="en" b="0" sz="2900" lang="en-US"/>
              <a:t> </a:t>
            </a:r>
            <a:r>
              <a:rPr altLang="en" b="0" sz="2900" lang="en-US"/>
              <a:t>umbilicus</a:t>
            </a:r>
            <a:r>
              <a:rPr altLang="en" b="0" sz="2900" lang="en-US"/>
              <a:t> </a:t>
            </a:r>
            <a:r>
              <a:rPr altLang="en" b="0" sz="2900" lang="en-US"/>
              <a:t>in</a:t>
            </a:r>
            <a:r>
              <a:rPr altLang="en" b="0" sz="2900" lang="en-US"/>
              <a:t> </a:t>
            </a:r>
            <a:r>
              <a:rPr altLang="en" b="0" sz="2900" lang="en-US"/>
              <a:t>a</a:t>
            </a:r>
            <a:r>
              <a:rPr altLang="en" b="0" sz="2900" lang="en-US"/>
              <a:t> </a:t>
            </a:r>
            <a:r>
              <a:rPr altLang="en" b="0" sz="2900" lang="en-US"/>
              <a:t>neonates</a:t>
            </a:r>
            <a:r>
              <a:rPr altLang="en" b="0" sz="2900" lang="en-US"/>
              <a:t>.</a:t>
            </a:r>
            <a:endParaRPr lang="en-US"/>
          </a:p>
          <a:p>
            <a:pPr algn="l" indent="-342900" marL="342900">
              <a:buFont typeface="Wingdings" charset="2"/>
              <a:buChar char="n"/>
            </a:pPr>
            <a:r>
              <a:rPr altLang="en" b="0" sz="2900" lang="en-US"/>
              <a:t>Intussusception</a:t>
            </a:r>
            <a:r>
              <a:rPr altLang="en" b="0" sz="2900" lang="en-US"/>
              <a:t> </a:t>
            </a:r>
            <a:r>
              <a:rPr altLang="en" b="0" sz="2900" lang="en-US"/>
              <a:t>(</a:t>
            </a:r>
            <a:r>
              <a:rPr altLang="en" b="0" sz="2900" lang="en-US"/>
              <a:t>when</a:t>
            </a:r>
            <a:r>
              <a:rPr altLang="en" b="0" sz="2900" lang="en-US"/>
              <a:t> </a:t>
            </a:r>
            <a:r>
              <a:rPr altLang="en" b="0" sz="2900" lang="en-US"/>
              <a:t>Meckel's</a:t>
            </a:r>
            <a:r>
              <a:rPr altLang="en" b="0" sz="2900" lang="en-US"/>
              <a:t> </a:t>
            </a:r>
            <a:r>
              <a:rPr altLang="en" b="0" sz="2900" lang="en-US"/>
              <a:t>diverticulum</a:t>
            </a:r>
            <a:r>
              <a:rPr altLang="en" b="0" sz="2900" lang="en-US"/>
              <a:t> </a:t>
            </a:r>
            <a:r>
              <a:rPr altLang="en" b="0" sz="2900" lang="en-US"/>
              <a:t>itself</a:t>
            </a:r>
            <a:r>
              <a:rPr altLang="en" b="0" sz="2900" lang="en-US"/>
              <a:t> </a:t>
            </a:r>
            <a:r>
              <a:rPr altLang="en" b="0" sz="2900" lang="en-US"/>
              <a:t>acts</a:t>
            </a:r>
            <a:r>
              <a:rPr altLang="en" b="0" sz="2900" lang="en-US"/>
              <a:t> </a:t>
            </a:r>
            <a:r>
              <a:rPr altLang="en" b="0" sz="2900" lang="en-US"/>
              <a:t>as</a:t>
            </a:r>
            <a:r>
              <a:rPr altLang="en" b="0" sz="2900" lang="en-US"/>
              <a:t> </a:t>
            </a:r>
            <a:r>
              <a:rPr altLang="en" b="0" sz="2900" lang="en-US"/>
              <a:t>a</a:t>
            </a:r>
            <a:r>
              <a:rPr altLang="en" b="0" sz="2900" lang="en-US"/>
              <a:t> </a:t>
            </a:r>
            <a:r>
              <a:rPr altLang="en" b="0" sz="2900" lang="en-US"/>
              <a:t>lead</a:t>
            </a:r>
            <a:r>
              <a:rPr altLang="en" b="0" sz="2900" lang="en-US"/>
              <a:t> </a:t>
            </a:r>
            <a:r>
              <a:rPr altLang="en" b="0" sz="2900" lang="en-US"/>
              <a:t>point</a:t>
            </a:r>
            <a:r>
              <a:rPr altLang="en" b="0" sz="2900" lang="en-US"/>
              <a:t> </a:t>
            </a:r>
            <a:r>
              <a:rPr altLang="en" b="0" sz="2900" lang="en-US"/>
              <a:t>for</a:t>
            </a:r>
            <a:r>
              <a:rPr altLang="en" b="0" sz="2900" lang="en-US"/>
              <a:t> </a:t>
            </a:r>
            <a:r>
              <a:rPr altLang="en" b="0" sz="2900" lang="en-US"/>
              <a:t>an</a:t>
            </a:r>
            <a:r>
              <a:rPr altLang="en" b="0" sz="2900" lang="en-US"/>
              <a:t> </a:t>
            </a:r>
            <a:r>
              <a:rPr altLang="en" b="0" sz="2900" lang="en-US"/>
              <a:t>i</a:t>
            </a:r>
            <a:r>
              <a:rPr altLang="en" b="0" sz="2900" lang="en-US"/>
              <a:t>l</a:t>
            </a:r>
            <a:r>
              <a:rPr altLang="en" b="0" sz="2900" lang="en-US"/>
              <a:t>eocolic</a:t>
            </a:r>
            <a:r>
              <a:rPr altLang="en" b="0" sz="2900" lang="en-US"/>
              <a:t> </a:t>
            </a:r>
            <a:r>
              <a:rPr altLang="en" b="0" sz="2900" lang="en-US"/>
              <a:t>or</a:t>
            </a:r>
            <a:r>
              <a:rPr altLang="en" b="0" sz="2900" lang="en-US"/>
              <a:t> </a:t>
            </a:r>
            <a:r>
              <a:rPr altLang="en" b="0" sz="2900" lang="en-US"/>
              <a:t>an</a:t>
            </a:r>
            <a:r>
              <a:rPr altLang="en" b="0" sz="2900" lang="en-US"/>
              <a:t> </a:t>
            </a:r>
            <a:r>
              <a:rPr altLang="en" b="0" sz="2900" lang="en-US"/>
              <a:t>ileoileal</a:t>
            </a:r>
            <a:r>
              <a:rPr altLang="en" b="0" sz="2900" lang="en-US"/>
              <a:t> </a:t>
            </a:r>
            <a:r>
              <a:rPr altLang="en" b="0" sz="2900" lang="en-US"/>
              <a:t>Intussusception</a:t>
            </a:r>
            <a:r>
              <a:rPr altLang="en" b="0" sz="2900" lang="en-US"/>
              <a:t>)</a:t>
            </a:r>
            <a:r>
              <a:rPr altLang="en" b="0" sz="2900" lang="en-US"/>
              <a:t> 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DUB-LX1</dc:creator>
  <dcterms:created xsi:type="dcterms:W3CDTF">2015-05-11T09:30:45Z</dcterms:created>
  <dcterms:modified xsi:type="dcterms:W3CDTF">2020-09-16T15:04:45Z</dcterms:modified>
</cp:coreProperties>
</file>