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-351850" y="-2887884"/>
            <a:ext cx="7772400" cy="2387600"/>
          </a:xfrm>
        </p:spPr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4556" y="21460"/>
            <a:ext cx="9088946" cy="6785754"/>
          </a:xfrm>
        </p:spPr>
        <p:txBody>
          <a:bodyPr/>
          <a:p>
            <a:pPr algn="l"/>
            <a:r>
              <a:rPr altLang="en" b="1" sz="3000" lang="en-US"/>
              <a:t>SURGERY</a:t>
            </a:r>
            <a:r>
              <a:rPr altLang="en" b="1" sz="3000" lang="en-US"/>
              <a:t>:</a:t>
            </a:r>
            <a:r>
              <a:rPr altLang="en" b="1" sz="3000" lang="en-US"/>
              <a:t> </a:t>
            </a:r>
            <a:r>
              <a:rPr altLang="en" b="1" sz="3000" lang="en-US"/>
              <a:t>MCQs</a:t>
            </a:r>
            <a:r>
              <a:rPr altLang="en" b="1" sz="3000" lang="en-US"/>
              <a:t> </a:t>
            </a:r>
            <a:r>
              <a:rPr altLang="en" b="1" sz="3000" lang="en-US"/>
              <a:t>REVISION</a:t>
            </a:r>
            <a:r>
              <a:rPr altLang="en" b="1" sz="3000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ctrTitle"/>
          </p:nvPr>
        </p:nvSpPr>
        <p:spPr>
          <a:xfrm>
            <a:off x="-286997" y="-2557445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48" name=""/>
          <p:cNvSpPr>
            <a:spLocks noGrp="1"/>
          </p:cNvSpPr>
          <p:nvPr>
            <p:ph type="subTitle" idx="1"/>
          </p:nvPr>
        </p:nvSpPr>
        <p:spPr>
          <a:xfrm>
            <a:off x="-24356" y="21461"/>
            <a:ext cx="9153800" cy="6798772"/>
          </a:xfrm>
        </p:spPr>
        <p:txBody>
          <a:bodyPr/>
          <a:p>
            <a:pPr algn="l"/>
            <a:r>
              <a:rPr altLang="en" b="0" sz="2900" lang="en-US"/>
              <a:t>1.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27</a:t>
            </a:r>
            <a:r>
              <a:rPr altLang="en" b="0" sz="2900" lang="en-US"/>
              <a:t> </a:t>
            </a:r>
            <a:r>
              <a:rPr altLang="en" b="0" sz="2900" lang="en-US"/>
              <a:t>year</a:t>
            </a:r>
            <a:r>
              <a:rPr altLang="en" b="0" sz="2900" lang="en-US"/>
              <a:t> </a:t>
            </a:r>
            <a:r>
              <a:rPr altLang="en" b="0" sz="2900" lang="en-US"/>
              <a:t>old</a:t>
            </a:r>
            <a:r>
              <a:rPr altLang="en" b="0" sz="2900" lang="en-US"/>
              <a:t> </a:t>
            </a:r>
            <a:r>
              <a:rPr altLang="en" b="0" sz="2900" lang="en-US"/>
              <a:t>woman</a:t>
            </a:r>
            <a:r>
              <a:rPr altLang="en" b="0" sz="2900" lang="en-US"/>
              <a:t> </a:t>
            </a:r>
            <a:r>
              <a:rPr altLang="en" b="0" sz="2900" lang="en-US"/>
              <a:t>experiences</a:t>
            </a:r>
            <a:r>
              <a:rPr altLang="en" b="0" sz="2900" lang="en-US"/>
              <a:t> </a:t>
            </a:r>
            <a:r>
              <a:rPr altLang="en" b="1" sz="2900" lang="en-US"/>
              <a:t>perioral</a:t>
            </a:r>
            <a:r>
              <a:rPr altLang="en" b="1" sz="2900" lang="en-US"/>
              <a:t> </a:t>
            </a:r>
            <a:r>
              <a:rPr altLang="en" b="1" sz="2900" lang="en-US"/>
              <a:t>numbness</a:t>
            </a:r>
            <a:r>
              <a:rPr altLang="en" b="1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morning</a:t>
            </a:r>
            <a:r>
              <a:rPr altLang="en" b="0" sz="2900" lang="en-US"/>
              <a:t> </a:t>
            </a:r>
            <a:r>
              <a:rPr altLang="en" b="0" sz="2900" lang="en-US"/>
              <a:t>after</a:t>
            </a:r>
            <a:r>
              <a:rPr altLang="en" b="0" sz="2900" lang="en-US"/>
              <a:t> </a:t>
            </a:r>
            <a:r>
              <a:rPr altLang="en" b="1" sz="2900" lang="en-US"/>
              <a:t>neck</a:t>
            </a:r>
            <a:r>
              <a:rPr altLang="en" b="1" sz="2900" lang="en-US"/>
              <a:t> </a:t>
            </a:r>
            <a:r>
              <a:rPr altLang="en" b="1" sz="2900" lang="en-US"/>
              <a:t>surgery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What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most</a:t>
            </a:r>
            <a:r>
              <a:rPr altLang="en" b="0" sz="2900" lang="en-US"/>
              <a:t> </a:t>
            </a:r>
            <a:r>
              <a:rPr altLang="en" b="0" sz="2900" lang="en-US"/>
              <a:t>likely</a:t>
            </a:r>
            <a:r>
              <a:rPr altLang="en" b="0" sz="2900" lang="en-US"/>
              <a:t> </a:t>
            </a:r>
            <a:r>
              <a:rPr altLang="en" b="0" sz="2900" lang="en-US"/>
              <a:t>cause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her</a:t>
            </a:r>
            <a:r>
              <a:rPr altLang="en" b="0" sz="2900" lang="en-US"/>
              <a:t> </a:t>
            </a:r>
            <a:r>
              <a:rPr altLang="en" b="0" sz="2900" lang="en-US"/>
              <a:t>symptom</a:t>
            </a:r>
            <a:r>
              <a:rPr altLang="en" b="0" sz="2900" lang="en-US"/>
              <a:t>?</a:t>
            </a:r>
            <a:r>
              <a:rPr altLang="en" b="0" sz="2900" lang="en-US"/>
              <a:t> </a:t>
            </a:r>
            <a:endParaRPr lang="en-US"/>
          </a:p>
          <a:p>
            <a:pPr algn="l"/>
            <a:r>
              <a:rPr altLang="en" b="0" sz="2900" lang="en-US"/>
              <a:t>A</a:t>
            </a:r>
            <a:r>
              <a:rPr altLang="en" b="0" sz="2900" lang="en-US"/>
              <a:t>.</a:t>
            </a:r>
            <a:r>
              <a:rPr altLang="en" b="0" sz="2900" lang="en-US"/>
              <a:t>H</a:t>
            </a:r>
            <a:r>
              <a:rPr altLang="en" b="0" sz="2900" lang="en-US"/>
              <a:t>ypokalemia</a:t>
            </a:r>
            <a:endParaRPr lang="en-US"/>
          </a:p>
          <a:p>
            <a:pPr algn="l"/>
            <a:r>
              <a:rPr altLang="en" b="0" sz="2900" lang="en-US"/>
              <a:t>B</a:t>
            </a:r>
            <a:r>
              <a:rPr altLang="en" b="0" sz="2900" lang="en-US"/>
              <a:t>.</a:t>
            </a:r>
            <a:r>
              <a:rPr altLang="en" b="0" sz="2900" lang="en-US"/>
              <a:t>Hypercalcemia</a:t>
            </a:r>
            <a:endParaRPr lang="en-US"/>
          </a:p>
          <a:p>
            <a:pPr algn="l"/>
            <a:r>
              <a:rPr altLang="en" b="0" sz="2900" lang="en-US"/>
              <a:t>C</a:t>
            </a:r>
            <a:r>
              <a:rPr altLang="en" b="0" sz="2900" lang="en-US"/>
              <a:t>.</a:t>
            </a:r>
            <a:r>
              <a:rPr altLang="en" b="1" sz="2900" lang="en-US"/>
              <a:t>Hypocalcemia</a:t>
            </a:r>
            <a:endParaRPr lang="en-US"/>
          </a:p>
          <a:p>
            <a:pPr algn="l"/>
            <a:r>
              <a:rPr altLang="en" b="0" sz="2900" lang="en-US"/>
              <a:t>D</a:t>
            </a:r>
            <a:r>
              <a:rPr altLang="en" b="0" sz="2900" lang="en-US"/>
              <a:t>.</a:t>
            </a:r>
            <a:r>
              <a:rPr altLang="en" b="0" sz="2900" lang="en-US"/>
              <a:t>H</a:t>
            </a:r>
            <a:r>
              <a:rPr altLang="en" b="0" sz="2900" lang="en-US"/>
              <a:t>y</a:t>
            </a:r>
            <a:r>
              <a:rPr altLang="en" b="0" sz="2900" lang="en-US"/>
              <a:t>p</a:t>
            </a:r>
            <a:r>
              <a:rPr altLang="en" b="0" sz="2900" lang="en-US"/>
              <a:t>o</a:t>
            </a:r>
            <a:r>
              <a:rPr altLang="en" b="0" sz="2900" lang="en-US"/>
              <a:t>c</a:t>
            </a:r>
            <a:r>
              <a:rPr altLang="en" b="0" sz="2900" lang="en-US"/>
              <a:t>h</a:t>
            </a:r>
            <a:r>
              <a:rPr altLang="en" b="0" sz="2900" lang="en-US"/>
              <a:t>l</a:t>
            </a:r>
            <a:r>
              <a:rPr altLang="en" b="0" sz="2900" lang="en-US"/>
              <a:t>o</a:t>
            </a:r>
            <a:r>
              <a:rPr altLang="en" b="0" sz="2900" lang="en-US"/>
              <a:t>r</a:t>
            </a:r>
            <a:r>
              <a:rPr altLang="en" b="0" sz="2900" lang="en-US"/>
              <a:t>e</a:t>
            </a:r>
            <a:r>
              <a:rPr altLang="en" b="0" sz="2900" lang="en-US"/>
              <a:t>m</a:t>
            </a:r>
            <a:r>
              <a:rPr altLang="en" b="0" sz="2900" lang="en-US"/>
              <a:t>i</a:t>
            </a:r>
            <a:r>
              <a:rPr altLang="en" b="0" sz="2900" lang="en-US"/>
              <a:t>a</a:t>
            </a:r>
            <a:endParaRPr lang="en-US"/>
          </a:p>
          <a:p>
            <a:pPr algn="l"/>
            <a:r>
              <a:rPr altLang="en" b="0" sz="2900" lang="en-US"/>
              <a:t>E</a:t>
            </a:r>
            <a:r>
              <a:rPr altLang="en" b="0" sz="2900" lang="en-US"/>
              <a:t>.</a:t>
            </a:r>
            <a:r>
              <a:rPr altLang="en" b="0" sz="2900" lang="en-US"/>
              <a:t>Hyperkalemia</a:t>
            </a:r>
            <a:endParaRPr lang="en-US"/>
          </a:p>
          <a:p>
            <a:pPr algn="l"/>
            <a:r>
              <a:rPr altLang="en" b="1" sz="2900" lang="en-US"/>
              <a:t>Answer</a:t>
            </a:r>
            <a:r>
              <a:rPr altLang="en" b="1" sz="2900" lang="en-US"/>
              <a:t> </a:t>
            </a:r>
            <a:r>
              <a:rPr altLang="en" b="1" sz="2900" lang="en-US"/>
              <a:t>C</a:t>
            </a:r>
            <a:r>
              <a:rPr altLang="en" b="1" sz="2900" lang="en-US"/>
              <a:t>:</a:t>
            </a:r>
            <a:r>
              <a:rPr altLang="en" b="1" sz="2900" lang="en-US"/>
              <a:t> </a:t>
            </a:r>
            <a:r>
              <a:rPr altLang="en" b="1" sz="2900" lang="en-US"/>
              <a:t>Hypocalcemia.</a:t>
            </a:r>
            <a:r>
              <a:rPr altLang="en" b="1" sz="2900" lang="en-US"/>
              <a:t> </a:t>
            </a:r>
            <a:r>
              <a:rPr altLang="en" b="0" sz="2900" lang="en-US"/>
              <a:t>Perioral</a:t>
            </a:r>
            <a:r>
              <a:rPr altLang="en" b="0" sz="2900" lang="en-US"/>
              <a:t> </a:t>
            </a:r>
            <a:r>
              <a:rPr altLang="en" b="0" sz="2900" lang="en-US"/>
              <a:t>numbness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quite</a:t>
            </a:r>
            <a:r>
              <a:rPr altLang="en" b="0" sz="2900" lang="en-US"/>
              <a:t> </a:t>
            </a:r>
            <a:r>
              <a:rPr altLang="en" b="0" sz="2900" lang="en-US"/>
              <a:t>characteristic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hypocalcemia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There's</a:t>
            </a:r>
            <a:r>
              <a:rPr altLang="en" b="0" sz="2900" lang="en-US"/>
              <a:t> </a:t>
            </a:r>
            <a:r>
              <a:rPr altLang="en" b="0" sz="2900" lang="en-US"/>
              <a:t>also</a:t>
            </a:r>
            <a:r>
              <a:rPr altLang="en" b="0" sz="2900" lang="en-US"/>
              <a:t> </a:t>
            </a:r>
            <a:r>
              <a:rPr altLang="en" b="0" sz="2900" lang="en-US"/>
              <a:t>tingling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spasm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cramping</a:t>
            </a:r>
            <a:r>
              <a:rPr altLang="en" b="0" sz="2900" lang="en-US"/>
              <a:t> </a:t>
            </a:r>
            <a:r>
              <a:rPr altLang="en" b="0" sz="2900" lang="en-US"/>
              <a:t>etc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Patient</a:t>
            </a:r>
            <a:r>
              <a:rPr altLang="en" b="0" sz="2900" lang="en-US"/>
              <a:t> </a:t>
            </a:r>
            <a:r>
              <a:rPr altLang="en" b="0" sz="2900" lang="en-US"/>
              <a:t>could</a:t>
            </a:r>
            <a:r>
              <a:rPr altLang="en" b="0" sz="2900" lang="en-US"/>
              <a:t> </a:t>
            </a:r>
            <a:r>
              <a:rPr altLang="en" b="0" sz="2900" lang="en-US"/>
              <a:t>have</a:t>
            </a:r>
            <a:r>
              <a:rPr altLang="en" b="0" sz="2900" lang="en-US"/>
              <a:t> </a:t>
            </a:r>
            <a:r>
              <a:rPr altLang="en" b="0" sz="2900" lang="en-US"/>
              <a:t>undergone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thyroidectomy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inadvertent</a:t>
            </a:r>
            <a:r>
              <a:rPr altLang="en" b="0" sz="2900" lang="en-US"/>
              <a:t> </a:t>
            </a:r>
            <a:r>
              <a:rPr altLang="en" b="0" sz="2900" lang="en-US"/>
              <a:t>removal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parathyroid</a:t>
            </a:r>
            <a:r>
              <a:rPr altLang="en" b="0" sz="2900" lang="en-US"/>
              <a:t> </a:t>
            </a:r>
            <a:r>
              <a:rPr altLang="en" b="0" sz="2900" lang="en-US"/>
              <a:t>glands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parathyroidectomy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ctrTitle"/>
          </p:nvPr>
        </p:nvSpPr>
        <p:spPr>
          <a:xfrm>
            <a:off x="-170262" y="-2796742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type="subTitle" idx="1"/>
          </p:nvPr>
        </p:nvSpPr>
        <p:spPr>
          <a:xfrm>
            <a:off x="66438" y="73542"/>
            <a:ext cx="9024094" cy="6733671"/>
          </a:xfrm>
        </p:spPr>
        <p:txBody>
          <a:bodyPr/>
          <a:p>
            <a:pPr algn="l"/>
            <a:r>
              <a:rPr altLang="en" sz="2900" lang="en-US"/>
              <a:t>2.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40</a:t>
            </a:r>
            <a:r>
              <a:rPr altLang="en" sz="2900" lang="en-US"/>
              <a:t> </a:t>
            </a:r>
            <a:r>
              <a:rPr altLang="en" sz="2900" lang="en-US"/>
              <a:t>year</a:t>
            </a:r>
            <a:r>
              <a:rPr altLang="en" sz="2900" lang="en-US"/>
              <a:t> </a:t>
            </a:r>
            <a:r>
              <a:rPr altLang="en" sz="2900" lang="en-US"/>
              <a:t>old</a:t>
            </a:r>
            <a:r>
              <a:rPr altLang="en" sz="2900" lang="en-US"/>
              <a:t> </a:t>
            </a:r>
            <a:r>
              <a:rPr altLang="en" sz="2900" lang="en-US"/>
              <a:t>man</a:t>
            </a:r>
            <a:r>
              <a:rPr altLang="en" sz="2900" lang="en-US"/>
              <a:t> </a:t>
            </a:r>
            <a:r>
              <a:rPr altLang="en" sz="2900" lang="en-US"/>
              <a:t>undergoes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b="1" sz="2900" lang="en-US"/>
              <a:t>laparotomy</a:t>
            </a:r>
            <a:r>
              <a:rPr altLang="en" b="1" sz="2900" lang="en-US"/>
              <a:t> </a:t>
            </a:r>
            <a:r>
              <a:rPr altLang="en" b="1" sz="2900" lang="en-US"/>
              <a:t>for</a:t>
            </a:r>
            <a:r>
              <a:rPr altLang="en" b="1" sz="2900" lang="en-US"/>
              <a:t> </a:t>
            </a:r>
            <a:r>
              <a:rPr altLang="en" b="1" sz="2900" lang="en-US"/>
              <a:t>small</a:t>
            </a:r>
            <a:r>
              <a:rPr altLang="en" b="1" sz="2900" lang="en-US"/>
              <a:t> </a:t>
            </a:r>
            <a:r>
              <a:rPr altLang="en" b="1" sz="2900" lang="en-US"/>
              <a:t>bowel</a:t>
            </a:r>
            <a:r>
              <a:rPr altLang="en" b="1" sz="2900" lang="en-US"/>
              <a:t> </a:t>
            </a:r>
            <a:r>
              <a:rPr altLang="en" b="1" sz="2900" lang="en-US"/>
              <a:t>obstruction</a:t>
            </a:r>
            <a:r>
              <a:rPr altLang="en" b="1" sz="2900" lang="en-US"/>
              <a:t> </a:t>
            </a:r>
            <a:r>
              <a:rPr altLang="en" b="0" sz="2900" lang="en-US"/>
              <a:t>due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adhesions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During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release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adhesions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enterotomy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made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1" sz="2900" lang="en-US"/>
              <a:t>obstructed</a:t>
            </a:r>
            <a:r>
              <a:rPr altLang="en" b="1" sz="2900" lang="en-US"/>
              <a:t> </a:t>
            </a:r>
            <a:r>
              <a:rPr altLang="en" b="1" sz="2900" lang="en-US"/>
              <a:t>but</a:t>
            </a:r>
            <a:r>
              <a:rPr altLang="en" b="1" sz="2900" lang="en-US"/>
              <a:t> </a:t>
            </a:r>
            <a:r>
              <a:rPr altLang="en" b="1" sz="2900" lang="en-US"/>
              <a:t>viable</a:t>
            </a:r>
            <a:r>
              <a:rPr altLang="en" b="1" sz="2900" lang="en-US"/>
              <a:t> </a:t>
            </a:r>
            <a:r>
              <a:rPr altLang="en" b="1" sz="2900" lang="en-US"/>
              <a:t>gut</a:t>
            </a:r>
            <a:r>
              <a:rPr altLang="en" b="1" sz="2900" lang="en-US"/>
              <a:t> </a:t>
            </a:r>
            <a:r>
              <a:rPr altLang="en" b="0" sz="2900" lang="en-US"/>
              <a:t>resulting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1" sz="2900" lang="en-US"/>
              <a:t>spillage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fecal</a:t>
            </a:r>
            <a:r>
              <a:rPr altLang="en" b="1" sz="2900" lang="en-US"/>
              <a:t> </a:t>
            </a:r>
            <a:r>
              <a:rPr altLang="en" b="1" sz="2900" lang="en-US"/>
              <a:t>material</a:t>
            </a:r>
            <a:r>
              <a:rPr altLang="en" b="1" sz="2900" lang="en-US"/>
              <a:t> </a:t>
            </a:r>
            <a:r>
              <a:rPr altLang="en" b="1" sz="2900" lang="en-US"/>
              <a:t>into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abdomen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This</a:t>
            </a:r>
            <a:r>
              <a:rPr altLang="en" b="0" sz="2900" lang="en-US"/>
              <a:t> </a:t>
            </a:r>
            <a:r>
              <a:rPr altLang="en" b="0" sz="2900" lang="en-US"/>
              <a:t>converts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wound</a:t>
            </a:r>
            <a:r>
              <a:rPr altLang="en" b="0" sz="2900" lang="en-US"/>
              <a:t> </a:t>
            </a:r>
            <a:r>
              <a:rPr altLang="en" b="0" sz="2900" lang="en-US"/>
              <a:t>into</a:t>
            </a:r>
            <a:r>
              <a:rPr altLang="en" b="0" sz="2900" lang="en-US"/>
              <a:t>:</a:t>
            </a:r>
            <a:endParaRPr lang="en-US"/>
          </a:p>
          <a:p>
            <a:pPr algn="l"/>
            <a:r>
              <a:rPr altLang="en" b="0" sz="2900" lang="en-US"/>
              <a:t>A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Clean</a:t>
            </a:r>
            <a:r>
              <a:rPr altLang="en" b="0" sz="2900" lang="en-US"/>
              <a:t> </a:t>
            </a:r>
            <a:r>
              <a:rPr altLang="en" b="0" sz="2900" lang="en-US"/>
              <a:t>contaminated</a:t>
            </a:r>
            <a:endParaRPr lang="en-US"/>
          </a:p>
          <a:p>
            <a:pPr algn="l"/>
            <a:r>
              <a:rPr altLang="en" b="0" sz="2900" lang="en-US"/>
              <a:t>B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Secondary</a:t>
            </a:r>
            <a:endParaRPr lang="en-US"/>
          </a:p>
          <a:p>
            <a:pPr algn="l"/>
            <a:r>
              <a:rPr altLang="en" b="0" sz="2900" lang="en-US"/>
              <a:t>C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I</a:t>
            </a:r>
            <a:r>
              <a:rPr altLang="en" b="0" sz="2900" lang="en-US"/>
              <a:t>n</a:t>
            </a:r>
            <a:r>
              <a:rPr altLang="en" b="0" sz="2900" lang="en-US"/>
              <a:t>f</a:t>
            </a:r>
            <a:r>
              <a:rPr altLang="en" b="0" sz="2900" lang="en-US"/>
              <a:t>e</a:t>
            </a:r>
            <a:r>
              <a:rPr altLang="en" b="0" sz="2900" lang="en-US"/>
              <a:t>c</a:t>
            </a:r>
            <a:r>
              <a:rPr altLang="en" b="0" sz="2900" lang="en-US"/>
              <a:t>t</a:t>
            </a:r>
            <a:r>
              <a:rPr altLang="en" b="0" sz="2900" lang="en-US"/>
              <a:t>e</a:t>
            </a:r>
            <a:r>
              <a:rPr altLang="en" b="0" sz="2900" lang="en-US"/>
              <a:t>d</a:t>
            </a:r>
            <a:endParaRPr lang="en-US"/>
          </a:p>
          <a:p>
            <a:pPr algn="l"/>
            <a:r>
              <a:rPr altLang="en" b="0" sz="2900" lang="en-US"/>
              <a:t>D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1" sz="2900" lang="en-US"/>
              <a:t>C</a:t>
            </a:r>
            <a:r>
              <a:rPr altLang="en" b="1" sz="2900" lang="en-US"/>
              <a:t>o</a:t>
            </a:r>
            <a:r>
              <a:rPr altLang="en" b="1" sz="2900" lang="en-US"/>
              <a:t>n</a:t>
            </a:r>
            <a:r>
              <a:rPr altLang="en" b="1" sz="2900" lang="en-US"/>
              <a:t>t</a:t>
            </a:r>
            <a:r>
              <a:rPr altLang="en" b="1" sz="2900" lang="en-US"/>
              <a:t>a</a:t>
            </a:r>
            <a:r>
              <a:rPr altLang="en" b="1" sz="2900" lang="en-US"/>
              <a:t>m</a:t>
            </a:r>
            <a:r>
              <a:rPr altLang="en" b="1" sz="2900" lang="en-US"/>
              <a:t>i</a:t>
            </a:r>
            <a:r>
              <a:rPr altLang="en" b="1" sz="2900" lang="en-US"/>
              <a:t>n</a:t>
            </a:r>
            <a:r>
              <a:rPr altLang="en" b="1" sz="2900" lang="en-US"/>
              <a:t>a</a:t>
            </a:r>
            <a:r>
              <a:rPr altLang="en" b="1" sz="2900" lang="en-US"/>
              <a:t>t</a:t>
            </a:r>
            <a:r>
              <a:rPr altLang="en" b="1" sz="2900" lang="en-US"/>
              <a:t>e</a:t>
            </a:r>
            <a:r>
              <a:rPr altLang="en" b="1" sz="2900" lang="en-US"/>
              <a:t>d</a:t>
            </a:r>
            <a:endParaRPr lang="en-US"/>
          </a:p>
          <a:p>
            <a:pPr algn="l"/>
            <a:r>
              <a:rPr altLang="en" b="0" sz="2900" lang="en-US"/>
              <a:t>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Clean</a:t>
            </a:r>
            <a:endParaRPr lang="en-US"/>
          </a:p>
          <a:p>
            <a:pPr algn="l"/>
            <a:r>
              <a:rPr altLang="en" b="1" sz="2900" lang="en-US"/>
              <a:t>Answer</a:t>
            </a:r>
            <a:r>
              <a:rPr altLang="en" b="1" sz="2900" lang="en-US"/>
              <a:t> </a:t>
            </a:r>
            <a:r>
              <a:rPr altLang="en" b="1" sz="2900" lang="en-US"/>
              <a:t>D</a:t>
            </a:r>
            <a:r>
              <a:rPr altLang="en" b="1" sz="2900" lang="en-US"/>
              <a:t>:</a:t>
            </a:r>
            <a:r>
              <a:rPr altLang="en" b="1" sz="2900" lang="en-US"/>
              <a:t> </a:t>
            </a:r>
            <a:r>
              <a:rPr altLang="en" b="1" sz="2900" lang="en-US"/>
              <a:t>Contaminated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Include</a:t>
            </a:r>
            <a:r>
              <a:rPr altLang="en" b="0" sz="2900" lang="en-US"/>
              <a:t> </a:t>
            </a:r>
            <a:r>
              <a:rPr altLang="en" b="0" sz="2900" lang="en-US"/>
              <a:t>fresh</a:t>
            </a:r>
            <a:r>
              <a:rPr altLang="en" b="0" sz="2900" lang="en-US"/>
              <a:t> </a:t>
            </a:r>
            <a:r>
              <a:rPr altLang="en" b="0" sz="2900" lang="en-US"/>
              <a:t>open</a:t>
            </a:r>
            <a:r>
              <a:rPr altLang="en" b="0" sz="2900" lang="en-US"/>
              <a:t> </a:t>
            </a:r>
            <a:r>
              <a:rPr altLang="en" b="0" sz="2900" lang="en-US"/>
              <a:t>wounds</a:t>
            </a:r>
            <a:r>
              <a:rPr altLang="en" b="0" sz="2900" lang="en-US"/>
              <a:t> </a:t>
            </a:r>
            <a:r>
              <a:rPr altLang="en" b="0" sz="2900" lang="en-US"/>
              <a:t>that</a:t>
            </a:r>
            <a:r>
              <a:rPr altLang="en" b="0" sz="2900" lang="en-US"/>
              <a:t> </a:t>
            </a: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result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sterile</a:t>
            </a:r>
            <a:r>
              <a:rPr altLang="en" b="0" sz="2900" lang="en-US"/>
              <a:t> </a:t>
            </a:r>
            <a:r>
              <a:rPr altLang="en" b="0" sz="2900" lang="en-US"/>
              <a:t>techniques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leakage</a:t>
            </a:r>
            <a:r>
              <a:rPr altLang="en" b="0" sz="2900" lang="en-US"/>
              <a:t> </a:t>
            </a:r>
            <a:r>
              <a:rPr altLang="en" b="0" sz="2900" lang="en-US"/>
              <a:t>from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GIT</a:t>
            </a:r>
            <a:r>
              <a:rPr altLang="en" b="0" sz="2900" lang="en-US"/>
              <a:t> </a:t>
            </a:r>
            <a:r>
              <a:rPr altLang="en" b="0" sz="2900" lang="en-US"/>
              <a:t>into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wound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ctrTitle"/>
          </p:nvPr>
        </p:nvSpPr>
        <p:spPr>
          <a:xfrm>
            <a:off x="-235115" y="-2900904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type="subTitle" idx="1"/>
          </p:nvPr>
        </p:nvSpPr>
        <p:spPr>
          <a:xfrm>
            <a:off x="53467" y="44104"/>
            <a:ext cx="9173257" cy="6750089"/>
          </a:xfrm>
        </p:spPr>
        <p:txBody>
          <a:bodyPr/>
          <a:p>
            <a:pPr algn="l"/>
            <a:r>
              <a:rPr altLang="en" b="1" sz="2900" lang="en-US"/>
              <a:t>Classification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Surgical</a:t>
            </a:r>
            <a:r>
              <a:rPr altLang="en" b="1" sz="2900" lang="en-US"/>
              <a:t> </a:t>
            </a:r>
            <a:r>
              <a:rPr altLang="en" b="1" sz="2900" lang="en-US"/>
              <a:t>W</a:t>
            </a:r>
            <a:r>
              <a:rPr altLang="en" b="1" sz="2900" lang="en-US"/>
              <a:t>o</a:t>
            </a:r>
            <a:r>
              <a:rPr altLang="en" b="1" sz="2900" lang="en-US"/>
              <a:t>u</a:t>
            </a:r>
            <a:r>
              <a:rPr altLang="en" b="1" sz="2900" lang="en-US"/>
              <a:t>n</a:t>
            </a:r>
            <a:r>
              <a:rPr altLang="en" b="1" sz="2900" lang="en-US"/>
              <a:t>d</a:t>
            </a:r>
            <a:r>
              <a:rPr altLang="en" b="1" sz="2900" lang="en-US"/>
              <a:t>s</a:t>
            </a:r>
            <a:endParaRPr lang="en-US"/>
          </a:p>
          <a:p>
            <a:pPr algn="l"/>
            <a:endParaRPr lang="en-US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951203"/>
            <a:ext cx="9144000" cy="4955593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ctrTitle"/>
          </p:nvPr>
        </p:nvSpPr>
        <p:spPr>
          <a:xfrm>
            <a:off x="228600" y="-2536336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type="subTitle" idx="1"/>
          </p:nvPr>
        </p:nvSpPr>
        <p:spPr>
          <a:xfrm>
            <a:off x="1585" y="21461"/>
            <a:ext cx="8972212" cy="6798772"/>
          </a:xfrm>
        </p:spPr>
        <p:txBody>
          <a:bodyPr/>
          <a:p>
            <a:pPr algn="l"/>
            <a:r>
              <a:rPr altLang="en" sz="2900" lang="en-US"/>
              <a:t>3.</a:t>
            </a:r>
            <a:r>
              <a:rPr altLang="en" sz="2900" lang="en-US"/>
              <a:t> </a:t>
            </a:r>
            <a:r>
              <a:rPr altLang="en" sz="2900" lang="en-US"/>
              <a:t>Delayed</a:t>
            </a:r>
            <a:r>
              <a:rPr altLang="en" sz="2900" lang="en-US"/>
              <a:t> </a:t>
            </a:r>
            <a:r>
              <a:rPr altLang="en" sz="2900" lang="en-US"/>
              <a:t>primary</a:t>
            </a:r>
            <a:r>
              <a:rPr altLang="en" sz="2900" lang="en-US"/>
              <a:t> </a:t>
            </a:r>
            <a:r>
              <a:rPr altLang="en" sz="2900" lang="en-US"/>
              <a:t>wound</a:t>
            </a:r>
            <a:r>
              <a:rPr altLang="en" sz="2900" lang="en-US"/>
              <a:t> </a:t>
            </a:r>
            <a:r>
              <a:rPr altLang="en" sz="2900" lang="en-US"/>
              <a:t>closure</a:t>
            </a:r>
            <a:r>
              <a:rPr altLang="en" sz="2900" lang="en-US"/>
              <a:t> </a:t>
            </a:r>
            <a:r>
              <a:rPr altLang="en" sz="2900" lang="en-US"/>
              <a:t>would</a:t>
            </a:r>
            <a:r>
              <a:rPr altLang="en" sz="2900" lang="en-US"/>
              <a:t> </a:t>
            </a:r>
            <a:r>
              <a:rPr altLang="en" sz="2900" lang="en-US"/>
              <a:t>be</a:t>
            </a:r>
            <a:r>
              <a:rPr altLang="en" sz="2900" lang="en-US"/>
              <a:t> </a:t>
            </a:r>
            <a:r>
              <a:rPr altLang="en" sz="2900" lang="en-US"/>
              <a:t>most</a:t>
            </a:r>
            <a:r>
              <a:rPr altLang="en" sz="2900" lang="en-US"/>
              <a:t> </a:t>
            </a:r>
            <a:r>
              <a:rPr altLang="en" sz="2900" lang="en-US"/>
              <a:t>appropriate</a:t>
            </a:r>
            <a:r>
              <a:rPr altLang="en" sz="2900" lang="en-US"/>
              <a:t> </a:t>
            </a:r>
            <a:r>
              <a:rPr altLang="en" sz="2900" lang="en-US"/>
              <a:t>for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following</a:t>
            </a:r>
            <a:r>
              <a:rPr altLang="en" sz="2900" lang="en-US"/>
              <a:t> </a:t>
            </a:r>
            <a:r>
              <a:rPr altLang="en" sz="2900" lang="en-US"/>
              <a:t>procedure</a:t>
            </a:r>
            <a:r>
              <a:rPr altLang="en" sz="2900" lang="en-US"/>
              <a:t>:</a:t>
            </a:r>
            <a:endParaRPr lang="en-US"/>
          </a:p>
          <a:p>
            <a:pPr algn="l"/>
            <a:r>
              <a:rPr altLang="en" sz="2900" lang="en-US"/>
              <a:t>A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Removal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perforated</a:t>
            </a:r>
            <a:r>
              <a:rPr altLang="en" sz="2900" lang="en-US"/>
              <a:t> </a:t>
            </a:r>
            <a:r>
              <a:rPr altLang="en" sz="2900" lang="en-US"/>
              <a:t>appendix</a:t>
            </a:r>
            <a:r>
              <a:rPr altLang="en" sz="2900" lang="en-US"/>
              <a:t>.</a:t>
            </a:r>
            <a:endParaRPr lang="en-US"/>
          </a:p>
          <a:p>
            <a:pPr algn="l"/>
            <a:r>
              <a:rPr altLang="en" sz="2900" lang="en-US"/>
              <a:t>B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Repair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wound</a:t>
            </a:r>
            <a:r>
              <a:rPr altLang="en" sz="2900" lang="en-US"/>
              <a:t> </a:t>
            </a:r>
            <a:r>
              <a:rPr altLang="en" sz="2900" lang="en-US"/>
              <a:t>dehiscence</a:t>
            </a:r>
            <a:r>
              <a:rPr altLang="en" sz="2900" lang="en-US"/>
              <a:t> </a:t>
            </a:r>
            <a:r>
              <a:rPr altLang="en" b="1" sz="2900" lang="en-US"/>
              <a:t>one</a:t>
            </a:r>
            <a:r>
              <a:rPr altLang="en" b="1" sz="2900" lang="en-US"/>
              <a:t> </a:t>
            </a:r>
            <a:r>
              <a:rPr altLang="en" b="1" sz="2900" lang="en-US"/>
              <a:t>week</a:t>
            </a:r>
            <a:r>
              <a:rPr altLang="en" sz="2900" lang="en-US"/>
              <a:t> </a:t>
            </a:r>
            <a:r>
              <a:rPr altLang="en" sz="2900" lang="en-US"/>
              <a:t>after</a:t>
            </a:r>
            <a:r>
              <a:rPr altLang="en" sz="2900" lang="en-US"/>
              <a:t> </a:t>
            </a:r>
            <a:r>
              <a:rPr altLang="en" sz="2900" lang="en-US"/>
              <a:t>colectomy</a:t>
            </a:r>
            <a:r>
              <a:rPr altLang="en" sz="2900" lang="en-US"/>
              <a:t>.</a:t>
            </a:r>
            <a:endParaRPr lang="en-US"/>
          </a:p>
          <a:p>
            <a:pPr algn="l"/>
            <a:r>
              <a:rPr altLang="en" sz="2900" lang="en-US"/>
              <a:t>C.</a:t>
            </a:r>
            <a:r>
              <a:rPr altLang="en" sz="2900" lang="en-US"/>
              <a:t> </a:t>
            </a:r>
            <a:r>
              <a:rPr altLang="en" sz="2900" lang="en-US"/>
              <a:t>Emergency</a:t>
            </a:r>
            <a:r>
              <a:rPr altLang="en" sz="2900" lang="en-US"/>
              <a:t> </a:t>
            </a:r>
            <a:r>
              <a:rPr altLang="en" sz="2900" lang="en-US"/>
              <a:t>drainage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diverticular</a:t>
            </a:r>
            <a:r>
              <a:rPr altLang="en" sz="2900" lang="en-US"/>
              <a:t> </a:t>
            </a:r>
            <a:r>
              <a:rPr altLang="en" sz="2900" lang="en-US"/>
              <a:t>abscess</a:t>
            </a:r>
            <a:r>
              <a:rPr altLang="en" sz="2900" lang="en-US"/>
              <a:t> </a:t>
            </a:r>
            <a:r>
              <a:rPr altLang="en" sz="2900" lang="en-US"/>
              <a:t>with</a:t>
            </a:r>
            <a:r>
              <a:rPr altLang="en" sz="2900" lang="en-US"/>
              <a:t> </a:t>
            </a:r>
            <a:r>
              <a:rPr altLang="en" sz="2900" lang="en-US"/>
              <a:t>sigmoid</a:t>
            </a:r>
            <a:r>
              <a:rPr altLang="en" sz="2900" lang="en-US"/>
              <a:t> </a:t>
            </a:r>
            <a:r>
              <a:rPr altLang="en" sz="2900" lang="en-US"/>
              <a:t>resection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end</a:t>
            </a:r>
            <a:r>
              <a:rPr altLang="en" sz="2900" lang="en-US"/>
              <a:t> </a:t>
            </a:r>
            <a:r>
              <a:rPr altLang="en" sz="2900" lang="en-US"/>
              <a:t>colostomy</a:t>
            </a:r>
            <a:r>
              <a:rPr altLang="en" sz="2900" lang="en-US"/>
              <a:t>.</a:t>
            </a:r>
            <a:endParaRPr lang="en-US"/>
          </a:p>
          <a:p>
            <a:pPr algn="l"/>
            <a:r>
              <a:rPr altLang="en" sz="2900" lang="en-US"/>
              <a:t>D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Partial</a:t>
            </a:r>
            <a:r>
              <a:rPr altLang="en" sz="2900" lang="en-US"/>
              <a:t> </a:t>
            </a:r>
            <a:r>
              <a:rPr altLang="en" sz="2900" lang="en-US"/>
              <a:t>gastrectomy</a:t>
            </a:r>
            <a:r>
              <a:rPr altLang="en" sz="2900" lang="en-US"/>
              <a:t> </a:t>
            </a:r>
            <a:r>
              <a:rPr altLang="en" sz="2900" lang="en-US"/>
              <a:t>for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bleeding</a:t>
            </a:r>
            <a:r>
              <a:rPr altLang="en" sz="2900" lang="en-US"/>
              <a:t> </a:t>
            </a:r>
            <a:r>
              <a:rPr altLang="en" sz="2900" lang="en-US"/>
              <a:t>duodenal</a:t>
            </a:r>
            <a:r>
              <a:rPr altLang="en" sz="2900" lang="en-US"/>
              <a:t> </a:t>
            </a:r>
            <a:r>
              <a:rPr altLang="en" sz="2900" lang="en-US"/>
              <a:t>ulcer</a:t>
            </a:r>
            <a:r>
              <a:rPr altLang="en" sz="2900" lang="en-US"/>
              <a:t>.</a:t>
            </a:r>
            <a:endParaRPr lang="en-US"/>
          </a:p>
          <a:p>
            <a:pPr algn="l"/>
            <a:r>
              <a:rPr altLang="en" sz="2900" lang="en-US"/>
              <a:t>E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b="1" sz="2900" lang="en-US"/>
              <a:t>Repair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incisional</a:t>
            </a:r>
            <a:r>
              <a:rPr altLang="en" b="1" sz="2900" lang="en-US"/>
              <a:t> </a:t>
            </a:r>
            <a:r>
              <a:rPr altLang="en" b="1" sz="2900" lang="en-US"/>
              <a:t>hernia</a:t>
            </a:r>
            <a:r>
              <a:rPr altLang="en" b="1" sz="2900" lang="en-US"/>
              <a:t> </a:t>
            </a:r>
            <a:r>
              <a:rPr altLang="en" b="1" sz="2900" lang="en-US">
                <a:solidFill>
                  <a:srgbClr val="BF0000"/>
                </a:solidFill>
              </a:rPr>
              <a:t>10</a:t>
            </a:r>
            <a:r>
              <a:rPr altLang="en" b="1" sz="2900" lang="en-US">
                <a:solidFill>
                  <a:srgbClr val="BF0000"/>
                </a:solidFill>
              </a:rPr>
              <a:t> </a:t>
            </a:r>
            <a:r>
              <a:rPr altLang="en" b="1" sz="2900" lang="en-US">
                <a:solidFill>
                  <a:srgbClr val="BF0000"/>
                </a:solidFill>
              </a:rPr>
              <a:t>weeks</a:t>
            </a:r>
            <a:r>
              <a:rPr altLang="en" b="1" sz="2900" lang="en-US"/>
              <a:t> </a:t>
            </a:r>
            <a:r>
              <a:rPr altLang="en" b="1" sz="2900" lang="en-US"/>
              <a:t>after</a:t>
            </a:r>
            <a:r>
              <a:rPr altLang="en" b="1" sz="2900" lang="en-US"/>
              <a:t> </a:t>
            </a:r>
            <a:r>
              <a:rPr altLang="en" b="1" sz="2900" lang="en-US"/>
              <a:t>an</a:t>
            </a:r>
            <a:r>
              <a:rPr altLang="en" b="1" sz="2900" lang="en-US"/>
              <a:t> </a:t>
            </a:r>
            <a:r>
              <a:rPr altLang="en" b="1" sz="2900" lang="en-US"/>
              <a:t>elective</a:t>
            </a:r>
            <a:r>
              <a:rPr altLang="en" b="1" sz="2900" lang="en-US"/>
              <a:t> </a:t>
            </a:r>
            <a:r>
              <a:rPr altLang="en" b="1" sz="2900" lang="en-US"/>
              <a:t>left</a:t>
            </a:r>
            <a:r>
              <a:rPr altLang="en" b="1" sz="2900" lang="en-US"/>
              <a:t> </a:t>
            </a:r>
            <a:r>
              <a:rPr altLang="en" b="1" sz="2900" lang="en-US"/>
              <a:t>colectomy</a:t>
            </a:r>
            <a:r>
              <a:rPr altLang="en" b="1" sz="2900" lang="en-US"/>
              <a:t> </a:t>
            </a:r>
            <a:r>
              <a:rPr altLang="en" b="1" sz="2900" lang="en-US">
                <a:solidFill>
                  <a:srgbClr val="BF0000"/>
                </a:solidFill>
              </a:rPr>
              <a:t>complicated</a:t>
            </a:r>
            <a:r>
              <a:rPr altLang="en" b="1" sz="2900" lang="en-US">
                <a:solidFill>
                  <a:srgbClr val="BF0000"/>
                </a:solidFill>
              </a:rPr>
              <a:t> </a:t>
            </a:r>
            <a:r>
              <a:rPr altLang="en" b="1" sz="2900" lang="en-US">
                <a:solidFill>
                  <a:srgbClr val="BF0000"/>
                </a:solidFill>
              </a:rPr>
              <a:t>by</a:t>
            </a:r>
            <a:r>
              <a:rPr altLang="en" b="1" sz="2900" lang="en-US">
                <a:solidFill>
                  <a:srgbClr val="BF0000"/>
                </a:solidFill>
              </a:rPr>
              <a:t> </a:t>
            </a:r>
            <a:r>
              <a:rPr altLang="en" b="1" sz="2900" lang="en-US">
                <a:solidFill>
                  <a:srgbClr val="BF0000"/>
                </a:solidFill>
              </a:rPr>
              <a:t>a</a:t>
            </a:r>
            <a:r>
              <a:rPr altLang="en" b="1" sz="2900" lang="en-US">
                <a:solidFill>
                  <a:srgbClr val="BF0000"/>
                </a:solidFill>
              </a:rPr>
              <a:t> </a:t>
            </a:r>
            <a:r>
              <a:rPr altLang="en" b="1" sz="2900" lang="en-US">
                <a:solidFill>
                  <a:srgbClr val="BF0000"/>
                </a:solidFill>
              </a:rPr>
              <a:t>wound</a:t>
            </a:r>
            <a:r>
              <a:rPr altLang="en" b="1" sz="2900" lang="en-US">
                <a:solidFill>
                  <a:srgbClr val="BF0000"/>
                </a:solidFill>
              </a:rPr>
              <a:t> </a:t>
            </a:r>
            <a:r>
              <a:rPr altLang="en" b="1" sz="2900" lang="en-US">
                <a:solidFill>
                  <a:srgbClr val="BF0000"/>
                </a:solidFill>
              </a:rPr>
              <a:t>infection</a:t>
            </a:r>
            <a:r>
              <a:rPr altLang="en" b="1" sz="2900" lang="en-US"/>
              <a:t> </a:t>
            </a:r>
            <a:r>
              <a:rPr altLang="en" b="1" sz="2900" lang="en-US"/>
              <a:t>and</a:t>
            </a:r>
            <a:r>
              <a:rPr altLang="en" b="1" sz="2900" lang="en-US"/>
              <a:t> </a:t>
            </a:r>
            <a:r>
              <a:rPr altLang="en" b="1" sz="2900" lang="en-US"/>
              <a:t>a</a:t>
            </a:r>
            <a:r>
              <a:rPr altLang="en" b="1" sz="2900" lang="en-US"/>
              <a:t> </a:t>
            </a:r>
            <a:r>
              <a:rPr altLang="en" b="1" sz="2900" lang="en-US"/>
              <a:t>resultant</a:t>
            </a:r>
            <a:r>
              <a:rPr altLang="en" b="1" sz="2900" lang="en-US"/>
              <a:t> </a:t>
            </a:r>
            <a:r>
              <a:rPr altLang="en" b="1" sz="2900" lang="en-US"/>
              <a:t>incisional</a:t>
            </a:r>
            <a:r>
              <a:rPr altLang="en" b="1" sz="2900" lang="en-US"/>
              <a:t> </a:t>
            </a:r>
            <a:r>
              <a:rPr altLang="en" b="1" sz="2900" lang="en-US"/>
              <a:t>hernia</a:t>
            </a:r>
            <a:r>
              <a:rPr altLang="en" b="1" sz="2900" lang="en-US"/>
              <a:t>.</a:t>
            </a:r>
            <a:endParaRPr lang="en-US"/>
          </a:p>
          <a:p>
            <a:pPr algn="l"/>
            <a:r>
              <a:rPr altLang="en" b="1" sz="2900" lang="en-US"/>
              <a:t>Answer</a:t>
            </a:r>
            <a:r>
              <a:rPr altLang="en" b="1" sz="2900" lang="en-US"/>
              <a:t> </a:t>
            </a:r>
            <a:r>
              <a:rPr altLang="en" b="1" sz="2900" lang="en-US"/>
              <a:t>E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ctrTitle"/>
          </p:nvPr>
        </p:nvSpPr>
        <p:spPr>
          <a:xfrm>
            <a:off x="0" y="-2952985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type="subTitle" idx="1"/>
          </p:nvPr>
        </p:nvSpPr>
        <p:spPr>
          <a:xfrm>
            <a:off x="190033" y="36124"/>
            <a:ext cx="9146888" cy="6785753"/>
          </a:xfrm>
        </p:spPr>
        <p:txBody>
          <a:bodyPr>
            <a:normAutofit fontScale="95833" lnSpcReduction="20000"/>
          </a:bodyPr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In</a:t>
            </a:r>
            <a:r>
              <a:rPr altLang="en" sz="2900" lang="en-US"/>
              <a:t> </a:t>
            </a:r>
            <a:r>
              <a:rPr altLang="en" sz="2900" lang="en-US"/>
              <a:t>healing</a:t>
            </a:r>
            <a:r>
              <a:rPr altLang="en" sz="2900" lang="en-US"/>
              <a:t> </a:t>
            </a:r>
            <a:r>
              <a:rPr altLang="en" sz="2900" lang="en-US"/>
              <a:t>by</a:t>
            </a:r>
            <a:r>
              <a:rPr altLang="en" sz="2900" lang="en-US"/>
              <a:t> </a:t>
            </a:r>
            <a:r>
              <a:rPr altLang="en" sz="2900" lang="en-US"/>
              <a:t>secondary</a:t>
            </a:r>
            <a:r>
              <a:rPr altLang="en" sz="2900" lang="en-US"/>
              <a:t> </a:t>
            </a:r>
            <a:r>
              <a:rPr altLang="en" sz="2900" lang="en-US"/>
              <a:t>intention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edges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wound</a:t>
            </a:r>
            <a:r>
              <a:rPr altLang="en" sz="2900" lang="en-US"/>
              <a:t> </a:t>
            </a:r>
            <a:r>
              <a:rPr altLang="en" sz="2900" lang="en-US"/>
              <a:t>cannot</a:t>
            </a:r>
            <a:r>
              <a:rPr altLang="en" sz="2900" lang="en-US"/>
              <a:t> </a:t>
            </a:r>
            <a:r>
              <a:rPr altLang="en" sz="2900" lang="en-US"/>
              <a:t>be</a:t>
            </a:r>
            <a:r>
              <a:rPr altLang="en" sz="2900" lang="en-US"/>
              <a:t> </a:t>
            </a:r>
            <a:r>
              <a:rPr altLang="en" sz="2900" lang="en-US"/>
              <a:t>brought</a:t>
            </a:r>
            <a:r>
              <a:rPr altLang="en" sz="2900" lang="en-US"/>
              <a:t> </a:t>
            </a:r>
            <a:r>
              <a:rPr altLang="en" sz="2900" lang="en-US"/>
              <a:t>together,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healing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wound</a:t>
            </a:r>
            <a:r>
              <a:rPr altLang="en" sz="2900" lang="en-US"/>
              <a:t> </a:t>
            </a:r>
            <a:r>
              <a:rPr altLang="en" sz="2900" lang="en-US"/>
              <a:t>occurs</a:t>
            </a:r>
            <a:r>
              <a:rPr altLang="en" sz="2900" lang="en-US"/>
              <a:t> </a:t>
            </a:r>
            <a:r>
              <a:rPr altLang="en" sz="2900" lang="en-US"/>
              <a:t>from</a:t>
            </a:r>
            <a:r>
              <a:rPr altLang="en" sz="2900" lang="en-US"/>
              <a:t> </a:t>
            </a:r>
            <a:r>
              <a:rPr altLang="en" sz="2900" lang="en-US"/>
              <a:t>bottom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wound</a:t>
            </a:r>
            <a:r>
              <a:rPr altLang="en" sz="2900" lang="en-US"/>
              <a:t> </a:t>
            </a:r>
            <a:r>
              <a:rPr altLang="en" sz="2900" lang="en-US"/>
              <a:t>upwards</a:t>
            </a:r>
            <a:r>
              <a:rPr altLang="en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Delayed</a:t>
            </a:r>
            <a:r>
              <a:rPr altLang="en" sz="2900" lang="en-US"/>
              <a:t> </a:t>
            </a:r>
            <a:r>
              <a:rPr altLang="en" sz="2900" lang="en-US"/>
              <a:t>primary</a:t>
            </a:r>
            <a:r>
              <a:rPr altLang="en" sz="2900" lang="en-US"/>
              <a:t> </a:t>
            </a:r>
            <a:r>
              <a:rPr altLang="en" sz="2900" lang="en-US"/>
              <a:t>intention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usually</a:t>
            </a:r>
            <a:r>
              <a:rPr altLang="en" sz="2900" lang="en-US"/>
              <a:t> </a:t>
            </a:r>
            <a:r>
              <a:rPr altLang="en" sz="2900" lang="en-US"/>
              <a:t>indicated</a:t>
            </a:r>
            <a:r>
              <a:rPr altLang="en" sz="2900" lang="en-US"/>
              <a:t> </a:t>
            </a:r>
            <a:r>
              <a:rPr altLang="en" sz="2900" lang="en-US"/>
              <a:t>for</a:t>
            </a:r>
            <a:r>
              <a:rPr altLang="en" sz="2900" lang="en-US"/>
              <a:t> </a:t>
            </a:r>
            <a:r>
              <a:rPr altLang="en" b="1" sz="2900" lang="en-US"/>
              <a:t>infected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detrimental</a:t>
            </a:r>
            <a:r>
              <a:rPr altLang="en" b="1" sz="2900" lang="en-US"/>
              <a:t> </a:t>
            </a:r>
            <a:r>
              <a:rPr altLang="en" b="1" sz="2900" lang="en-US"/>
              <a:t>wounds</a:t>
            </a:r>
            <a:r>
              <a:rPr altLang="en" b="1" sz="2900" lang="en-US"/>
              <a:t> </a:t>
            </a:r>
            <a:r>
              <a:rPr altLang="en" b="1" sz="2900" lang="en-US"/>
              <a:t>with</a:t>
            </a:r>
            <a:r>
              <a:rPr altLang="en" b="1" sz="2900" lang="en-US"/>
              <a:t> </a:t>
            </a:r>
            <a:r>
              <a:rPr altLang="en" b="1" sz="2900" lang="en-US"/>
              <a:t>high</a:t>
            </a:r>
            <a:r>
              <a:rPr altLang="en" b="1" sz="2900" lang="en-US"/>
              <a:t> </a:t>
            </a:r>
            <a:r>
              <a:rPr altLang="en" b="1" sz="2900" lang="en-US"/>
              <a:t>bacterial</a:t>
            </a:r>
            <a:r>
              <a:rPr altLang="en" b="1" sz="2900" lang="en-US"/>
              <a:t> </a:t>
            </a:r>
            <a:r>
              <a:rPr altLang="en" b="1" sz="2900" lang="en-US"/>
              <a:t>content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wounds</a:t>
            </a:r>
            <a:r>
              <a:rPr altLang="en" b="1" sz="2900" lang="en-US"/>
              <a:t> </a:t>
            </a:r>
            <a:r>
              <a:rPr altLang="en" b="1" sz="2900" lang="en-US"/>
              <a:t>with</a:t>
            </a:r>
            <a:r>
              <a:rPr altLang="en" b="1" sz="2900" lang="en-US"/>
              <a:t> </a:t>
            </a:r>
            <a:r>
              <a:rPr altLang="en" b="1" sz="2900" lang="en-US"/>
              <a:t>lengthy</a:t>
            </a:r>
            <a:r>
              <a:rPr altLang="en" b="1" sz="2900" lang="en-US"/>
              <a:t> </a:t>
            </a:r>
            <a:r>
              <a:rPr altLang="en" b="1" sz="2900" lang="en-US"/>
              <a:t>time</a:t>
            </a:r>
            <a:r>
              <a:rPr altLang="en" b="1" sz="2900" lang="en-US"/>
              <a:t> </a:t>
            </a:r>
            <a:r>
              <a:rPr altLang="en" b="1" sz="2900" lang="en-US"/>
              <a:t>lapse</a:t>
            </a:r>
            <a:r>
              <a:rPr altLang="en" b="1" sz="2900" lang="en-US"/>
              <a:t> </a:t>
            </a:r>
            <a:r>
              <a:rPr altLang="en" b="1" sz="2900" lang="en-US"/>
              <a:t>since</a:t>
            </a:r>
            <a:r>
              <a:rPr altLang="en" b="1" sz="2900" lang="en-US"/>
              <a:t> </a:t>
            </a:r>
            <a:r>
              <a:rPr altLang="en" b="1" sz="2900" lang="en-US"/>
              <a:t>injury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wounds</a:t>
            </a:r>
            <a:r>
              <a:rPr altLang="en" b="1" sz="2900" lang="en-US"/>
              <a:t> </a:t>
            </a:r>
            <a:r>
              <a:rPr altLang="en" b="1" sz="2900" lang="en-US"/>
              <a:t>with</a:t>
            </a:r>
            <a:r>
              <a:rPr altLang="en" b="1" sz="2900" lang="en-US"/>
              <a:t> </a:t>
            </a:r>
            <a:r>
              <a:rPr altLang="en" b="1" sz="2900" lang="en-US"/>
              <a:t>severe</a:t>
            </a:r>
            <a:r>
              <a:rPr altLang="en" b="1" sz="2900" lang="en-US"/>
              <a:t> </a:t>
            </a:r>
            <a:r>
              <a:rPr altLang="en" b="1" sz="2900" lang="en-US"/>
              <a:t>crush</a:t>
            </a:r>
            <a:r>
              <a:rPr altLang="en" b="1" sz="2900" lang="en-US"/>
              <a:t> </a:t>
            </a:r>
            <a:r>
              <a:rPr altLang="en" b="1" sz="2900" lang="en-US"/>
              <a:t>component</a:t>
            </a:r>
            <a:r>
              <a:rPr altLang="en" b="1" sz="2900" lang="en-US"/>
              <a:t> </a:t>
            </a:r>
            <a:endParaRPr lang="en-US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0033" y="47498"/>
            <a:ext cx="5427628" cy="3670428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ctrTitle"/>
          </p:nvPr>
        </p:nvSpPr>
        <p:spPr>
          <a:xfrm>
            <a:off x="0" y="-2932478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type="subTitle" idx="1"/>
          </p:nvPr>
        </p:nvSpPr>
        <p:spPr>
          <a:xfrm>
            <a:off x="-24356" y="17253"/>
            <a:ext cx="9153800" cy="6802980"/>
          </a:xfrm>
        </p:spPr>
        <p:txBody>
          <a:bodyPr/>
          <a:p>
            <a:endParaRPr lang="en-US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2284" y="0"/>
            <a:ext cx="8331031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DUB-LX1</dc:creator>
  <dcterms:created xsi:type="dcterms:W3CDTF">2015-05-12T03:30:45Z</dcterms:created>
  <dcterms:modified xsi:type="dcterms:W3CDTF">2020-08-11T14:46:35Z</dcterms:modified>
</cp:coreProperties>
</file>