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8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pPr marL="2540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1">
                <a:solidFill>
                  <a:srgbClr val="C00000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pPr marL="2540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1">
                <a:solidFill>
                  <a:srgbClr val="C00000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pPr marL="2540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1">
                <a:solidFill>
                  <a:srgbClr val="C00000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pPr marL="2540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pPr marL="2540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2663" y="159207"/>
            <a:ext cx="7812405" cy="1628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1">
                <a:solidFill>
                  <a:srgbClr val="C00000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2663" y="1760791"/>
            <a:ext cx="5406390" cy="1782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4763" y="6445817"/>
            <a:ext cx="135890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pPr marL="2540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0.png"/><Relationship Id="rId7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49.png"/><Relationship Id="rId4" Type="http://schemas.openxmlformats.org/officeDocument/2006/relationships/image" Target="../media/image41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5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5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804" y="2410967"/>
            <a:ext cx="5850636" cy="1443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6498" y="2564759"/>
            <a:ext cx="4933950" cy="1701164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897890" marR="5080" indent="-885825">
              <a:lnSpc>
                <a:spcPts val="6360"/>
              </a:lnSpc>
              <a:spcBef>
                <a:spcPts val="705"/>
              </a:spcBef>
            </a:pPr>
            <a:r>
              <a:rPr sz="5700" i="1" spc="-114" dirty="0">
                <a:solidFill>
                  <a:srgbClr val="FFC000"/>
                </a:solidFill>
                <a:latin typeface="Impact"/>
                <a:cs typeface="Impact"/>
              </a:rPr>
              <a:t>Electrical </a:t>
            </a:r>
            <a:r>
              <a:rPr sz="5700" i="1" spc="-105" dirty="0">
                <a:solidFill>
                  <a:srgbClr val="FFC000"/>
                </a:solidFill>
                <a:latin typeface="Impact"/>
                <a:cs typeface="Impact"/>
              </a:rPr>
              <a:t>Activity  </a:t>
            </a:r>
            <a:r>
              <a:rPr sz="5700" i="1" spc="-125" dirty="0">
                <a:solidFill>
                  <a:srgbClr val="FFC000"/>
                </a:solidFill>
                <a:latin typeface="Impact"/>
                <a:cs typeface="Impact"/>
              </a:rPr>
              <a:t>of </a:t>
            </a:r>
            <a:r>
              <a:rPr sz="5700" i="1" spc="-135" dirty="0">
                <a:solidFill>
                  <a:srgbClr val="FFC000"/>
                </a:solidFill>
                <a:latin typeface="Impact"/>
                <a:cs typeface="Impact"/>
              </a:rPr>
              <a:t>the</a:t>
            </a:r>
            <a:r>
              <a:rPr sz="5700" i="1" spc="-10" dirty="0">
                <a:solidFill>
                  <a:srgbClr val="FFC000"/>
                </a:solidFill>
                <a:latin typeface="Impact"/>
                <a:cs typeface="Impact"/>
              </a:rPr>
              <a:t> </a:t>
            </a:r>
            <a:r>
              <a:rPr sz="5700" i="1" spc="-120" dirty="0">
                <a:solidFill>
                  <a:srgbClr val="FFC000"/>
                </a:solidFill>
                <a:latin typeface="Impact"/>
                <a:cs typeface="Impact"/>
              </a:rPr>
              <a:t>Heart</a:t>
            </a:r>
            <a:endParaRPr sz="5700" dirty="0">
              <a:latin typeface="Impact"/>
              <a:cs typeface="Impac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54252" y="3281172"/>
            <a:ext cx="4079748" cy="1443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SAMUEL NGIGI K.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86628" y="2438400"/>
            <a:ext cx="2895600" cy="3200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pPr marL="25400">
                <a:lnSpc>
                  <a:spcPts val="1425"/>
                </a:lnSpc>
              </a:pPr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264" y="12026"/>
            <a:ext cx="8733155" cy="548957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-5" dirty="0">
                <a:latin typeface="Georgia"/>
                <a:cs typeface="Georgia"/>
              </a:rPr>
              <a:t>This delay is essential for efficient </a:t>
            </a:r>
            <a:r>
              <a:rPr sz="2800" spc="-10" dirty="0">
                <a:latin typeface="Georgia"/>
                <a:cs typeface="Georgia"/>
              </a:rPr>
              <a:t>cardiac</a:t>
            </a:r>
            <a:r>
              <a:rPr sz="2800" spc="8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function:</a:t>
            </a:r>
            <a:endParaRPr sz="2800">
              <a:latin typeface="Georgia"/>
              <a:cs typeface="Georgia"/>
            </a:endParaRPr>
          </a:p>
          <a:p>
            <a:pPr marL="12700" marR="461009" indent="8509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Georgia"/>
                <a:cs typeface="Georgia"/>
              </a:rPr>
              <a:t>It </a:t>
            </a:r>
            <a:r>
              <a:rPr sz="2800" spc="-10" dirty="0">
                <a:latin typeface="Georgia"/>
                <a:cs typeface="Georgia"/>
              </a:rPr>
              <a:t>allows the wave </a:t>
            </a:r>
            <a:r>
              <a:rPr sz="2800" dirty="0">
                <a:latin typeface="Georgia"/>
                <a:cs typeface="Georgia"/>
              </a:rPr>
              <a:t>of </a:t>
            </a:r>
            <a:r>
              <a:rPr sz="2800" spc="-10" dirty="0">
                <a:latin typeface="Georgia"/>
                <a:cs typeface="Georgia"/>
              </a:rPr>
              <a:t>excitation </a:t>
            </a:r>
            <a:r>
              <a:rPr sz="2800" spc="-5" dirty="0">
                <a:latin typeface="Georgia"/>
                <a:cs typeface="Georgia"/>
              </a:rPr>
              <a:t>to </a:t>
            </a:r>
            <a:r>
              <a:rPr sz="2800" spc="-10" dirty="0">
                <a:latin typeface="Georgia"/>
                <a:cs typeface="Georgia"/>
              </a:rPr>
              <a:t>spread completely  through the atria before </a:t>
            </a:r>
            <a:r>
              <a:rPr sz="2800" spc="-5" dirty="0">
                <a:latin typeface="Georgia"/>
                <a:cs typeface="Georgia"/>
              </a:rPr>
              <a:t>it reaches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ventricles,  </a:t>
            </a:r>
            <a:r>
              <a:rPr sz="2800" spc="-10" dirty="0">
                <a:latin typeface="Georgia"/>
                <a:cs typeface="Georgia"/>
              </a:rPr>
              <a:t>ensuring that atrial contraction </a:t>
            </a:r>
            <a:r>
              <a:rPr sz="2800" spc="-5" dirty="0">
                <a:latin typeface="Georgia"/>
                <a:cs typeface="Georgia"/>
              </a:rPr>
              <a:t>is complete </a:t>
            </a:r>
            <a:r>
              <a:rPr sz="2800" spc="-10" dirty="0">
                <a:latin typeface="Georgia"/>
                <a:cs typeface="Georgia"/>
              </a:rPr>
              <a:t>before  </a:t>
            </a:r>
            <a:r>
              <a:rPr sz="2800" spc="-5" dirty="0">
                <a:latin typeface="Georgia"/>
                <a:cs typeface="Georgia"/>
              </a:rPr>
              <a:t>ventricular </a:t>
            </a:r>
            <a:r>
              <a:rPr sz="2800" spc="-10" dirty="0">
                <a:latin typeface="Georgia"/>
                <a:cs typeface="Georgia"/>
              </a:rPr>
              <a:t>contraction</a:t>
            </a:r>
            <a:r>
              <a:rPr sz="2800" spc="4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starts.</a:t>
            </a:r>
            <a:endParaRPr sz="2800">
              <a:latin typeface="Georgia"/>
              <a:cs typeface="Georgia"/>
            </a:endParaRPr>
          </a:p>
          <a:p>
            <a:pPr marL="12700" marR="75565">
              <a:lnSpc>
                <a:spcPct val="100000"/>
              </a:lnSpc>
              <a:spcBef>
                <a:spcPts val="675"/>
              </a:spcBef>
            </a:pPr>
            <a:r>
              <a:rPr sz="2800" spc="-10" dirty="0">
                <a:latin typeface="Georgia"/>
                <a:cs typeface="Georgia"/>
              </a:rPr>
              <a:t>Given that the </a:t>
            </a:r>
            <a:r>
              <a:rPr sz="2800" spc="-5" dirty="0">
                <a:latin typeface="Georgia"/>
                <a:cs typeface="Georgia"/>
              </a:rPr>
              <a:t>function of </a:t>
            </a:r>
            <a:r>
              <a:rPr sz="2800" spc="-10" dirty="0">
                <a:latin typeface="Georgia"/>
                <a:cs typeface="Georgia"/>
              </a:rPr>
              <a:t>atrial contraction </a:t>
            </a:r>
            <a:r>
              <a:rPr sz="2800" spc="-5" dirty="0">
                <a:latin typeface="Georgia"/>
                <a:cs typeface="Georgia"/>
              </a:rPr>
              <a:t>is to </a:t>
            </a:r>
            <a:r>
              <a:rPr sz="2800" spc="-10" dirty="0">
                <a:latin typeface="Georgia"/>
                <a:cs typeface="Georgia"/>
              </a:rPr>
              <a:t>drive  </a:t>
            </a:r>
            <a:r>
              <a:rPr sz="2800" spc="-5" dirty="0">
                <a:latin typeface="Georgia"/>
                <a:cs typeface="Georgia"/>
              </a:rPr>
              <a:t>blood into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ventricles, ventricular </a:t>
            </a:r>
            <a:r>
              <a:rPr sz="2800" spc="-10" dirty="0">
                <a:latin typeface="Georgia"/>
                <a:cs typeface="Georgia"/>
              </a:rPr>
              <a:t>contraction would  </a:t>
            </a:r>
            <a:r>
              <a:rPr sz="2800" spc="-5" dirty="0">
                <a:latin typeface="Georgia"/>
                <a:cs typeface="Georgia"/>
              </a:rPr>
              <a:t>work against the </a:t>
            </a:r>
            <a:r>
              <a:rPr sz="2800" spc="-10" dirty="0">
                <a:latin typeface="Georgia"/>
                <a:cs typeface="Georgia"/>
              </a:rPr>
              <a:t>pumping </a:t>
            </a:r>
            <a:r>
              <a:rPr sz="2800" spc="-5" dirty="0">
                <a:latin typeface="Georgia"/>
                <a:cs typeface="Georgia"/>
              </a:rPr>
              <a:t>action of the </a:t>
            </a:r>
            <a:r>
              <a:rPr sz="2800" spc="-10" dirty="0">
                <a:latin typeface="Georgia"/>
                <a:cs typeface="Georgia"/>
              </a:rPr>
              <a:t>atria </a:t>
            </a:r>
            <a:r>
              <a:rPr sz="2800" spc="-5" dirty="0">
                <a:latin typeface="Georgia"/>
                <a:cs typeface="Georgia"/>
              </a:rPr>
              <a:t>if </a:t>
            </a:r>
            <a:r>
              <a:rPr sz="2800" dirty="0">
                <a:latin typeface="Georgia"/>
                <a:cs typeface="Georgia"/>
              </a:rPr>
              <a:t>no </a:t>
            </a:r>
            <a:r>
              <a:rPr sz="2800" spc="-5" dirty="0">
                <a:latin typeface="Georgia"/>
                <a:cs typeface="Georgia"/>
              </a:rPr>
              <a:t>such  delay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occurred.</a:t>
            </a:r>
            <a:endParaRPr sz="28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675"/>
              </a:spcBef>
            </a:pPr>
            <a:r>
              <a:rPr sz="2800" spc="-10" dirty="0">
                <a:latin typeface="Georgia"/>
                <a:cs typeface="Georgia"/>
              </a:rPr>
              <a:t>Once </a:t>
            </a:r>
            <a:r>
              <a:rPr sz="2800" spc="-5" dirty="0">
                <a:latin typeface="Georgia"/>
                <a:cs typeface="Georgia"/>
              </a:rPr>
              <a:t>impulses reach </a:t>
            </a:r>
            <a:r>
              <a:rPr sz="2800" spc="-10" dirty="0">
                <a:latin typeface="Georgia"/>
                <a:cs typeface="Georgia"/>
              </a:rPr>
              <a:t>the bundle </a:t>
            </a:r>
            <a:r>
              <a:rPr sz="2800" spc="-5" dirty="0">
                <a:latin typeface="Georgia"/>
                <a:cs typeface="Georgia"/>
              </a:rPr>
              <a:t>branches and </a:t>
            </a:r>
            <a:r>
              <a:rPr sz="2800" spc="-10" dirty="0">
                <a:latin typeface="Georgia"/>
                <a:cs typeface="Georgia"/>
              </a:rPr>
              <a:t>the  </a:t>
            </a:r>
            <a:r>
              <a:rPr sz="2800" spc="-5" dirty="0">
                <a:latin typeface="Georgia"/>
                <a:cs typeface="Georgia"/>
              </a:rPr>
              <a:t>Purkinje </a:t>
            </a:r>
            <a:r>
              <a:rPr sz="2800" spc="-10" dirty="0">
                <a:latin typeface="Georgia"/>
                <a:cs typeface="Georgia"/>
              </a:rPr>
              <a:t>fibers, they are carried </a:t>
            </a:r>
            <a:r>
              <a:rPr sz="2800" spc="-5" dirty="0">
                <a:latin typeface="Georgia"/>
                <a:cs typeface="Georgia"/>
              </a:rPr>
              <a:t>relatively quickly to </a:t>
            </a:r>
            <a:r>
              <a:rPr sz="2800" spc="-10" dirty="0">
                <a:latin typeface="Georgia"/>
                <a:cs typeface="Georgia"/>
              </a:rPr>
              <a:t>the  </a:t>
            </a:r>
            <a:r>
              <a:rPr sz="2800" spc="-5" dirty="0">
                <a:latin typeface="Georgia"/>
                <a:cs typeface="Georgia"/>
              </a:rPr>
              <a:t>lower </a:t>
            </a:r>
            <a:r>
              <a:rPr sz="2800" spc="-10" dirty="0">
                <a:latin typeface="Georgia"/>
                <a:cs typeface="Georgia"/>
              </a:rPr>
              <a:t>portion </a:t>
            </a:r>
            <a:r>
              <a:rPr sz="2800" spc="-5" dirty="0">
                <a:latin typeface="Georgia"/>
                <a:cs typeface="Georgia"/>
              </a:rPr>
              <a:t>of </a:t>
            </a:r>
            <a:r>
              <a:rPr sz="2800" spc="-10" dirty="0">
                <a:latin typeface="Georgia"/>
                <a:cs typeface="Georgia"/>
              </a:rPr>
              <a:t>the</a:t>
            </a:r>
            <a:r>
              <a:rPr sz="2800" spc="4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ventricles.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4090" y="5305711"/>
            <a:ext cx="1639528" cy="1335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6901" y="5305711"/>
            <a:ext cx="1651276" cy="1335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7463" y="6445817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264" y="174447"/>
            <a:ext cx="8703310" cy="3695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1435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Georgia"/>
                <a:cs typeface="Georgia"/>
              </a:rPr>
              <a:t>From there, the wave of excitation fans out </a:t>
            </a:r>
            <a:r>
              <a:rPr sz="2800" spc="-10" dirty="0">
                <a:latin typeface="Georgia"/>
                <a:cs typeface="Georgia"/>
              </a:rPr>
              <a:t>through the  entire </a:t>
            </a:r>
            <a:r>
              <a:rPr sz="2800" spc="-5" dirty="0">
                <a:latin typeface="Georgia"/>
                <a:cs typeface="Georgia"/>
              </a:rPr>
              <a:t>ventricular muscle. Thus ventricular </a:t>
            </a:r>
            <a:r>
              <a:rPr sz="2800" spc="-10" dirty="0">
                <a:latin typeface="Georgia"/>
                <a:cs typeface="Georgia"/>
              </a:rPr>
              <a:t>contraction  begins </a:t>
            </a:r>
            <a:r>
              <a:rPr sz="2800" spc="-5" dirty="0">
                <a:latin typeface="Georgia"/>
                <a:cs typeface="Georgia"/>
              </a:rPr>
              <a:t>at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apex and </a:t>
            </a:r>
            <a:r>
              <a:rPr sz="2800" spc="-10" dirty="0">
                <a:latin typeface="Georgia"/>
                <a:cs typeface="Georgia"/>
              </a:rPr>
              <a:t>spreads</a:t>
            </a:r>
            <a:r>
              <a:rPr sz="2800" spc="6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upward.</a:t>
            </a:r>
            <a:endParaRPr sz="2800">
              <a:latin typeface="Georgia"/>
              <a:cs typeface="Georgia"/>
            </a:endParaRPr>
          </a:p>
          <a:p>
            <a:pPr marL="12700" marR="5080" algn="just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Georgia"/>
                <a:cs typeface="Georgia"/>
              </a:rPr>
              <a:t>This </a:t>
            </a:r>
            <a:r>
              <a:rPr sz="2800" spc="-10" dirty="0">
                <a:latin typeface="Georgia"/>
                <a:cs typeface="Georgia"/>
              </a:rPr>
              <a:t>pattern </a:t>
            </a:r>
            <a:r>
              <a:rPr sz="2800" spc="-5" dirty="0">
                <a:latin typeface="Georgia"/>
                <a:cs typeface="Georgia"/>
              </a:rPr>
              <a:t>makes </a:t>
            </a:r>
            <a:r>
              <a:rPr sz="2800" dirty="0">
                <a:latin typeface="Georgia"/>
                <a:cs typeface="Georgia"/>
              </a:rPr>
              <a:t>sense </a:t>
            </a:r>
            <a:r>
              <a:rPr sz="2800" spc="-5" dirty="0">
                <a:latin typeface="Georgia"/>
                <a:cs typeface="Georgia"/>
              </a:rPr>
              <a:t>when you consider </a:t>
            </a:r>
            <a:r>
              <a:rPr sz="2800" spc="-10" dirty="0">
                <a:latin typeface="Georgia"/>
                <a:cs typeface="Georgia"/>
              </a:rPr>
              <a:t>that blood  </a:t>
            </a:r>
            <a:r>
              <a:rPr sz="2800" spc="-5" dirty="0">
                <a:latin typeface="Georgia"/>
                <a:cs typeface="Georgia"/>
              </a:rPr>
              <a:t>exits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ventricles from </a:t>
            </a:r>
            <a:r>
              <a:rPr sz="2800" spc="-10" dirty="0">
                <a:latin typeface="Georgia"/>
                <a:cs typeface="Georgia"/>
              </a:rPr>
              <a:t>the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top</a:t>
            </a:r>
            <a:endParaRPr sz="2800">
              <a:latin typeface="Georgia"/>
              <a:cs typeface="Georgia"/>
            </a:endParaRPr>
          </a:p>
          <a:p>
            <a:pPr marL="12700" algn="just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Georgia"/>
                <a:cs typeface="Georgia"/>
              </a:rPr>
              <a:t>In </a:t>
            </a:r>
            <a:r>
              <a:rPr sz="2800" spc="-10" dirty="0">
                <a:latin typeface="Georgia"/>
                <a:cs typeface="Georgia"/>
              </a:rPr>
              <a:t>this </a:t>
            </a:r>
            <a:r>
              <a:rPr sz="2800" spc="-5" dirty="0">
                <a:latin typeface="Georgia"/>
                <a:cs typeface="Georgia"/>
              </a:rPr>
              <a:t>sense, ventricular </a:t>
            </a:r>
            <a:r>
              <a:rPr sz="2800" spc="-10" dirty="0">
                <a:latin typeface="Georgia"/>
                <a:cs typeface="Georgia"/>
              </a:rPr>
              <a:t>contraction </a:t>
            </a:r>
            <a:r>
              <a:rPr sz="2800" spc="-5" dirty="0">
                <a:latin typeface="Georgia"/>
                <a:cs typeface="Georgia"/>
              </a:rPr>
              <a:t>is reminiscent</a:t>
            </a:r>
            <a:r>
              <a:rPr sz="2800" spc="114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of</a:t>
            </a:r>
            <a:endParaRPr sz="2800">
              <a:latin typeface="Georgia"/>
              <a:cs typeface="Georgia"/>
            </a:endParaRPr>
          </a:p>
          <a:p>
            <a:pPr marL="12700" marR="50165" algn="just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Georgia"/>
                <a:cs typeface="Georgia"/>
              </a:rPr>
              <a:t>how one should squeeze a </a:t>
            </a:r>
            <a:r>
              <a:rPr sz="2800" spc="-10" dirty="0">
                <a:latin typeface="Georgia"/>
                <a:cs typeface="Georgia"/>
              </a:rPr>
              <a:t>tube </a:t>
            </a:r>
            <a:r>
              <a:rPr sz="2800" spc="-5" dirty="0">
                <a:latin typeface="Georgia"/>
                <a:cs typeface="Georgia"/>
              </a:rPr>
              <a:t>of toothpaste—from </a:t>
            </a:r>
            <a:r>
              <a:rPr sz="2800" spc="-10" dirty="0">
                <a:latin typeface="Georgia"/>
                <a:cs typeface="Georgia"/>
              </a:rPr>
              <a:t>the  bottom up.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36914" y="4331384"/>
            <a:ext cx="2145534" cy="1993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14098" y="4332908"/>
            <a:ext cx="2145534" cy="1993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7463" y="6445817"/>
            <a:ext cx="17526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80" dirty="0">
                <a:solidFill>
                  <a:srgbClr val="888888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163" y="6458517"/>
            <a:ext cx="17081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3277" y="102053"/>
            <a:ext cx="8293645" cy="6647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4984" y="6057265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5">
                <a:moveTo>
                  <a:pt x="0" y="0"/>
                </a:moveTo>
                <a:lnTo>
                  <a:pt x="209681" y="0"/>
                </a:lnTo>
              </a:path>
            </a:pathLst>
          </a:custGeom>
          <a:ln w="11429">
            <a:solidFill>
              <a:srgbClr val="4735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19190" y="6051550"/>
            <a:ext cx="88900" cy="11430"/>
          </a:xfrm>
          <a:custGeom>
            <a:avLst/>
            <a:gdLst/>
            <a:ahLst/>
            <a:cxnLst/>
            <a:rect l="l" t="t" r="r" b="b"/>
            <a:pathLst>
              <a:path w="88900" h="11429">
                <a:moveTo>
                  <a:pt x="72208" y="0"/>
                </a:moveTo>
                <a:lnTo>
                  <a:pt x="15544" y="0"/>
                </a:lnTo>
                <a:lnTo>
                  <a:pt x="0" y="11429"/>
                </a:lnTo>
                <a:lnTo>
                  <a:pt x="88537" y="11429"/>
                </a:lnTo>
                <a:lnTo>
                  <a:pt x="72208" y="0"/>
                </a:lnTo>
                <a:close/>
              </a:path>
            </a:pathLst>
          </a:custGeom>
          <a:solidFill>
            <a:srgbClr val="4735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7340" y="6068695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0" y="0"/>
                </a:moveTo>
                <a:lnTo>
                  <a:pt x="247404" y="0"/>
                </a:lnTo>
              </a:path>
            </a:pathLst>
          </a:custGeom>
          <a:ln w="11429">
            <a:solidFill>
              <a:srgbClr val="4836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03645" y="606869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410" y="0"/>
                </a:lnTo>
              </a:path>
            </a:pathLst>
          </a:custGeom>
          <a:ln w="11429">
            <a:solidFill>
              <a:srgbClr val="4836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96173" y="6084570"/>
            <a:ext cx="278130" cy="0"/>
          </a:xfrm>
          <a:custGeom>
            <a:avLst/>
            <a:gdLst/>
            <a:ahLst/>
            <a:cxnLst/>
            <a:rect l="l" t="t" r="r" b="b"/>
            <a:pathLst>
              <a:path w="278129">
                <a:moveTo>
                  <a:pt x="0" y="0"/>
                </a:moveTo>
                <a:lnTo>
                  <a:pt x="277529" y="0"/>
                </a:lnTo>
              </a:path>
            </a:pathLst>
          </a:custGeom>
          <a:ln w="3175">
            <a:solidFill>
              <a:srgbClr val="483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07815" y="6078854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848" y="0"/>
                </a:lnTo>
              </a:path>
            </a:pathLst>
          </a:custGeom>
          <a:ln w="8890">
            <a:solidFill>
              <a:srgbClr val="483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8875" y="6073775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308" y="0"/>
                </a:lnTo>
              </a:path>
            </a:pathLst>
          </a:custGeom>
          <a:ln w="3175">
            <a:solidFill>
              <a:srgbClr val="483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88100" y="607949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283" y="0"/>
                </a:lnTo>
              </a:path>
            </a:pathLst>
          </a:custGeom>
          <a:ln w="12700">
            <a:solidFill>
              <a:srgbClr val="483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77123" y="6084570"/>
            <a:ext cx="306705" cy="11430"/>
          </a:xfrm>
          <a:custGeom>
            <a:avLst/>
            <a:gdLst/>
            <a:ahLst/>
            <a:cxnLst/>
            <a:rect l="l" t="t" r="r" b="b"/>
            <a:pathLst>
              <a:path w="306704" h="11429">
                <a:moveTo>
                  <a:pt x="0" y="11429"/>
                </a:moveTo>
                <a:lnTo>
                  <a:pt x="306657" y="11429"/>
                </a:lnTo>
                <a:lnTo>
                  <a:pt x="306657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493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73358" y="6095365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633" y="0"/>
                </a:lnTo>
              </a:path>
            </a:pathLst>
          </a:custGeom>
          <a:ln w="3175">
            <a:solidFill>
              <a:srgbClr val="493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82918" y="6089650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5">
                <a:moveTo>
                  <a:pt x="0" y="0"/>
                </a:moveTo>
                <a:lnTo>
                  <a:pt x="162908" y="0"/>
                </a:lnTo>
              </a:path>
            </a:pathLst>
          </a:custGeom>
          <a:ln w="10160">
            <a:solidFill>
              <a:srgbClr val="493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59046" y="6106795"/>
            <a:ext cx="334645" cy="0"/>
          </a:xfrm>
          <a:custGeom>
            <a:avLst/>
            <a:gdLst/>
            <a:ahLst/>
            <a:cxnLst/>
            <a:rect l="l" t="t" r="r" b="b"/>
            <a:pathLst>
              <a:path w="334645">
                <a:moveTo>
                  <a:pt x="0" y="0"/>
                </a:moveTo>
                <a:lnTo>
                  <a:pt x="334251" y="0"/>
                </a:lnTo>
              </a:path>
            </a:pathLst>
          </a:custGeom>
          <a:ln w="3175">
            <a:solidFill>
              <a:srgbClr val="4A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69715" y="6094729"/>
            <a:ext cx="318135" cy="11430"/>
          </a:xfrm>
          <a:custGeom>
            <a:avLst/>
            <a:gdLst/>
            <a:ahLst/>
            <a:cxnLst/>
            <a:rect l="l" t="t" r="r" b="b"/>
            <a:pathLst>
              <a:path w="318135" h="11429">
                <a:moveTo>
                  <a:pt x="0" y="11430"/>
                </a:moveTo>
                <a:lnTo>
                  <a:pt x="317984" y="11430"/>
                </a:lnTo>
                <a:lnTo>
                  <a:pt x="317984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A39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22968" y="6101079"/>
            <a:ext cx="248285" cy="0"/>
          </a:xfrm>
          <a:custGeom>
            <a:avLst/>
            <a:gdLst/>
            <a:ahLst/>
            <a:cxnLst/>
            <a:rect l="l" t="t" r="r" b="b"/>
            <a:pathLst>
              <a:path w="248285">
                <a:moveTo>
                  <a:pt x="0" y="0"/>
                </a:moveTo>
                <a:lnTo>
                  <a:pt x="248258" y="0"/>
                </a:lnTo>
              </a:path>
            </a:pathLst>
          </a:custGeom>
          <a:ln w="12700">
            <a:solidFill>
              <a:srgbClr val="4A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39615" y="6111875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3200" y="0"/>
                </a:lnTo>
              </a:path>
            </a:pathLst>
          </a:custGeom>
          <a:ln w="11430">
            <a:solidFill>
              <a:srgbClr val="4B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80535" y="6111875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0" y="0"/>
                </a:moveTo>
                <a:lnTo>
                  <a:pt x="305205" y="0"/>
                </a:lnTo>
              </a:path>
            </a:pathLst>
          </a:custGeom>
          <a:ln w="11430">
            <a:solidFill>
              <a:srgbClr val="4B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44240" y="6115050"/>
            <a:ext cx="22225" cy="2540"/>
          </a:xfrm>
          <a:custGeom>
            <a:avLst/>
            <a:gdLst/>
            <a:ahLst/>
            <a:cxnLst/>
            <a:rect l="l" t="t" r="r" b="b"/>
            <a:pathLst>
              <a:path w="22225" h="2539">
                <a:moveTo>
                  <a:pt x="12849" y="0"/>
                </a:moveTo>
                <a:lnTo>
                  <a:pt x="0" y="2540"/>
                </a:lnTo>
                <a:lnTo>
                  <a:pt x="21814" y="2540"/>
                </a:lnTo>
                <a:lnTo>
                  <a:pt x="12849" y="0"/>
                </a:lnTo>
                <a:close/>
              </a:path>
            </a:pathLst>
          </a:custGeom>
          <a:solidFill>
            <a:srgbClr val="4B3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19041" y="6123304"/>
            <a:ext cx="394335" cy="0"/>
          </a:xfrm>
          <a:custGeom>
            <a:avLst/>
            <a:gdLst/>
            <a:ahLst/>
            <a:cxnLst/>
            <a:rect l="l" t="t" r="r" b="b"/>
            <a:pathLst>
              <a:path w="394335">
                <a:moveTo>
                  <a:pt x="0" y="0"/>
                </a:moveTo>
                <a:lnTo>
                  <a:pt x="393852" y="0"/>
                </a:lnTo>
              </a:path>
            </a:pathLst>
          </a:custGeom>
          <a:ln w="11429">
            <a:solidFill>
              <a:srgbClr val="4C3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32798" y="6123304"/>
            <a:ext cx="369570" cy="0"/>
          </a:xfrm>
          <a:custGeom>
            <a:avLst/>
            <a:gdLst/>
            <a:ahLst/>
            <a:cxnLst/>
            <a:rect l="l" t="t" r="r" b="b"/>
            <a:pathLst>
              <a:path w="369570">
                <a:moveTo>
                  <a:pt x="0" y="0"/>
                </a:moveTo>
                <a:lnTo>
                  <a:pt x="369271" y="0"/>
                </a:lnTo>
              </a:path>
            </a:pathLst>
          </a:custGeom>
          <a:ln w="11429">
            <a:solidFill>
              <a:srgbClr val="4C3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86418" y="612330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77" y="0"/>
                </a:lnTo>
              </a:path>
            </a:pathLst>
          </a:custGeom>
          <a:ln w="11429">
            <a:solidFill>
              <a:srgbClr val="4C3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16115" y="6127750"/>
            <a:ext cx="2501265" cy="12700"/>
          </a:xfrm>
          <a:custGeom>
            <a:avLst/>
            <a:gdLst/>
            <a:ahLst/>
            <a:cxnLst/>
            <a:rect l="l" t="t" r="r" b="b"/>
            <a:pathLst>
              <a:path w="2501265" h="12700">
                <a:moveTo>
                  <a:pt x="495659" y="0"/>
                </a:moveTo>
                <a:lnTo>
                  <a:pt x="105212" y="0"/>
                </a:lnTo>
                <a:lnTo>
                  <a:pt x="86924" y="10159"/>
                </a:lnTo>
                <a:lnTo>
                  <a:pt x="10724" y="10159"/>
                </a:lnTo>
                <a:lnTo>
                  <a:pt x="0" y="12700"/>
                </a:lnTo>
                <a:lnTo>
                  <a:pt x="506857" y="12700"/>
                </a:lnTo>
                <a:lnTo>
                  <a:pt x="495659" y="0"/>
                </a:lnTo>
                <a:close/>
              </a:path>
              <a:path w="2501265" h="12700">
                <a:moveTo>
                  <a:pt x="2484140" y="0"/>
                </a:moveTo>
                <a:lnTo>
                  <a:pt x="2121987" y="0"/>
                </a:lnTo>
                <a:lnTo>
                  <a:pt x="2079554" y="10159"/>
                </a:lnTo>
                <a:lnTo>
                  <a:pt x="1833174" y="10159"/>
                </a:lnTo>
                <a:lnTo>
                  <a:pt x="1828890" y="12700"/>
                </a:lnTo>
                <a:lnTo>
                  <a:pt x="2500718" y="12700"/>
                </a:lnTo>
                <a:lnTo>
                  <a:pt x="2498654" y="10159"/>
                </a:lnTo>
                <a:lnTo>
                  <a:pt x="2484140" y="0"/>
                </a:lnTo>
                <a:close/>
              </a:path>
              <a:path w="2501265" h="12700">
                <a:moveTo>
                  <a:pt x="785797" y="0"/>
                </a:moveTo>
                <a:lnTo>
                  <a:pt x="676727" y="0"/>
                </a:lnTo>
                <a:lnTo>
                  <a:pt x="612480" y="12700"/>
                </a:lnTo>
                <a:lnTo>
                  <a:pt x="830621" y="12700"/>
                </a:lnTo>
                <a:lnTo>
                  <a:pt x="785797" y="0"/>
                </a:lnTo>
                <a:close/>
              </a:path>
            </a:pathLst>
          </a:custGeom>
          <a:solidFill>
            <a:srgbClr val="4C3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76833" y="6149975"/>
            <a:ext cx="554990" cy="0"/>
          </a:xfrm>
          <a:custGeom>
            <a:avLst/>
            <a:gdLst/>
            <a:ahLst/>
            <a:cxnLst/>
            <a:rect l="l" t="t" r="r" b="b"/>
            <a:pathLst>
              <a:path w="554989">
                <a:moveTo>
                  <a:pt x="0" y="0"/>
                </a:moveTo>
                <a:lnTo>
                  <a:pt x="554537" y="0"/>
                </a:lnTo>
              </a:path>
            </a:pathLst>
          </a:custGeom>
          <a:ln w="3175">
            <a:solidFill>
              <a:srgbClr val="4D3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00029" y="6144259"/>
            <a:ext cx="526415" cy="0"/>
          </a:xfrm>
          <a:custGeom>
            <a:avLst/>
            <a:gdLst/>
            <a:ahLst/>
            <a:cxnLst/>
            <a:rect l="l" t="t" r="r" b="b"/>
            <a:pathLst>
              <a:path w="526414">
                <a:moveTo>
                  <a:pt x="0" y="0"/>
                </a:moveTo>
                <a:lnTo>
                  <a:pt x="526303" y="0"/>
                </a:lnTo>
              </a:path>
            </a:pathLst>
          </a:custGeom>
          <a:ln w="10159">
            <a:solidFill>
              <a:srgbClr val="4D3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27870" y="6144895"/>
            <a:ext cx="697230" cy="0"/>
          </a:xfrm>
          <a:custGeom>
            <a:avLst/>
            <a:gdLst/>
            <a:ahLst/>
            <a:cxnLst/>
            <a:rect l="l" t="t" r="r" b="b"/>
            <a:pathLst>
              <a:path w="697229">
                <a:moveTo>
                  <a:pt x="0" y="0"/>
                </a:moveTo>
                <a:lnTo>
                  <a:pt x="697218" y="0"/>
                </a:lnTo>
              </a:path>
            </a:pathLst>
          </a:custGeom>
          <a:ln w="11429">
            <a:solidFill>
              <a:srgbClr val="4D3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77198" y="6144895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0" y="0"/>
                </a:moveTo>
                <a:lnTo>
                  <a:pt x="305397" y="0"/>
                </a:lnTo>
              </a:path>
            </a:pathLst>
          </a:custGeom>
          <a:ln w="11429">
            <a:solidFill>
              <a:srgbClr val="4D3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43654" y="6149340"/>
            <a:ext cx="2590800" cy="12700"/>
          </a:xfrm>
          <a:custGeom>
            <a:avLst/>
            <a:gdLst/>
            <a:ahLst/>
            <a:cxnLst/>
            <a:rect l="l" t="t" r="r" b="b"/>
            <a:pathLst>
              <a:path w="2590800" h="12700">
                <a:moveTo>
                  <a:pt x="587156" y="0"/>
                </a:moveTo>
                <a:lnTo>
                  <a:pt x="34925" y="0"/>
                </a:lnTo>
                <a:lnTo>
                  <a:pt x="0" y="12700"/>
                </a:lnTo>
                <a:lnTo>
                  <a:pt x="970989" y="12700"/>
                </a:lnTo>
                <a:lnTo>
                  <a:pt x="965835" y="8890"/>
                </a:lnTo>
                <a:lnTo>
                  <a:pt x="594995" y="8890"/>
                </a:lnTo>
                <a:lnTo>
                  <a:pt x="587156" y="0"/>
                </a:lnTo>
                <a:close/>
              </a:path>
              <a:path w="2590800" h="12700">
                <a:moveTo>
                  <a:pt x="934458" y="0"/>
                </a:moveTo>
                <a:lnTo>
                  <a:pt x="639967" y="0"/>
                </a:lnTo>
                <a:lnTo>
                  <a:pt x="594995" y="8890"/>
                </a:lnTo>
                <a:lnTo>
                  <a:pt x="965835" y="8890"/>
                </a:lnTo>
                <a:lnTo>
                  <a:pt x="934458" y="0"/>
                </a:lnTo>
                <a:close/>
              </a:path>
              <a:path w="2590800" h="12700">
                <a:moveTo>
                  <a:pt x="2580401" y="0"/>
                </a:moveTo>
                <a:lnTo>
                  <a:pt x="1886357" y="0"/>
                </a:lnTo>
                <a:lnTo>
                  <a:pt x="1864938" y="12700"/>
                </a:lnTo>
                <a:lnTo>
                  <a:pt x="2590720" y="12700"/>
                </a:lnTo>
                <a:lnTo>
                  <a:pt x="2580401" y="0"/>
                </a:lnTo>
                <a:close/>
              </a:path>
            </a:pathLst>
          </a:custGeom>
          <a:solidFill>
            <a:srgbClr val="4E3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17223" y="6171565"/>
            <a:ext cx="1010919" cy="0"/>
          </a:xfrm>
          <a:custGeom>
            <a:avLst/>
            <a:gdLst/>
            <a:ahLst/>
            <a:cxnLst/>
            <a:rect l="l" t="t" r="r" b="b"/>
            <a:pathLst>
              <a:path w="1010920">
                <a:moveTo>
                  <a:pt x="0" y="0"/>
                </a:moveTo>
                <a:lnTo>
                  <a:pt x="1010308" y="0"/>
                </a:lnTo>
              </a:path>
            </a:pathLst>
          </a:custGeom>
          <a:ln w="3809">
            <a:solidFill>
              <a:srgbClr val="4F3E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34923" y="6165215"/>
            <a:ext cx="984250" cy="0"/>
          </a:xfrm>
          <a:custGeom>
            <a:avLst/>
            <a:gdLst/>
            <a:ahLst/>
            <a:cxnLst/>
            <a:rect l="l" t="t" r="r" b="b"/>
            <a:pathLst>
              <a:path w="984250">
                <a:moveTo>
                  <a:pt x="0" y="0"/>
                </a:moveTo>
                <a:lnTo>
                  <a:pt x="984016" y="0"/>
                </a:lnTo>
              </a:path>
            </a:pathLst>
          </a:custGeom>
          <a:ln w="8890">
            <a:solidFill>
              <a:srgbClr val="4F3E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89315" y="6167120"/>
            <a:ext cx="754380" cy="0"/>
          </a:xfrm>
          <a:custGeom>
            <a:avLst/>
            <a:gdLst/>
            <a:ahLst/>
            <a:cxnLst/>
            <a:rect l="l" t="t" r="r" b="b"/>
            <a:pathLst>
              <a:path w="754379">
                <a:moveTo>
                  <a:pt x="0" y="0"/>
                </a:moveTo>
                <a:lnTo>
                  <a:pt x="754346" y="0"/>
                </a:lnTo>
              </a:path>
            </a:pathLst>
          </a:custGeom>
          <a:ln w="12700">
            <a:solidFill>
              <a:srgbClr val="4F3E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88012" y="6181725"/>
            <a:ext cx="1052195" cy="0"/>
          </a:xfrm>
          <a:custGeom>
            <a:avLst/>
            <a:gdLst/>
            <a:ahLst/>
            <a:cxnLst/>
            <a:rect l="l" t="t" r="r" b="b"/>
            <a:pathLst>
              <a:path w="1052195">
                <a:moveTo>
                  <a:pt x="0" y="0"/>
                </a:moveTo>
                <a:lnTo>
                  <a:pt x="1051667" y="0"/>
                </a:lnTo>
              </a:path>
            </a:pathLst>
          </a:custGeom>
          <a:ln w="3810">
            <a:solidFill>
              <a:srgbClr val="4F3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04443" y="6176009"/>
            <a:ext cx="1029335" cy="0"/>
          </a:xfrm>
          <a:custGeom>
            <a:avLst/>
            <a:gdLst/>
            <a:ahLst/>
            <a:cxnLst/>
            <a:rect l="l" t="t" r="r" b="b"/>
            <a:pathLst>
              <a:path w="1029335">
                <a:moveTo>
                  <a:pt x="0" y="0"/>
                </a:moveTo>
                <a:lnTo>
                  <a:pt x="1029101" y="0"/>
                </a:lnTo>
              </a:path>
            </a:pathLst>
          </a:custGeom>
          <a:ln w="7619">
            <a:solidFill>
              <a:srgbClr val="4F3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72180" y="6177915"/>
            <a:ext cx="779780" cy="0"/>
          </a:xfrm>
          <a:custGeom>
            <a:avLst/>
            <a:gdLst/>
            <a:ahLst/>
            <a:cxnLst/>
            <a:rect l="l" t="t" r="r" b="b"/>
            <a:pathLst>
              <a:path w="779779">
                <a:moveTo>
                  <a:pt x="0" y="0"/>
                </a:moveTo>
                <a:lnTo>
                  <a:pt x="779737" y="0"/>
                </a:lnTo>
              </a:path>
            </a:pathLst>
          </a:custGeom>
          <a:ln w="11429">
            <a:solidFill>
              <a:srgbClr val="4F3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59297" y="6192520"/>
            <a:ext cx="1086485" cy="0"/>
          </a:xfrm>
          <a:custGeom>
            <a:avLst/>
            <a:gdLst/>
            <a:ahLst/>
            <a:cxnLst/>
            <a:rect l="l" t="t" r="r" b="b"/>
            <a:pathLst>
              <a:path w="1086485">
                <a:moveTo>
                  <a:pt x="0" y="0"/>
                </a:moveTo>
                <a:lnTo>
                  <a:pt x="1085940" y="0"/>
                </a:lnTo>
              </a:path>
            </a:pathLst>
          </a:custGeom>
          <a:ln w="5079">
            <a:solidFill>
              <a:srgbClr val="503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75233" y="618617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735" y="0"/>
                </a:lnTo>
              </a:path>
            </a:pathLst>
          </a:custGeom>
          <a:ln w="7620">
            <a:solidFill>
              <a:srgbClr val="503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52902" y="6188709"/>
            <a:ext cx="808355" cy="0"/>
          </a:xfrm>
          <a:custGeom>
            <a:avLst/>
            <a:gdLst/>
            <a:ahLst/>
            <a:cxnLst/>
            <a:rect l="l" t="t" r="r" b="b"/>
            <a:pathLst>
              <a:path w="808354">
                <a:moveTo>
                  <a:pt x="0" y="0"/>
                </a:moveTo>
                <a:lnTo>
                  <a:pt x="808301" y="0"/>
                </a:lnTo>
              </a:path>
            </a:pathLst>
          </a:custGeom>
          <a:ln w="12700">
            <a:solidFill>
              <a:srgbClr val="503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34386" y="6199504"/>
            <a:ext cx="1117600" cy="0"/>
          </a:xfrm>
          <a:custGeom>
            <a:avLst/>
            <a:gdLst/>
            <a:ahLst/>
            <a:cxnLst/>
            <a:rect l="l" t="t" r="r" b="b"/>
            <a:pathLst>
              <a:path w="1117600">
                <a:moveTo>
                  <a:pt x="0" y="0"/>
                </a:moveTo>
                <a:lnTo>
                  <a:pt x="1117391" y="0"/>
                </a:lnTo>
              </a:path>
            </a:pathLst>
          </a:custGeom>
          <a:ln w="11429">
            <a:solidFill>
              <a:srgbClr val="514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35767" y="6199504"/>
            <a:ext cx="833755" cy="0"/>
          </a:xfrm>
          <a:custGeom>
            <a:avLst/>
            <a:gdLst/>
            <a:ahLst/>
            <a:cxnLst/>
            <a:rect l="l" t="t" r="r" b="b"/>
            <a:pathLst>
              <a:path w="833754">
                <a:moveTo>
                  <a:pt x="0" y="0"/>
                </a:moveTo>
                <a:lnTo>
                  <a:pt x="833692" y="0"/>
                </a:lnTo>
              </a:path>
            </a:pathLst>
          </a:custGeom>
          <a:ln w="11429">
            <a:solidFill>
              <a:srgbClr val="514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11965" y="6210934"/>
            <a:ext cx="1146175" cy="0"/>
          </a:xfrm>
          <a:custGeom>
            <a:avLst/>
            <a:gdLst/>
            <a:ahLst/>
            <a:cxnLst/>
            <a:rect l="l" t="t" r="r" b="b"/>
            <a:pathLst>
              <a:path w="1146175">
                <a:moveTo>
                  <a:pt x="0" y="0"/>
                </a:moveTo>
                <a:lnTo>
                  <a:pt x="1145696" y="0"/>
                </a:lnTo>
              </a:path>
            </a:pathLst>
          </a:custGeom>
          <a:ln w="11429">
            <a:solidFill>
              <a:srgbClr val="524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16489" y="6210934"/>
            <a:ext cx="862330" cy="0"/>
          </a:xfrm>
          <a:custGeom>
            <a:avLst/>
            <a:gdLst/>
            <a:ahLst/>
            <a:cxnLst/>
            <a:rect l="l" t="t" r="r" b="b"/>
            <a:pathLst>
              <a:path w="862329">
                <a:moveTo>
                  <a:pt x="0" y="0"/>
                </a:moveTo>
                <a:lnTo>
                  <a:pt x="862256" y="0"/>
                </a:lnTo>
              </a:path>
            </a:pathLst>
          </a:custGeom>
          <a:ln w="11429">
            <a:solidFill>
              <a:srgbClr val="524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93636" y="6225540"/>
            <a:ext cx="1169035" cy="0"/>
          </a:xfrm>
          <a:custGeom>
            <a:avLst/>
            <a:gdLst/>
            <a:ahLst/>
            <a:cxnLst/>
            <a:rect l="l" t="t" r="r" b="b"/>
            <a:pathLst>
              <a:path w="1169035">
                <a:moveTo>
                  <a:pt x="0" y="0"/>
                </a:moveTo>
                <a:lnTo>
                  <a:pt x="1168602" y="0"/>
                </a:lnTo>
              </a:path>
            </a:pathLst>
          </a:custGeom>
          <a:ln w="5079">
            <a:solidFill>
              <a:srgbClr val="53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06983" y="6219190"/>
            <a:ext cx="1152525" cy="0"/>
          </a:xfrm>
          <a:custGeom>
            <a:avLst/>
            <a:gdLst/>
            <a:ahLst/>
            <a:cxnLst/>
            <a:rect l="l" t="t" r="r" b="b"/>
            <a:pathLst>
              <a:path w="1152525">
                <a:moveTo>
                  <a:pt x="0" y="0"/>
                </a:moveTo>
                <a:lnTo>
                  <a:pt x="1151986" y="0"/>
                </a:lnTo>
              </a:path>
            </a:pathLst>
          </a:custGeom>
          <a:ln w="7620">
            <a:solidFill>
              <a:srgbClr val="53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98547" y="6225540"/>
            <a:ext cx="887730" cy="0"/>
          </a:xfrm>
          <a:custGeom>
            <a:avLst/>
            <a:gdLst/>
            <a:ahLst/>
            <a:cxnLst/>
            <a:rect l="l" t="t" r="r" b="b"/>
            <a:pathLst>
              <a:path w="887729">
                <a:moveTo>
                  <a:pt x="0" y="0"/>
                </a:moveTo>
                <a:lnTo>
                  <a:pt x="887421" y="0"/>
                </a:lnTo>
              </a:path>
            </a:pathLst>
          </a:custGeom>
          <a:ln w="5079">
            <a:solidFill>
              <a:srgbClr val="53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12205" y="6219190"/>
            <a:ext cx="868680" cy="0"/>
          </a:xfrm>
          <a:custGeom>
            <a:avLst/>
            <a:gdLst/>
            <a:ahLst/>
            <a:cxnLst/>
            <a:rect l="l" t="t" r="r" b="b"/>
            <a:pathLst>
              <a:path w="868679">
                <a:moveTo>
                  <a:pt x="0" y="0"/>
                </a:moveTo>
                <a:lnTo>
                  <a:pt x="868604" y="0"/>
                </a:lnTo>
              </a:path>
            </a:pathLst>
          </a:custGeom>
          <a:ln w="7620">
            <a:solidFill>
              <a:srgbClr val="53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64267" y="6232525"/>
            <a:ext cx="1204595" cy="0"/>
          </a:xfrm>
          <a:custGeom>
            <a:avLst/>
            <a:gdLst/>
            <a:ahLst/>
            <a:cxnLst/>
            <a:rect l="l" t="t" r="r" b="b"/>
            <a:pathLst>
              <a:path w="1204595">
                <a:moveTo>
                  <a:pt x="0" y="0"/>
                </a:moveTo>
                <a:lnTo>
                  <a:pt x="1204510" y="0"/>
                </a:lnTo>
              </a:path>
            </a:pathLst>
          </a:custGeom>
          <a:ln w="11430">
            <a:solidFill>
              <a:srgbClr val="534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62384" y="6232525"/>
            <a:ext cx="934085" cy="0"/>
          </a:xfrm>
          <a:custGeom>
            <a:avLst/>
            <a:gdLst/>
            <a:ahLst/>
            <a:cxnLst/>
            <a:rect l="l" t="t" r="r" b="b"/>
            <a:pathLst>
              <a:path w="934085">
                <a:moveTo>
                  <a:pt x="0" y="0"/>
                </a:moveTo>
                <a:lnTo>
                  <a:pt x="933903" y="0"/>
                </a:lnTo>
              </a:path>
            </a:pathLst>
          </a:custGeom>
          <a:ln w="11430">
            <a:solidFill>
              <a:srgbClr val="534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41583" y="6246495"/>
            <a:ext cx="1231900" cy="0"/>
          </a:xfrm>
          <a:custGeom>
            <a:avLst/>
            <a:gdLst/>
            <a:ahLst/>
            <a:cxnLst/>
            <a:rect l="l" t="t" r="r" b="b"/>
            <a:pathLst>
              <a:path w="1231900">
                <a:moveTo>
                  <a:pt x="0" y="0"/>
                </a:moveTo>
                <a:lnTo>
                  <a:pt x="1231443" y="0"/>
                </a:lnTo>
              </a:path>
            </a:pathLst>
          </a:custGeom>
          <a:ln w="6350">
            <a:solidFill>
              <a:srgbClr val="5444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59862" y="6240145"/>
            <a:ext cx="1210310" cy="0"/>
          </a:xfrm>
          <a:custGeom>
            <a:avLst/>
            <a:gdLst/>
            <a:ahLst/>
            <a:cxnLst/>
            <a:rect l="l" t="t" r="r" b="b"/>
            <a:pathLst>
              <a:path w="1210310">
                <a:moveTo>
                  <a:pt x="0" y="0"/>
                </a:moveTo>
                <a:lnTo>
                  <a:pt x="1209896" y="0"/>
                </a:lnTo>
              </a:path>
            </a:pathLst>
          </a:custGeom>
          <a:ln w="6350">
            <a:solidFill>
              <a:srgbClr val="5444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29838" y="6243320"/>
            <a:ext cx="975994" cy="0"/>
          </a:xfrm>
          <a:custGeom>
            <a:avLst/>
            <a:gdLst/>
            <a:ahLst/>
            <a:cxnLst/>
            <a:rect l="l" t="t" r="r" b="b"/>
            <a:pathLst>
              <a:path w="975995">
                <a:moveTo>
                  <a:pt x="0" y="0"/>
                </a:moveTo>
                <a:lnTo>
                  <a:pt x="975736" y="0"/>
                </a:lnTo>
              </a:path>
            </a:pathLst>
          </a:custGeom>
          <a:ln w="12700">
            <a:solidFill>
              <a:srgbClr val="5444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10927" y="6257290"/>
            <a:ext cx="1268095" cy="0"/>
          </a:xfrm>
          <a:custGeom>
            <a:avLst/>
            <a:gdLst/>
            <a:ahLst/>
            <a:cxnLst/>
            <a:rect l="l" t="t" r="r" b="b"/>
            <a:pathLst>
              <a:path w="1268095">
                <a:moveTo>
                  <a:pt x="0" y="0"/>
                </a:moveTo>
                <a:lnTo>
                  <a:pt x="1267658" y="0"/>
                </a:lnTo>
              </a:path>
            </a:pathLst>
          </a:custGeom>
          <a:ln w="5079">
            <a:solidFill>
              <a:srgbClr val="554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24086" y="6251575"/>
            <a:ext cx="1251585" cy="0"/>
          </a:xfrm>
          <a:custGeom>
            <a:avLst/>
            <a:gdLst/>
            <a:ahLst/>
            <a:cxnLst/>
            <a:rect l="l" t="t" r="r" b="b"/>
            <a:pathLst>
              <a:path w="1251585">
                <a:moveTo>
                  <a:pt x="0" y="0"/>
                </a:moveTo>
                <a:lnTo>
                  <a:pt x="1251557" y="0"/>
                </a:lnTo>
              </a:path>
            </a:pathLst>
          </a:custGeom>
          <a:ln w="6350">
            <a:solidFill>
              <a:srgbClr val="554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00908" y="6254115"/>
            <a:ext cx="1013460" cy="0"/>
          </a:xfrm>
          <a:custGeom>
            <a:avLst/>
            <a:gdLst/>
            <a:ahLst/>
            <a:cxnLst/>
            <a:rect l="l" t="t" r="r" b="b"/>
            <a:pathLst>
              <a:path w="1013459">
                <a:moveTo>
                  <a:pt x="0" y="0"/>
                </a:moveTo>
                <a:lnTo>
                  <a:pt x="1012921" y="0"/>
                </a:lnTo>
              </a:path>
            </a:pathLst>
          </a:custGeom>
          <a:ln w="11429">
            <a:solidFill>
              <a:srgbClr val="554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94458" y="6268084"/>
            <a:ext cx="1289685" cy="0"/>
          </a:xfrm>
          <a:custGeom>
            <a:avLst/>
            <a:gdLst/>
            <a:ahLst/>
            <a:cxnLst/>
            <a:rect l="l" t="t" r="r" b="b"/>
            <a:pathLst>
              <a:path w="1289685">
                <a:moveTo>
                  <a:pt x="0" y="0"/>
                </a:moveTo>
                <a:lnTo>
                  <a:pt x="1289684" y="0"/>
                </a:lnTo>
              </a:path>
            </a:pathLst>
          </a:custGeom>
          <a:ln w="6350">
            <a:solidFill>
              <a:srgbClr val="56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06482" y="6262370"/>
            <a:ext cx="1275080" cy="0"/>
          </a:xfrm>
          <a:custGeom>
            <a:avLst/>
            <a:gdLst/>
            <a:ahLst/>
            <a:cxnLst/>
            <a:rect l="l" t="t" r="r" b="b"/>
            <a:pathLst>
              <a:path w="1275079">
                <a:moveTo>
                  <a:pt x="0" y="0"/>
                </a:moveTo>
                <a:lnTo>
                  <a:pt x="1274718" y="0"/>
                </a:lnTo>
              </a:path>
            </a:pathLst>
          </a:custGeom>
          <a:ln w="5079">
            <a:solidFill>
              <a:srgbClr val="56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68361" y="6265545"/>
            <a:ext cx="1055370" cy="0"/>
          </a:xfrm>
          <a:custGeom>
            <a:avLst/>
            <a:gdLst/>
            <a:ahLst/>
            <a:cxnLst/>
            <a:rect l="l" t="t" r="r" b="b"/>
            <a:pathLst>
              <a:path w="1055370">
                <a:moveTo>
                  <a:pt x="0" y="0"/>
                </a:moveTo>
                <a:lnTo>
                  <a:pt x="1054755" y="0"/>
                </a:lnTo>
              </a:path>
            </a:pathLst>
          </a:custGeom>
          <a:ln w="11429">
            <a:solidFill>
              <a:srgbClr val="56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53294" y="6275704"/>
            <a:ext cx="1337945" cy="0"/>
          </a:xfrm>
          <a:custGeom>
            <a:avLst/>
            <a:gdLst/>
            <a:ahLst/>
            <a:cxnLst/>
            <a:rect l="l" t="t" r="r" b="b"/>
            <a:pathLst>
              <a:path w="1337945">
                <a:moveTo>
                  <a:pt x="0" y="0"/>
                </a:moveTo>
                <a:lnTo>
                  <a:pt x="1337714" y="0"/>
                </a:lnTo>
              </a:path>
            </a:pathLst>
          </a:custGeom>
          <a:ln w="11429">
            <a:solidFill>
              <a:srgbClr val="574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39431" y="6275704"/>
            <a:ext cx="1092200" cy="0"/>
          </a:xfrm>
          <a:custGeom>
            <a:avLst/>
            <a:gdLst/>
            <a:ahLst/>
            <a:cxnLst/>
            <a:rect l="l" t="t" r="r" b="b"/>
            <a:pathLst>
              <a:path w="1092200">
                <a:moveTo>
                  <a:pt x="0" y="0"/>
                </a:moveTo>
                <a:lnTo>
                  <a:pt x="1091940" y="0"/>
                </a:lnTo>
              </a:path>
            </a:pathLst>
          </a:custGeom>
          <a:ln w="11429">
            <a:solidFill>
              <a:srgbClr val="574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18010" y="6287134"/>
            <a:ext cx="1379220" cy="0"/>
          </a:xfrm>
          <a:custGeom>
            <a:avLst/>
            <a:gdLst/>
            <a:ahLst/>
            <a:cxnLst/>
            <a:rect l="l" t="t" r="r" b="b"/>
            <a:pathLst>
              <a:path w="1379220">
                <a:moveTo>
                  <a:pt x="0" y="0"/>
                </a:moveTo>
                <a:lnTo>
                  <a:pt x="1378883" y="0"/>
                </a:lnTo>
              </a:path>
            </a:pathLst>
          </a:custGeom>
          <a:ln w="11429">
            <a:solidFill>
              <a:srgbClr val="574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06885" y="6287134"/>
            <a:ext cx="1134110" cy="0"/>
          </a:xfrm>
          <a:custGeom>
            <a:avLst/>
            <a:gdLst/>
            <a:ahLst/>
            <a:cxnLst/>
            <a:rect l="l" t="t" r="r" b="b"/>
            <a:pathLst>
              <a:path w="1134109">
                <a:moveTo>
                  <a:pt x="0" y="0"/>
                </a:moveTo>
                <a:lnTo>
                  <a:pt x="1133773" y="0"/>
                </a:lnTo>
              </a:path>
            </a:pathLst>
          </a:custGeom>
          <a:ln w="11429">
            <a:solidFill>
              <a:srgbClr val="574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82726" y="6297929"/>
            <a:ext cx="1420495" cy="0"/>
          </a:xfrm>
          <a:custGeom>
            <a:avLst/>
            <a:gdLst/>
            <a:ahLst/>
            <a:cxnLst/>
            <a:rect l="l" t="t" r="r" b="b"/>
            <a:pathLst>
              <a:path w="1420495">
                <a:moveTo>
                  <a:pt x="0" y="0"/>
                </a:moveTo>
                <a:lnTo>
                  <a:pt x="1420051" y="0"/>
                </a:lnTo>
              </a:path>
            </a:pathLst>
          </a:custGeom>
          <a:ln w="12700">
            <a:solidFill>
              <a:srgbClr val="5848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74338" y="6297929"/>
            <a:ext cx="1176020" cy="0"/>
          </a:xfrm>
          <a:custGeom>
            <a:avLst/>
            <a:gdLst/>
            <a:ahLst/>
            <a:cxnLst/>
            <a:rect l="l" t="t" r="r" b="b"/>
            <a:pathLst>
              <a:path w="1176020">
                <a:moveTo>
                  <a:pt x="0" y="0"/>
                </a:moveTo>
                <a:lnTo>
                  <a:pt x="1175606" y="0"/>
                </a:lnTo>
              </a:path>
            </a:pathLst>
          </a:custGeom>
          <a:ln w="12700">
            <a:solidFill>
              <a:srgbClr val="5848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59203" y="6311900"/>
            <a:ext cx="1461770" cy="0"/>
          </a:xfrm>
          <a:custGeom>
            <a:avLst/>
            <a:gdLst/>
            <a:ahLst/>
            <a:cxnLst/>
            <a:rect l="l" t="t" r="r" b="b"/>
            <a:pathLst>
              <a:path w="1461770">
                <a:moveTo>
                  <a:pt x="0" y="0"/>
                </a:moveTo>
                <a:lnTo>
                  <a:pt x="1461672" y="0"/>
                </a:lnTo>
              </a:path>
            </a:pathLst>
          </a:custGeom>
          <a:ln w="7620">
            <a:solidFill>
              <a:srgbClr val="594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78806" y="6305550"/>
            <a:ext cx="1424940" cy="0"/>
          </a:xfrm>
          <a:custGeom>
            <a:avLst/>
            <a:gdLst/>
            <a:ahLst/>
            <a:cxnLst/>
            <a:rect l="l" t="t" r="r" b="b"/>
            <a:pathLst>
              <a:path w="1424939">
                <a:moveTo>
                  <a:pt x="0" y="0"/>
                </a:moveTo>
                <a:lnTo>
                  <a:pt x="1424626" y="0"/>
                </a:lnTo>
              </a:path>
            </a:pathLst>
          </a:custGeom>
          <a:ln w="5079">
            <a:solidFill>
              <a:srgbClr val="594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41792" y="6309359"/>
            <a:ext cx="1217930" cy="0"/>
          </a:xfrm>
          <a:custGeom>
            <a:avLst/>
            <a:gdLst/>
            <a:ahLst/>
            <a:cxnLst/>
            <a:rect l="l" t="t" r="r" b="b"/>
            <a:pathLst>
              <a:path w="1217929">
                <a:moveTo>
                  <a:pt x="0" y="0"/>
                </a:moveTo>
                <a:lnTo>
                  <a:pt x="1217440" y="0"/>
                </a:lnTo>
              </a:path>
            </a:pathLst>
          </a:custGeom>
          <a:ln w="12700">
            <a:solidFill>
              <a:srgbClr val="594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16079" y="6320154"/>
            <a:ext cx="1564005" cy="0"/>
          </a:xfrm>
          <a:custGeom>
            <a:avLst/>
            <a:gdLst/>
            <a:ahLst/>
            <a:cxnLst/>
            <a:rect l="l" t="t" r="r" b="b"/>
            <a:pathLst>
              <a:path w="1564004">
                <a:moveTo>
                  <a:pt x="0" y="0"/>
                </a:moveTo>
                <a:lnTo>
                  <a:pt x="1563964" y="0"/>
                </a:lnTo>
              </a:path>
            </a:pathLst>
          </a:custGeom>
          <a:ln w="11429">
            <a:solidFill>
              <a:srgbClr val="5A4A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312862" y="6320154"/>
            <a:ext cx="1254760" cy="0"/>
          </a:xfrm>
          <a:custGeom>
            <a:avLst/>
            <a:gdLst/>
            <a:ahLst/>
            <a:cxnLst/>
            <a:rect l="l" t="t" r="r" b="b"/>
            <a:pathLst>
              <a:path w="1254759">
                <a:moveTo>
                  <a:pt x="0" y="0"/>
                </a:moveTo>
                <a:lnTo>
                  <a:pt x="1254625" y="0"/>
                </a:lnTo>
              </a:path>
            </a:pathLst>
          </a:custGeom>
          <a:ln w="11429">
            <a:solidFill>
              <a:srgbClr val="5A4A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80795" y="6330950"/>
            <a:ext cx="1647825" cy="0"/>
          </a:xfrm>
          <a:custGeom>
            <a:avLst/>
            <a:gdLst/>
            <a:ahLst/>
            <a:cxnLst/>
            <a:rect l="l" t="t" r="r" b="b"/>
            <a:pathLst>
              <a:path w="1647825">
                <a:moveTo>
                  <a:pt x="0" y="0"/>
                </a:moveTo>
                <a:lnTo>
                  <a:pt x="1647657" y="0"/>
                </a:lnTo>
              </a:path>
            </a:pathLst>
          </a:custGeom>
          <a:ln w="12700">
            <a:solidFill>
              <a:srgbClr val="5A4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80315" y="6330950"/>
            <a:ext cx="1296670" cy="0"/>
          </a:xfrm>
          <a:custGeom>
            <a:avLst/>
            <a:gdLst/>
            <a:ahLst/>
            <a:cxnLst/>
            <a:rect l="l" t="t" r="r" b="b"/>
            <a:pathLst>
              <a:path w="1296670">
                <a:moveTo>
                  <a:pt x="0" y="0"/>
                </a:moveTo>
                <a:lnTo>
                  <a:pt x="1296458" y="0"/>
                </a:lnTo>
              </a:path>
            </a:pathLst>
          </a:custGeom>
          <a:ln w="12700">
            <a:solidFill>
              <a:srgbClr val="5A4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49431" y="6341745"/>
            <a:ext cx="1722120" cy="0"/>
          </a:xfrm>
          <a:custGeom>
            <a:avLst/>
            <a:gdLst/>
            <a:ahLst/>
            <a:cxnLst/>
            <a:rect l="l" t="t" r="r" b="b"/>
            <a:pathLst>
              <a:path w="1722120">
                <a:moveTo>
                  <a:pt x="0" y="0"/>
                </a:moveTo>
                <a:lnTo>
                  <a:pt x="1722051" y="0"/>
                </a:lnTo>
              </a:path>
            </a:pathLst>
          </a:custGeom>
          <a:ln w="11429">
            <a:solidFill>
              <a:srgbClr val="5B4B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51385" y="6341745"/>
            <a:ext cx="1334135" cy="0"/>
          </a:xfrm>
          <a:custGeom>
            <a:avLst/>
            <a:gdLst/>
            <a:ahLst/>
            <a:cxnLst/>
            <a:rect l="l" t="t" r="r" b="b"/>
            <a:pathLst>
              <a:path w="1334134">
                <a:moveTo>
                  <a:pt x="0" y="0"/>
                </a:moveTo>
                <a:lnTo>
                  <a:pt x="1333643" y="0"/>
                </a:lnTo>
              </a:path>
            </a:pathLst>
          </a:custGeom>
          <a:ln w="11429">
            <a:solidFill>
              <a:srgbClr val="5B4B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14147" y="6352540"/>
            <a:ext cx="1805939" cy="0"/>
          </a:xfrm>
          <a:custGeom>
            <a:avLst/>
            <a:gdLst/>
            <a:ahLst/>
            <a:cxnLst/>
            <a:rect l="l" t="t" r="r" b="b"/>
            <a:pathLst>
              <a:path w="1805939">
                <a:moveTo>
                  <a:pt x="0" y="0"/>
                </a:moveTo>
                <a:lnTo>
                  <a:pt x="1805745" y="0"/>
                </a:lnTo>
              </a:path>
            </a:pathLst>
          </a:custGeom>
          <a:ln w="12700">
            <a:solidFill>
              <a:srgbClr val="5C4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18838" y="6352540"/>
            <a:ext cx="1376045" cy="0"/>
          </a:xfrm>
          <a:custGeom>
            <a:avLst/>
            <a:gdLst/>
            <a:ahLst/>
            <a:cxnLst/>
            <a:rect l="l" t="t" r="r" b="b"/>
            <a:pathLst>
              <a:path w="1376045">
                <a:moveTo>
                  <a:pt x="0" y="0"/>
                </a:moveTo>
                <a:lnTo>
                  <a:pt x="1375477" y="0"/>
                </a:lnTo>
              </a:path>
            </a:pathLst>
          </a:custGeom>
          <a:ln w="12700">
            <a:solidFill>
              <a:srgbClr val="5C4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82784" y="6363334"/>
            <a:ext cx="1880235" cy="0"/>
          </a:xfrm>
          <a:custGeom>
            <a:avLst/>
            <a:gdLst/>
            <a:ahLst/>
            <a:cxnLst/>
            <a:rect l="l" t="t" r="r" b="b"/>
            <a:pathLst>
              <a:path w="1880235">
                <a:moveTo>
                  <a:pt x="0" y="0"/>
                </a:moveTo>
                <a:lnTo>
                  <a:pt x="1880139" y="0"/>
                </a:lnTo>
              </a:path>
            </a:pathLst>
          </a:custGeom>
          <a:ln w="11429">
            <a:solidFill>
              <a:srgbClr val="5D4D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89908" y="6363334"/>
            <a:ext cx="1412875" cy="0"/>
          </a:xfrm>
          <a:custGeom>
            <a:avLst/>
            <a:gdLst/>
            <a:ahLst/>
            <a:cxnLst/>
            <a:rect l="l" t="t" r="r" b="b"/>
            <a:pathLst>
              <a:path w="1412875">
                <a:moveTo>
                  <a:pt x="0" y="0"/>
                </a:moveTo>
                <a:lnTo>
                  <a:pt x="1412662" y="0"/>
                </a:lnTo>
              </a:path>
            </a:pathLst>
          </a:custGeom>
          <a:ln w="11429">
            <a:solidFill>
              <a:srgbClr val="5D4D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47500" y="6367779"/>
            <a:ext cx="3364865" cy="12700"/>
          </a:xfrm>
          <a:custGeom>
            <a:avLst/>
            <a:gdLst/>
            <a:ahLst/>
            <a:cxnLst/>
            <a:rect l="l" t="t" r="r" b="b"/>
            <a:pathLst>
              <a:path w="3364865" h="12700">
                <a:moveTo>
                  <a:pt x="1910044" y="0"/>
                </a:moveTo>
                <a:lnTo>
                  <a:pt x="39204" y="0"/>
                </a:lnTo>
                <a:lnTo>
                  <a:pt x="0" y="12700"/>
                </a:lnTo>
                <a:lnTo>
                  <a:pt x="3364357" y="12700"/>
                </a:lnTo>
                <a:lnTo>
                  <a:pt x="3358166" y="5080"/>
                </a:lnTo>
                <a:lnTo>
                  <a:pt x="1931559" y="5080"/>
                </a:lnTo>
                <a:lnTo>
                  <a:pt x="1910044" y="0"/>
                </a:lnTo>
                <a:close/>
              </a:path>
              <a:path w="3364865" h="12700">
                <a:moveTo>
                  <a:pt x="3354038" y="0"/>
                </a:moveTo>
                <a:lnTo>
                  <a:pt x="1946024" y="0"/>
                </a:lnTo>
                <a:lnTo>
                  <a:pt x="1931559" y="5080"/>
                </a:lnTo>
                <a:lnTo>
                  <a:pt x="3358166" y="5080"/>
                </a:lnTo>
                <a:lnTo>
                  <a:pt x="3354038" y="0"/>
                </a:lnTo>
                <a:close/>
              </a:path>
            </a:pathLst>
          </a:custGeom>
          <a:solidFill>
            <a:srgbClr val="5E4E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18853" y="6385559"/>
            <a:ext cx="3410585" cy="0"/>
          </a:xfrm>
          <a:custGeom>
            <a:avLst/>
            <a:gdLst/>
            <a:ahLst/>
            <a:cxnLst/>
            <a:rect l="l" t="t" r="r" b="b"/>
            <a:pathLst>
              <a:path w="3410584">
                <a:moveTo>
                  <a:pt x="0" y="0"/>
                </a:moveTo>
                <a:lnTo>
                  <a:pt x="3410105" y="0"/>
                </a:lnTo>
              </a:path>
            </a:pathLst>
          </a:custGeom>
          <a:ln w="12700">
            <a:solidFill>
              <a:srgbClr val="5E4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194126" y="6396354"/>
            <a:ext cx="3451225" cy="0"/>
          </a:xfrm>
          <a:custGeom>
            <a:avLst/>
            <a:gdLst/>
            <a:ahLst/>
            <a:cxnLst/>
            <a:rect l="l" t="t" r="r" b="b"/>
            <a:pathLst>
              <a:path w="3451225">
                <a:moveTo>
                  <a:pt x="0" y="0"/>
                </a:moveTo>
                <a:lnTo>
                  <a:pt x="3450900" y="0"/>
                </a:lnTo>
              </a:path>
            </a:pathLst>
          </a:custGeom>
          <a:ln w="11429">
            <a:solidFill>
              <a:srgbClr val="5F50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66308" y="6407784"/>
            <a:ext cx="3496945" cy="0"/>
          </a:xfrm>
          <a:custGeom>
            <a:avLst/>
            <a:gdLst/>
            <a:ahLst/>
            <a:cxnLst/>
            <a:rect l="l" t="t" r="r" b="b"/>
            <a:pathLst>
              <a:path w="3496945">
                <a:moveTo>
                  <a:pt x="0" y="0"/>
                </a:moveTo>
                <a:lnTo>
                  <a:pt x="3496794" y="0"/>
                </a:lnTo>
              </a:path>
            </a:pathLst>
          </a:custGeom>
          <a:ln w="11429">
            <a:solidFill>
              <a:srgbClr val="6051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141582" y="6417945"/>
            <a:ext cx="3537585" cy="0"/>
          </a:xfrm>
          <a:custGeom>
            <a:avLst/>
            <a:gdLst/>
            <a:ahLst/>
            <a:cxnLst/>
            <a:rect l="l" t="t" r="r" b="b"/>
            <a:pathLst>
              <a:path w="3537584">
                <a:moveTo>
                  <a:pt x="0" y="0"/>
                </a:moveTo>
                <a:lnTo>
                  <a:pt x="3537589" y="0"/>
                </a:lnTo>
              </a:path>
            </a:pathLst>
          </a:custGeom>
          <a:ln w="11429">
            <a:solidFill>
              <a:srgbClr val="6151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113764" y="6429375"/>
            <a:ext cx="3583940" cy="0"/>
          </a:xfrm>
          <a:custGeom>
            <a:avLst/>
            <a:gdLst/>
            <a:ahLst/>
            <a:cxnLst/>
            <a:rect l="l" t="t" r="r" b="b"/>
            <a:pathLst>
              <a:path w="3583940">
                <a:moveTo>
                  <a:pt x="0" y="0"/>
                </a:moveTo>
                <a:lnTo>
                  <a:pt x="3583483" y="0"/>
                </a:lnTo>
              </a:path>
            </a:pathLst>
          </a:custGeom>
          <a:ln w="11430">
            <a:solidFill>
              <a:srgbClr val="625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85946" y="6440170"/>
            <a:ext cx="3629660" cy="0"/>
          </a:xfrm>
          <a:custGeom>
            <a:avLst/>
            <a:gdLst/>
            <a:ahLst/>
            <a:cxnLst/>
            <a:rect l="l" t="t" r="r" b="b"/>
            <a:pathLst>
              <a:path w="3629659">
                <a:moveTo>
                  <a:pt x="0" y="0"/>
                </a:moveTo>
                <a:lnTo>
                  <a:pt x="3629378" y="0"/>
                </a:lnTo>
              </a:path>
            </a:pathLst>
          </a:custGeom>
          <a:ln w="12700">
            <a:solidFill>
              <a:srgbClr val="6253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61220" y="6450965"/>
            <a:ext cx="3670300" cy="0"/>
          </a:xfrm>
          <a:custGeom>
            <a:avLst/>
            <a:gdLst/>
            <a:ahLst/>
            <a:cxnLst/>
            <a:rect l="l" t="t" r="r" b="b"/>
            <a:pathLst>
              <a:path w="3670300">
                <a:moveTo>
                  <a:pt x="0" y="0"/>
                </a:moveTo>
                <a:lnTo>
                  <a:pt x="3670173" y="0"/>
                </a:lnTo>
              </a:path>
            </a:pathLst>
          </a:custGeom>
          <a:ln w="11429">
            <a:solidFill>
              <a:srgbClr val="6354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33402" y="6461759"/>
            <a:ext cx="3716654" cy="0"/>
          </a:xfrm>
          <a:custGeom>
            <a:avLst/>
            <a:gdLst/>
            <a:ahLst/>
            <a:cxnLst/>
            <a:rect l="l" t="t" r="r" b="b"/>
            <a:pathLst>
              <a:path w="3716654">
                <a:moveTo>
                  <a:pt x="0" y="0"/>
                </a:moveTo>
                <a:lnTo>
                  <a:pt x="3716067" y="0"/>
                </a:lnTo>
              </a:path>
            </a:pathLst>
          </a:custGeom>
          <a:ln w="12700">
            <a:solidFill>
              <a:srgbClr val="6455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05585" y="6473190"/>
            <a:ext cx="3762375" cy="0"/>
          </a:xfrm>
          <a:custGeom>
            <a:avLst/>
            <a:gdLst/>
            <a:ahLst/>
            <a:cxnLst/>
            <a:rect l="l" t="t" r="r" b="b"/>
            <a:pathLst>
              <a:path w="3762375">
                <a:moveTo>
                  <a:pt x="0" y="0"/>
                </a:moveTo>
                <a:lnTo>
                  <a:pt x="3761961" y="0"/>
                </a:lnTo>
              </a:path>
            </a:pathLst>
          </a:custGeom>
          <a:ln w="12700">
            <a:solidFill>
              <a:srgbClr val="6656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84868" y="6488429"/>
            <a:ext cx="3797300" cy="0"/>
          </a:xfrm>
          <a:custGeom>
            <a:avLst/>
            <a:gdLst/>
            <a:ahLst/>
            <a:cxnLst/>
            <a:rect l="l" t="t" r="r" b="b"/>
            <a:pathLst>
              <a:path w="3797300">
                <a:moveTo>
                  <a:pt x="0" y="0"/>
                </a:moveTo>
                <a:lnTo>
                  <a:pt x="3796737" y="0"/>
                </a:lnTo>
              </a:path>
            </a:pathLst>
          </a:custGeom>
          <a:ln w="3175">
            <a:solidFill>
              <a:srgbClr val="6657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97857" y="6482715"/>
            <a:ext cx="3775075" cy="0"/>
          </a:xfrm>
          <a:custGeom>
            <a:avLst/>
            <a:gdLst/>
            <a:ahLst/>
            <a:cxnLst/>
            <a:rect l="l" t="t" r="r" b="b"/>
            <a:pathLst>
              <a:path w="3775075">
                <a:moveTo>
                  <a:pt x="0" y="0"/>
                </a:moveTo>
                <a:lnTo>
                  <a:pt x="3774710" y="0"/>
                </a:lnTo>
              </a:path>
            </a:pathLst>
          </a:custGeom>
          <a:ln w="8889">
            <a:solidFill>
              <a:srgbClr val="6657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63157" y="6494779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>
                <a:moveTo>
                  <a:pt x="0" y="0"/>
                </a:moveTo>
                <a:lnTo>
                  <a:pt x="3838534" y="0"/>
                </a:lnTo>
              </a:path>
            </a:pathLst>
          </a:custGeom>
          <a:ln w="12700">
            <a:solidFill>
              <a:srgbClr val="6658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45789" y="6505575"/>
            <a:ext cx="3872229" cy="0"/>
          </a:xfrm>
          <a:custGeom>
            <a:avLst/>
            <a:gdLst/>
            <a:ahLst/>
            <a:cxnLst/>
            <a:rect l="l" t="t" r="r" b="b"/>
            <a:pathLst>
              <a:path w="3872229">
                <a:moveTo>
                  <a:pt x="0" y="0"/>
                </a:moveTo>
                <a:lnTo>
                  <a:pt x="3871971" y="0"/>
                </a:lnTo>
              </a:path>
            </a:pathLst>
          </a:custGeom>
          <a:ln w="11429">
            <a:solidFill>
              <a:srgbClr val="6758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26249" y="6516369"/>
            <a:ext cx="3909695" cy="0"/>
          </a:xfrm>
          <a:custGeom>
            <a:avLst/>
            <a:gdLst/>
            <a:ahLst/>
            <a:cxnLst/>
            <a:rect l="l" t="t" r="r" b="b"/>
            <a:pathLst>
              <a:path w="3909695">
                <a:moveTo>
                  <a:pt x="0" y="0"/>
                </a:moveTo>
                <a:lnTo>
                  <a:pt x="3909587" y="0"/>
                </a:lnTo>
              </a:path>
            </a:pathLst>
          </a:custGeom>
          <a:ln w="12700">
            <a:solidFill>
              <a:srgbClr val="685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906709" y="6527800"/>
            <a:ext cx="3947795" cy="0"/>
          </a:xfrm>
          <a:custGeom>
            <a:avLst/>
            <a:gdLst/>
            <a:ahLst/>
            <a:cxnLst/>
            <a:rect l="l" t="t" r="r" b="b"/>
            <a:pathLst>
              <a:path w="3947795">
                <a:moveTo>
                  <a:pt x="0" y="0"/>
                </a:moveTo>
                <a:lnTo>
                  <a:pt x="3947204" y="0"/>
                </a:lnTo>
              </a:path>
            </a:pathLst>
          </a:custGeom>
          <a:ln w="12700">
            <a:solidFill>
              <a:srgbClr val="695A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889340" y="6538594"/>
            <a:ext cx="3980815" cy="0"/>
          </a:xfrm>
          <a:custGeom>
            <a:avLst/>
            <a:gdLst/>
            <a:ahLst/>
            <a:cxnLst/>
            <a:rect l="l" t="t" r="r" b="b"/>
            <a:pathLst>
              <a:path w="3980815">
                <a:moveTo>
                  <a:pt x="0" y="0"/>
                </a:moveTo>
                <a:lnTo>
                  <a:pt x="3980641" y="0"/>
                </a:lnTo>
              </a:path>
            </a:pathLst>
          </a:custGeom>
          <a:ln w="11430">
            <a:solidFill>
              <a:srgbClr val="695B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869800" y="6549390"/>
            <a:ext cx="4018279" cy="0"/>
          </a:xfrm>
          <a:custGeom>
            <a:avLst/>
            <a:gdLst/>
            <a:ahLst/>
            <a:cxnLst/>
            <a:rect l="l" t="t" r="r" b="b"/>
            <a:pathLst>
              <a:path w="4018279">
                <a:moveTo>
                  <a:pt x="0" y="0"/>
                </a:moveTo>
                <a:lnTo>
                  <a:pt x="4018258" y="0"/>
                </a:lnTo>
              </a:path>
            </a:pathLst>
          </a:custGeom>
          <a:ln w="12700">
            <a:solidFill>
              <a:srgbClr val="6A5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852432" y="6560184"/>
            <a:ext cx="4051935" cy="0"/>
          </a:xfrm>
          <a:custGeom>
            <a:avLst/>
            <a:gdLst/>
            <a:ahLst/>
            <a:cxnLst/>
            <a:rect l="l" t="t" r="r" b="b"/>
            <a:pathLst>
              <a:path w="4051934">
                <a:moveTo>
                  <a:pt x="0" y="0"/>
                </a:moveTo>
                <a:lnTo>
                  <a:pt x="4051695" y="0"/>
                </a:lnTo>
              </a:path>
            </a:pathLst>
          </a:custGeom>
          <a:ln w="11429">
            <a:solidFill>
              <a:srgbClr val="6B5D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832892" y="6571615"/>
            <a:ext cx="4089400" cy="0"/>
          </a:xfrm>
          <a:custGeom>
            <a:avLst/>
            <a:gdLst/>
            <a:ahLst/>
            <a:cxnLst/>
            <a:rect l="l" t="t" r="r" b="b"/>
            <a:pathLst>
              <a:path w="4089400">
                <a:moveTo>
                  <a:pt x="0" y="0"/>
                </a:moveTo>
                <a:lnTo>
                  <a:pt x="4089311" y="0"/>
                </a:lnTo>
              </a:path>
            </a:pathLst>
          </a:custGeom>
          <a:ln w="11429">
            <a:solidFill>
              <a:srgbClr val="6C5E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813352" y="6582409"/>
            <a:ext cx="4127500" cy="0"/>
          </a:xfrm>
          <a:custGeom>
            <a:avLst/>
            <a:gdLst/>
            <a:ahLst/>
            <a:cxnLst/>
            <a:rect l="l" t="t" r="r" b="b"/>
            <a:pathLst>
              <a:path w="4127500">
                <a:moveTo>
                  <a:pt x="0" y="0"/>
                </a:moveTo>
                <a:lnTo>
                  <a:pt x="4126928" y="0"/>
                </a:lnTo>
              </a:path>
            </a:pathLst>
          </a:custGeom>
          <a:ln w="12700">
            <a:solidFill>
              <a:srgbClr val="6D5E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795983" y="6593205"/>
            <a:ext cx="4160520" cy="0"/>
          </a:xfrm>
          <a:custGeom>
            <a:avLst/>
            <a:gdLst/>
            <a:ahLst/>
            <a:cxnLst/>
            <a:rect l="l" t="t" r="r" b="b"/>
            <a:pathLst>
              <a:path w="4160520">
                <a:moveTo>
                  <a:pt x="0" y="0"/>
                </a:moveTo>
                <a:lnTo>
                  <a:pt x="4160365" y="0"/>
                </a:lnTo>
              </a:path>
            </a:pathLst>
          </a:custGeom>
          <a:ln w="11430">
            <a:solidFill>
              <a:srgbClr val="6D5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776443" y="6604000"/>
            <a:ext cx="4197985" cy="0"/>
          </a:xfrm>
          <a:custGeom>
            <a:avLst/>
            <a:gdLst/>
            <a:ahLst/>
            <a:cxnLst/>
            <a:rect l="l" t="t" r="r" b="b"/>
            <a:pathLst>
              <a:path w="4197984">
                <a:moveTo>
                  <a:pt x="0" y="0"/>
                </a:moveTo>
                <a:lnTo>
                  <a:pt x="4197982" y="0"/>
                </a:lnTo>
              </a:path>
            </a:pathLst>
          </a:custGeom>
          <a:ln w="12700">
            <a:solidFill>
              <a:srgbClr val="6E60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763417" y="6617969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710" y="0"/>
                </a:lnTo>
              </a:path>
            </a:pathLst>
          </a:custGeom>
          <a:ln w="5080">
            <a:solidFill>
              <a:srgbClr val="6F61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773187" y="6612255"/>
            <a:ext cx="4204335" cy="0"/>
          </a:xfrm>
          <a:custGeom>
            <a:avLst/>
            <a:gdLst/>
            <a:ahLst/>
            <a:cxnLst/>
            <a:rect l="l" t="t" r="r" b="b"/>
            <a:pathLst>
              <a:path w="4204334">
                <a:moveTo>
                  <a:pt x="0" y="0"/>
                </a:moveTo>
                <a:lnTo>
                  <a:pt x="4204251" y="0"/>
                </a:lnTo>
              </a:path>
            </a:pathLst>
          </a:custGeom>
          <a:ln w="6350">
            <a:solidFill>
              <a:srgbClr val="6F61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739535" y="6626225"/>
            <a:ext cx="4312285" cy="0"/>
          </a:xfrm>
          <a:custGeom>
            <a:avLst/>
            <a:gdLst/>
            <a:ahLst/>
            <a:cxnLst/>
            <a:rect l="l" t="t" r="r" b="b"/>
            <a:pathLst>
              <a:path w="4312284">
                <a:moveTo>
                  <a:pt x="0" y="0"/>
                </a:moveTo>
                <a:lnTo>
                  <a:pt x="4312266" y="0"/>
                </a:lnTo>
              </a:path>
            </a:pathLst>
          </a:custGeom>
          <a:ln w="11429">
            <a:solidFill>
              <a:srgbClr val="706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719995" y="6637019"/>
            <a:ext cx="4380230" cy="0"/>
          </a:xfrm>
          <a:custGeom>
            <a:avLst/>
            <a:gdLst/>
            <a:ahLst/>
            <a:cxnLst/>
            <a:rect l="l" t="t" r="r" b="b"/>
            <a:pathLst>
              <a:path w="4380230">
                <a:moveTo>
                  <a:pt x="0" y="0"/>
                </a:moveTo>
                <a:lnTo>
                  <a:pt x="4379812" y="0"/>
                </a:lnTo>
              </a:path>
            </a:pathLst>
          </a:custGeom>
          <a:ln w="12700">
            <a:solidFill>
              <a:srgbClr val="7063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708054" y="6650355"/>
            <a:ext cx="4413885" cy="0"/>
          </a:xfrm>
          <a:custGeom>
            <a:avLst/>
            <a:gdLst/>
            <a:ahLst/>
            <a:cxnLst/>
            <a:rect l="l" t="t" r="r" b="b"/>
            <a:pathLst>
              <a:path w="4413884">
                <a:moveTo>
                  <a:pt x="0" y="0"/>
                </a:moveTo>
                <a:lnTo>
                  <a:pt x="4413593" y="0"/>
                </a:lnTo>
              </a:path>
            </a:pathLst>
          </a:custGeom>
          <a:ln w="6350">
            <a:solidFill>
              <a:srgbClr val="716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717824" y="6644640"/>
            <a:ext cx="4387850" cy="0"/>
          </a:xfrm>
          <a:custGeom>
            <a:avLst/>
            <a:gdLst/>
            <a:ahLst/>
            <a:cxnLst/>
            <a:rect l="l" t="t" r="r" b="b"/>
            <a:pathLst>
              <a:path w="4387850">
                <a:moveTo>
                  <a:pt x="0" y="0"/>
                </a:moveTo>
                <a:lnTo>
                  <a:pt x="4387317" y="0"/>
                </a:lnTo>
              </a:path>
            </a:pathLst>
          </a:custGeom>
          <a:ln w="5079">
            <a:solidFill>
              <a:srgbClr val="716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83086" y="6658609"/>
            <a:ext cx="4465955" cy="0"/>
          </a:xfrm>
          <a:custGeom>
            <a:avLst/>
            <a:gdLst/>
            <a:ahLst/>
            <a:cxnLst/>
            <a:rect l="l" t="t" r="r" b="b"/>
            <a:pathLst>
              <a:path w="4465955">
                <a:moveTo>
                  <a:pt x="0" y="0"/>
                </a:moveTo>
                <a:lnTo>
                  <a:pt x="4465415" y="0"/>
                </a:lnTo>
              </a:path>
            </a:pathLst>
          </a:custGeom>
          <a:ln w="12700">
            <a:solidFill>
              <a:srgbClr val="7264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63546" y="6670040"/>
            <a:ext cx="4506595" cy="0"/>
          </a:xfrm>
          <a:custGeom>
            <a:avLst/>
            <a:gdLst/>
            <a:ahLst/>
            <a:cxnLst/>
            <a:rect l="l" t="t" r="r" b="b"/>
            <a:pathLst>
              <a:path w="4506595">
                <a:moveTo>
                  <a:pt x="0" y="0"/>
                </a:moveTo>
                <a:lnTo>
                  <a:pt x="4505971" y="0"/>
                </a:lnTo>
              </a:path>
            </a:pathLst>
          </a:custGeom>
          <a:ln w="12700">
            <a:solidFill>
              <a:srgbClr val="736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46178" y="6680834"/>
            <a:ext cx="4542155" cy="0"/>
          </a:xfrm>
          <a:custGeom>
            <a:avLst/>
            <a:gdLst/>
            <a:ahLst/>
            <a:cxnLst/>
            <a:rect l="l" t="t" r="r" b="b"/>
            <a:pathLst>
              <a:path w="4542155">
                <a:moveTo>
                  <a:pt x="0" y="0"/>
                </a:moveTo>
                <a:lnTo>
                  <a:pt x="4542021" y="0"/>
                </a:lnTo>
              </a:path>
            </a:pathLst>
          </a:custGeom>
          <a:ln w="11430">
            <a:solidFill>
              <a:srgbClr val="7466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626638" y="6691630"/>
            <a:ext cx="4582795" cy="0"/>
          </a:xfrm>
          <a:custGeom>
            <a:avLst/>
            <a:gdLst/>
            <a:ahLst/>
            <a:cxnLst/>
            <a:rect l="l" t="t" r="r" b="b"/>
            <a:pathLst>
              <a:path w="4582795">
                <a:moveTo>
                  <a:pt x="0" y="0"/>
                </a:moveTo>
                <a:lnTo>
                  <a:pt x="4582578" y="0"/>
                </a:lnTo>
              </a:path>
            </a:pathLst>
          </a:custGeom>
          <a:ln w="12700">
            <a:solidFill>
              <a:srgbClr val="746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609269" y="6702425"/>
            <a:ext cx="4618990" cy="0"/>
          </a:xfrm>
          <a:custGeom>
            <a:avLst/>
            <a:gdLst/>
            <a:ahLst/>
            <a:cxnLst/>
            <a:rect l="l" t="t" r="r" b="b"/>
            <a:pathLst>
              <a:path w="4618990">
                <a:moveTo>
                  <a:pt x="0" y="0"/>
                </a:moveTo>
                <a:lnTo>
                  <a:pt x="4618628" y="0"/>
                </a:lnTo>
              </a:path>
            </a:pathLst>
          </a:custGeom>
          <a:ln w="11429">
            <a:solidFill>
              <a:srgbClr val="7568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589729" y="6713855"/>
            <a:ext cx="4659630" cy="0"/>
          </a:xfrm>
          <a:custGeom>
            <a:avLst/>
            <a:gdLst/>
            <a:ahLst/>
            <a:cxnLst/>
            <a:rect l="l" t="t" r="r" b="b"/>
            <a:pathLst>
              <a:path w="4659630">
                <a:moveTo>
                  <a:pt x="0" y="0"/>
                </a:moveTo>
                <a:lnTo>
                  <a:pt x="4659184" y="0"/>
                </a:lnTo>
              </a:path>
            </a:pathLst>
          </a:custGeom>
          <a:ln w="11430">
            <a:solidFill>
              <a:srgbClr val="7669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570189" y="6724650"/>
            <a:ext cx="4700270" cy="0"/>
          </a:xfrm>
          <a:custGeom>
            <a:avLst/>
            <a:gdLst/>
            <a:ahLst/>
            <a:cxnLst/>
            <a:rect l="l" t="t" r="r" b="b"/>
            <a:pathLst>
              <a:path w="4700270">
                <a:moveTo>
                  <a:pt x="0" y="0"/>
                </a:moveTo>
                <a:lnTo>
                  <a:pt x="4699740" y="0"/>
                </a:lnTo>
              </a:path>
            </a:pathLst>
          </a:custGeom>
          <a:ln w="12700">
            <a:solidFill>
              <a:srgbClr val="77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552820" y="6735444"/>
            <a:ext cx="4735830" cy="0"/>
          </a:xfrm>
          <a:custGeom>
            <a:avLst/>
            <a:gdLst/>
            <a:ahLst/>
            <a:cxnLst/>
            <a:rect l="l" t="t" r="r" b="b"/>
            <a:pathLst>
              <a:path w="4735830">
                <a:moveTo>
                  <a:pt x="0" y="0"/>
                </a:moveTo>
                <a:lnTo>
                  <a:pt x="4735790" y="0"/>
                </a:lnTo>
              </a:path>
            </a:pathLst>
          </a:custGeom>
          <a:ln w="11430">
            <a:solidFill>
              <a:srgbClr val="786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533281" y="6746240"/>
            <a:ext cx="4776470" cy="0"/>
          </a:xfrm>
          <a:custGeom>
            <a:avLst/>
            <a:gdLst/>
            <a:ahLst/>
            <a:cxnLst/>
            <a:rect l="l" t="t" r="r" b="b"/>
            <a:pathLst>
              <a:path w="4776470">
                <a:moveTo>
                  <a:pt x="0" y="0"/>
                </a:moveTo>
                <a:lnTo>
                  <a:pt x="4776347" y="0"/>
                </a:lnTo>
              </a:path>
            </a:pathLst>
          </a:custGeom>
          <a:ln w="12700">
            <a:solidFill>
              <a:srgbClr val="786B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524659" y="6758305"/>
            <a:ext cx="4795520" cy="0"/>
          </a:xfrm>
          <a:custGeom>
            <a:avLst/>
            <a:gdLst/>
            <a:ahLst/>
            <a:cxnLst/>
            <a:rect l="l" t="t" r="r" b="b"/>
            <a:pathLst>
              <a:path w="4795520">
                <a:moveTo>
                  <a:pt x="0" y="0"/>
                </a:moveTo>
                <a:lnTo>
                  <a:pt x="4795477" y="0"/>
                </a:lnTo>
              </a:path>
            </a:pathLst>
          </a:custGeom>
          <a:ln w="8890">
            <a:solidFill>
              <a:srgbClr val="796C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533281" y="6752590"/>
            <a:ext cx="4776470" cy="0"/>
          </a:xfrm>
          <a:custGeom>
            <a:avLst/>
            <a:gdLst/>
            <a:ahLst/>
            <a:cxnLst/>
            <a:rect l="l" t="t" r="r" b="b"/>
            <a:pathLst>
              <a:path w="4776470">
                <a:moveTo>
                  <a:pt x="0" y="0"/>
                </a:moveTo>
                <a:lnTo>
                  <a:pt x="4776347" y="0"/>
                </a:lnTo>
              </a:path>
            </a:pathLst>
          </a:custGeom>
          <a:ln w="3175">
            <a:solidFill>
              <a:srgbClr val="796C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508071" y="6769734"/>
            <a:ext cx="4832350" cy="0"/>
          </a:xfrm>
          <a:custGeom>
            <a:avLst/>
            <a:gdLst/>
            <a:ahLst/>
            <a:cxnLst/>
            <a:rect l="l" t="t" r="r" b="b"/>
            <a:pathLst>
              <a:path w="4832350">
                <a:moveTo>
                  <a:pt x="0" y="0"/>
                </a:moveTo>
                <a:lnTo>
                  <a:pt x="4832154" y="0"/>
                </a:lnTo>
              </a:path>
            </a:pathLst>
          </a:custGeom>
          <a:ln w="8890">
            <a:solidFill>
              <a:srgbClr val="7A6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516365" y="6764019"/>
            <a:ext cx="4814570" cy="0"/>
          </a:xfrm>
          <a:custGeom>
            <a:avLst/>
            <a:gdLst/>
            <a:ahLst/>
            <a:cxnLst/>
            <a:rect l="l" t="t" r="r" b="b"/>
            <a:pathLst>
              <a:path w="4814570">
                <a:moveTo>
                  <a:pt x="0" y="0"/>
                </a:moveTo>
                <a:lnTo>
                  <a:pt x="4814279" y="0"/>
                </a:lnTo>
              </a:path>
            </a:pathLst>
          </a:custGeom>
          <a:ln w="3175">
            <a:solidFill>
              <a:srgbClr val="7A6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485033" y="6779259"/>
            <a:ext cx="4881245" cy="0"/>
          </a:xfrm>
          <a:custGeom>
            <a:avLst/>
            <a:gdLst/>
            <a:ahLst/>
            <a:cxnLst/>
            <a:rect l="l" t="t" r="r" b="b"/>
            <a:pathLst>
              <a:path w="4881245">
                <a:moveTo>
                  <a:pt x="0" y="0"/>
                </a:moveTo>
                <a:lnTo>
                  <a:pt x="4881070" y="0"/>
                </a:lnTo>
              </a:path>
            </a:pathLst>
          </a:custGeom>
          <a:ln w="12700">
            <a:solidFill>
              <a:srgbClr val="7B6E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470289" y="6790055"/>
            <a:ext cx="4912995" cy="0"/>
          </a:xfrm>
          <a:custGeom>
            <a:avLst/>
            <a:gdLst/>
            <a:ahLst/>
            <a:cxnLst/>
            <a:rect l="l" t="t" r="r" b="b"/>
            <a:pathLst>
              <a:path w="4912995">
                <a:moveTo>
                  <a:pt x="0" y="0"/>
                </a:moveTo>
                <a:lnTo>
                  <a:pt x="4912377" y="0"/>
                </a:lnTo>
              </a:path>
            </a:pathLst>
          </a:custGeom>
          <a:ln w="11429">
            <a:solidFill>
              <a:srgbClr val="7B6F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453701" y="6800850"/>
            <a:ext cx="4947920" cy="0"/>
          </a:xfrm>
          <a:custGeom>
            <a:avLst/>
            <a:gdLst/>
            <a:ahLst/>
            <a:cxnLst/>
            <a:rect l="l" t="t" r="r" b="b"/>
            <a:pathLst>
              <a:path w="4947920">
                <a:moveTo>
                  <a:pt x="0" y="0"/>
                </a:moveTo>
                <a:lnTo>
                  <a:pt x="4947597" y="0"/>
                </a:lnTo>
              </a:path>
            </a:pathLst>
          </a:custGeom>
          <a:ln w="12700">
            <a:solidFill>
              <a:srgbClr val="7C7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437114" y="6812280"/>
            <a:ext cx="4982845" cy="0"/>
          </a:xfrm>
          <a:custGeom>
            <a:avLst/>
            <a:gdLst/>
            <a:ahLst/>
            <a:cxnLst/>
            <a:rect l="l" t="t" r="r" b="b"/>
            <a:pathLst>
              <a:path w="4982845">
                <a:moveTo>
                  <a:pt x="0" y="0"/>
                </a:moveTo>
                <a:lnTo>
                  <a:pt x="4982816" y="0"/>
                </a:lnTo>
              </a:path>
            </a:pathLst>
          </a:custGeom>
          <a:ln w="12699">
            <a:solidFill>
              <a:srgbClr val="7D7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422370" y="6823075"/>
            <a:ext cx="5014595" cy="0"/>
          </a:xfrm>
          <a:custGeom>
            <a:avLst/>
            <a:gdLst/>
            <a:ahLst/>
            <a:cxnLst/>
            <a:rect l="l" t="t" r="r" b="b"/>
            <a:pathLst>
              <a:path w="5014595">
                <a:moveTo>
                  <a:pt x="0" y="0"/>
                </a:moveTo>
                <a:lnTo>
                  <a:pt x="5014123" y="0"/>
                </a:lnTo>
              </a:path>
            </a:pathLst>
          </a:custGeom>
          <a:ln w="11430">
            <a:solidFill>
              <a:srgbClr val="7E71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405782" y="6833869"/>
            <a:ext cx="5049520" cy="0"/>
          </a:xfrm>
          <a:custGeom>
            <a:avLst/>
            <a:gdLst/>
            <a:ahLst/>
            <a:cxnLst/>
            <a:rect l="l" t="t" r="r" b="b"/>
            <a:pathLst>
              <a:path w="5049520">
                <a:moveTo>
                  <a:pt x="0" y="0"/>
                </a:moveTo>
                <a:lnTo>
                  <a:pt x="5049343" y="0"/>
                </a:lnTo>
              </a:path>
            </a:pathLst>
          </a:custGeom>
          <a:ln w="12700">
            <a:solidFill>
              <a:srgbClr val="7F72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391038" y="6844665"/>
            <a:ext cx="5081270" cy="0"/>
          </a:xfrm>
          <a:custGeom>
            <a:avLst/>
            <a:gdLst/>
            <a:ahLst/>
            <a:cxnLst/>
            <a:rect l="l" t="t" r="r" b="b"/>
            <a:pathLst>
              <a:path w="5081270">
                <a:moveTo>
                  <a:pt x="0" y="0"/>
                </a:moveTo>
                <a:lnTo>
                  <a:pt x="5080650" y="0"/>
                </a:lnTo>
              </a:path>
            </a:pathLst>
          </a:custGeom>
          <a:ln w="11430">
            <a:solidFill>
              <a:srgbClr val="7F73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379979" y="6853555"/>
            <a:ext cx="5104130" cy="0"/>
          </a:xfrm>
          <a:custGeom>
            <a:avLst/>
            <a:gdLst/>
            <a:ahLst/>
            <a:cxnLst/>
            <a:rect l="l" t="t" r="r" b="b"/>
            <a:pathLst>
              <a:path w="5104130">
                <a:moveTo>
                  <a:pt x="0" y="0"/>
                </a:moveTo>
                <a:lnTo>
                  <a:pt x="5104130" y="0"/>
                </a:lnTo>
              </a:path>
            </a:pathLst>
          </a:custGeom>
          <a:ln w="8890">
            <a:solidFill>
              <a:srgbClr val="8074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267450" y="6031229"/>
            <a:ext cx="1543050" cy="826769"/>
          </a:xfrm>
          <a:custGeom>
            <a:avLst/>
            <a:gdLst/>
            <a:ahLst/>
            <a:cxnLst/>
            <a:rect l="l" t="t" r="r" b="b"/>
            <a:pathLst>
              <a:path w="1543050" h="826770">
                <a:moveTo>
                  <a:pt x="670745" y="521970"/>
                </a:moveTo>
                <a:lnTo>
                  <a:pt x="317500" y="521970"/>
                </a:lnTo>
                <a:lnTo>
                  <a:pt x="933076" y="826770"/>
                </a:lnTo>
                <a:lnTo>
                  <a:pt x="1543050" y="826770"/>
                </a:lnTo>
                <a:lnTo>
                  <a:pt x="1314450" y="750570"/>
                </a:lnTo>
                <a:lnTo>
                  <a:pt x="1009650" y="591820"/>
                </a:lnTo>
                <a:lnTo>
                  <a:pt x="786129" y="586740"/>
                </a:lnTo>
                <a:lnTo>
                  <a:pt x="670745" y="521970"/>
                </a:lnTo>
                <a:close/>
              </a:path>
              <a:path w="1543050" h="826770">
                <a:moveTo>
                  <a:pt x="0" y="0"/>
                </a:moveTo>
                <a:lnTo>
                  <a:pt x="35560" y="40640"/>
                </a:lnTo>
                <a:lnTo>
                  <a:pt x="0" y="102870"/>
                </a:lnTo>
                <a:lnTo>
                  <a:pt x="48260" y="187960"/>
                </a:lnTo>
                <a:lnTo>
                  <a:pt x="119379" y="384810"/>
                </a:lnTo>
                <a:lnTo>
                  <a:pt x="71120" y="669290"/>
                </a:lnTo>
                <a:lnTo>
                  <a:pt x="317500" y="521970"/>
                </a:lnTo>
                <a:lnTo>
                  <a:pt x="670745" y="521970"/>
                </a:lnTo>
                <a:lnTo>
                  <a:pt x="444500" y="394970"/>
                </a:lnTo>
                <a:lnTo>
                  <a:pt x="201929" y="104140"/>
                </a:lnTo>
                <a:lnTo>
                  <a:pt x="0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249420" y="6019800"/>
            <a:ext cx="295910" cy="627380"/>
          </a:xfrm>
          <a:custGeom>
            <a:avLst/>
            <a:gdLst/>
            <a:ahLst/>
            <a:cxnLst/>
            <a:rect l="l" t="t" r="r" b="b"/>
            <a:pathLst>
              <a:path w="295910" h="627379">
                <a:moveTo>
                  <a:pt x="57150" y="0"/>
                </a:moveTo>
                <a:lnTo>
                  <a:pt x="86359" y="31750"/>
                </a:lnTo>
                <a:lnTo>
                  <a:pt x="38100" y="53340"/>
                </a:lnTo>
                <a:lnTo>
                  <a:pt x="29209" y="116840"/>
                </a:lnTo>
                <a:lnTo>
                  <a:pt x="67309" y="201929"/>
                </a:lnTo>
                <a:lnTo>
                  <a:pt x="76200" y="288290"/>
                </a:lnTo>
                <a:lnTo>
                  <a:pt x="0" y="627380"/>
                </a:lnTo>
                <a:lnTo>
                  <a:pt x="86359" y="414020"/>
                </a:lnTo>
                <a:lnTo>
                  <a:pt x="133350" y="383540"/>
                </a:lnTo>
                <a:lnTo>
                  <a:pt x="200659" y="223520"/>
                </a:lnTo>
                <a:lnTo>
                  <a:pt x="228600" y="213359"/>
                </a:lnTo>
                <a:lnTo>
                  <a:pt x="228600" y="160020"/>
                </a:lnTo>
                <a:lnTo>
                  <a:pt x="295909" y="116840"/>
                </a:lnTo>
                <a:lnTo>
                  <a:pt x="257809" y="106679"/>
                </a:lnTo>
                <a:lnTo>
                  <a:pt x="57150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809490" y="6179820"/>
            <a:ext cx="600710" cy="430530"/>
          </a:xfrm>
          <a:custGeom>
            <a:avLst/>
            <a:gdLst/>
            <a:ahLst/>
            <a:cxnLst/>
            <a:rect l="l" t="t" r="r" b="b"/>
            <a:pathLst>
              <a:path w="600710" h="430529">
                <a:moveTo>
                  <a:pt x="27939" y="0"/>
                </a:moveTo>
                <a:lnTo>
                  <a:pt x="19050" y="20319"/>
                </a:lnTo>
                <a:lnTo>
                  <a:pt x="0" y="63499"/>
                </a:lnTo>
                <a:lnTo>
                  <a:pt x="95250" y="191769"/>
                </a:lnTo>
                <a:lnTo>
                  <a:pt x="492760" y="430529"/>
                </a:lnTo>
                <a:lnTo>
                  <a:pt x="461010" y="220979"/>
                </a:lnTo>
                <a:lnTo>
                  <a:pt x="561806" y="148589"/>
                </a:lnTo>
                <a:lnTo>
                  <a:pt x="398780" y="148589"/>
                </a:lnTo>
                <a:lnTo>
                  <a:pt x="143510" y="85089"/>
                </a:lnTo>
                <a:lnTo>
                  <a:pt x="27939" y="0"/>
                </a:lnTo>
                <a:close/>
              </a:path>
              <a:path w="600710" h="430529">
                <a:moveTo>
                  <a:pt x="600710" y="120649"/>
                </a:moveTo>
                <a:lnTo>
                  <a:pt x="398780" y="148589"/>
                </a:lnTo>
                <a:lnTo>
                  <a:pt x="561806" y="148589"/>
                </a:lnTo>
                <a:lnTo>
                  <a:pt x="600710" y="120649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759450" y="6137909"/>
            <a:ext cx="246379" cy="116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945890" y="6125209"/>
            <a:ext cx="67310" cy="129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778000" y="6027420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461" y="0"/>
                </a:lnTo>
              </a:path>
            </a:pathLst>
          </a:custGeom>
          <a:ln w="15240">
            <a:solidFill>
              <a:srgbClr val="4533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3985" y="6033770"/>
            <a:ext cx="1419225" cy="16510"/>
          </a:xfrm>
          <a:custGeom>
            <a:avLst/>
            <a:gdLst/>
            <a:ahLst/>
            <a:cxnLst/>
            <a:rect l="l" t="t" r="r" b="b"/>
            <a:pathLst>
              <a:path w="1419225" h="16510">
                <a:moveTo>
                  <a:pt x="1964" y="15239"/>
                </a:moveTo>
                <a:lnTo>
                  <a:pt x="0" y="16509"/>
                </a:lnTo>
                <a:lnTo>
                  <a:pt x="5554" y="16509"/>
                </a:lnTo>
                <a:lnTo>
                  <a:pt x="1964" y="15239"/>
                </a:lnTo>
                <a:close/>
              </a:path>
              <a:path w="1419225" h="16510">
                <a:moveTo>
                  <a:pt x="1367033" y="0"/>
                </a:moveTo>
                <a:lnTo>
                  <a:pt x="1165284" y="0"/>
                </a:lnTo>
                <a:lnTo>
                  <a:pt x="1160204" y="5079"/>
                </a:lnTo>
                <a:lnTo>
                  <a:pt x="1130994" y="15239"/>
                </a:lnTo>
                <a:lnTo>
                  <a:pt x="1113214" y="15239"/>
                </a:lnTo>
                <a:lnTo>
                  <a:pt x="1109042" y="16509"/>
                </a:lnTo>
                <a:lnTo>
                  <a:pt x="1418922" y="16509"/>
                </a:lnTo>
                <a:lnTo>
                  <a:pt x="1418014" y="15239"/>
                </a:lnTo>
                <a:lnTo>
                  <a:pt x="1388804" y="5079"/>
                </a:lnTo>
                <a:lnTo>
                  <a:pt x="1367033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90406" y="6047740"/>
            <a:ext cx="2514600" cy="17780"/>
          </a:xfrm>
          <a:custGeom>
            <a:avLst/>
            <a:gdLst/>
            <a:ahLst/>
            <a:cxnLst/>
            <a:rect l="l" t="t" r="r" b="b"/>
            <a:pathLst>
              <a:path w="2514600" h="17779">
                <a:moveTo>
                  <a:pt x="25543" y="1270"/>
                </a:moveTo>
                <a:lnTo>
                  <a:pt x="0" y="17780"/>
                </a:lnTo>
                <a:lnTo>
                  <a:pt x="72202" y="17780"/>
                </a:lnTo>
                <a:lnTo>
                  <a:pt x="25543" y="1270"/>
                </a:lnTo>
                <a:close/>
              </a:path>
              <a:path w="2514600" h="17779">
                <a:moveTo>
                  <a:pt x="1437942" y="0"/>
                </a:moveTo>
                <a:lnTo>
                  <a:pt x="1158225" y="0"/>
                </a:lnTo>
                <a:lnTo>
                  <a:pt x="1154573" y="1270"/>
                </a:lnTo>
                <a:lnTo>
                  <a:pt x="1136793" y="1270"/>
                </a:lnTo>
                <a:lnTo>
                  <a:pt x="1107583" y="10160"/>
                </a:lnTo>
                <a:lnTo>
                  <a:pt x="1085676" y="17780"/>
                </a:lnTo>
                <a:lnTo>
                  <a:pt x="1453219" y="17780"/>
                </a:lnTo>
                <a:lnTo>
                  <a:pt x="1447943" y="10160"/>
                </a:lnTo>
                <a:lnTo>
                  <a:pt x="1441593" y="1270"/>
                </a:lnTo>
                <a:lnTo>
                  <a:pt x="1437942" y="0"/>
                </a:lnTo>
                <a:close/>
              </a:path>
              <a:path w="2514600" h="17779">
                <a:moveTo>
                  <a:pt x="2436003" y="10160"/>
                </a:moveTo>
                <a:lnTo>
                  <a:pt x="2430142" y="17780"/>
                </a:lnTo>
                <a:lnTo>
                  <a:pt x="2514585" y="17780"/>
                </a:lnTo>
                <a:lnTo>
                  <a:pt x="2436003" y="10160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68792" y="6062979"/>
            <a:ext cx="2669540" cy="16510"/>
          </a:xfrm>
          <a:custGeom>
            <a:avLst/>
            <a:gdLst/>
            <a:ahLst/>
            <a:cxnLst/>
            <a:rect l="l" t="t" r="r" b="b"/>
            <a:pathLst>
              <a:path w="2669540" h="16510">
                <a:moveTo>
                  <a:pt x="86638" y="0"/>
                </a:moveTo>
                <a:lnTo>
                  <a:pt x="25543" y="0"/>
                </a:lnTo>
                <a:lnTo>
                  <a:pt x="0" y="16510"/>
                </a:lnTo>
                <a:lnTo>
                  <a:pt x="133296" y="16510"/>
                </a:lnTo>
                <a:lnTo>
                  <a:pt x="86638" y="0"/>
                </a:lnTo>
                <a:close/>
              </a:path>
              <a:path w="2669540" h="16510">
                <a:moveTo>
                  <a:pt x="2335697" y="5080"/>
                </a:moveTo>
                <a:lnTo>
                  <a:pt x="2316192" y="16510"/>
                </a:lnTo>
                <a:lnTo>
                  <a:pt x="2348971" y="16510"/>
                </a:lnTo>
                <a:lnTo>
                  <a:pt x="2335697" y="5080"/>
                </a:lnTo>
                <a:close/>
              </a:path>
              <a:path w="2669540" h="16510">
                <a:moveTo>
                  <a:pt x="1473074" y="0"/>
                </a:moveTo>
                <a:lnTo>
                  <a:pt x="1114592" y="0"/>
                </a:lnTo>
                <a:lnTo>
                  <a:pt x="1099987" y="5080"/>
                </a:lnTo>
                <a:lnTo>
                  <a:pt x="1072047" y="15240"/>
                </a:lnTo>
                <a:lnTo>
                  <a:pt x="1070777" y="16510"/>
                </a:lnTo>
                <a:lnTo>
                  <a:pt x="1484504" y="16510"/>
                </a:lnTo>
                <a:lnTo>
                  <a:pt x="1473074" y="0"/>
                </a:lnTo>
                <a:close/>
              </a:path>
              <a:path w="2669540" h="16510">
                <a:moveTo>
                  <a:pt x="2510005" y="0"/>
                </a:moveTo>
                <a:lnTo>
                  <a:pt x="2453710" y="0"/>
                </a:lnTo>
                <a:lnTo>
                  <a:pt x="2441010" y="16510"/>
                </a:lnTo>
                <a:lnTo>
                  <a:pt x="2669253" y="16510"/>
                </a:lnTo>
                <a:lnTo>
                  <a:pt x="2667167" y="15240"/>
                </a:lnTo>
                <a:lnTo>
                  <a:pt x="2510005" y="0"/>
                </a:lnTo>
                <a:close/>
              </a:path>
            </a:pathLst>
          </a:custGeom>
          <a:solidFill>
            <a:srgbClr val="4735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45213" y="6078220"/>
            <a:ext cx="2718435" cy="16510"/>
          </a:xfrm>
          <a:custGeom>
            <a:avLst/>
            <a:gdLst/>
            <a:ahLst/>
            <a:cxnLst/>
            <a:rect l="l" t="t" r="r" b="b"/>
            <a:pathLst>
              <a:path w="2718435" h="16510">
                <a:moveTo>
                  <a:pt x="153286" y="0"/>
                </a:moveTo>
                <a:lnTo>
                  <a:pt x="25543" y="0"/>
                </a:lnTo>
                <a:lnTo>
                  <a:pt x="0" y="16509"/>
                </a:lnTo>
                <a:lnTo>
                  <a:pt x="199945" y="16509"/>
                </a:lnTo>
                <a:lnTo>
                  <a:pt x="153286" y="0"/>
                </a:lnTo>
                <a:close/>
              </a:path>
              <a:path w="2718435" h="16510">
                <a:moveTo>
                  <a:pt x="2371075" y="0"/>
                </a:moveTo>
                <a:lnTo>
                  <a:pt x="2341938" y="0"/>
                </a:lnTo>
                <a:lnTo>
                  <a:pt x="2313763" y="16509"/>
                </a:lnTo>
                <a:lnTo>
                  <a:pt x="2390248" y="16509"/>
                </a:lnTo>
                <a:lnTo>
                  <a:pt x="2371075" y="0"/>
                </a:lnTo>
                <a:close/>
              </a:path>
              <a:path w="2718435" h="16510">
                <a:moveTo>
                  <a:pt x="1507204" y="0"/>
                </a:moveTo>
                <a:lnTo>
                  <a:pt x="1095626" y="0"/>
                </a:lnTo>
                <a:lnTo>
                  <a:pt x="1085466" y="10159"/>
                </a:lnTo>
                <a:lnTo>
                  <a:pt x="1064107" y="16509"/>
                </a:lnTo>
                <a:lnTo>
                  <a:pt x="1518634" y="16509"/>
                </a:lnTo>
                <a:lnTo>
                  <a:pt x="1507204" y="0"/>
                </a:lnTo>
                <a:close/>
              </a:path>
              <a:path w="2718435" h="16510">
                <a:moveTo>
                  <a:pt x="2690746" y="0"/>
                </a:moveTo>
                <a:lnTo>
                  <a:pt x="2465565" y="0"/>
                </a:lnTo>
                <a:lnTo>
                  <a:pt x="2452865" y="16509"/>
                </a:lnTo>
                <a:lnTo>
                  <a:pt x="2717859" y="16509"/>
                </a:lnTo>
                <a:lnTo>
                  <a:pt x="2690746" y="0"/>
                </a:lnTo>
                <a:close/>
              </a:path>
            </a:pathLst>
          </a:custGeom>
          <a:solidFill>
            <a:srgbClr val="4836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21634" y="6093459"/>
            <a:ext cx="2766695" cy="16510"/>
          </a:xfrm>
          <a:custGeom>
            <a:avLst/>
            <a:gdLst/>
            <a:ahLst/>
            <a:cxnLst/>
            <a:rect l="l" t="t" r="r" b="b"/>
            <a:pathLst>
              <a:path w="2766695" h="16510">
                <a:moveTo>
                  <a:pt x="219935" y="0"/>
                </a:moveTo>
                <a:lnTo>
                  <a:pt x="25543" y="0"/>
                </a:lnTo>
                <a:lnTo>
                  <a:pt x="0" y="16509"/>
                </a:lnTo>
                <a:lnTo>
                  <a:pt x="266593" y="16509"/>
                </a:lnTo>
                <a:lnTo>
                  <a:pt x="219935" y="0"/>
                </a:lnTo>
                <a:close/>
              </a:path>
              <a:path w="2766695" h="16510">
                <a:moveTo>
                  <a:pt x="2412352" y="0"/>
                </a:moveTo>
                <a:lnTo>
                  <a:pt x="2339509" y="0"/>
                </a:lnTo>
                <a:lnTo>
                  <a:pt x="2311335" y="16509"/>
                </a:lnTo>
                <a:lnTo>
                  <a:pt x="2766466" y="16509"/>
                </a:lnTo>
                <a:lnTo>
                  <a:pt x="2762294" y="13969"/>
                </a:lnTo>
                <a:lnTo>
                  <a:pt x="2428575" y="13969"/>
                </a:lnTo>
                <a:lnTo>
                  <a:pt x="2412352" y="0"/>
                </a:lnTo>
                <a:close/>
              </a:path>
              <a:path w="2766695" h="16510">
                <a:moveTo>
                  <a:pt x="2739353" y="0"/>
                </a:moveTo>
                <a:lnTo>
                  <a:pt x="2477421" y="0"/>
                </a:lnTo>
                <a:lnTo>
                  <a:pt x="2466675" y="13969"/>
                </a:lnTo>
                <a:lnTo>
                  <a:pt x="2762294" y="13969"/>
                </a:lnTo>
                <a:lnTo>
                  <a:pt x="2739353" y="0"/>
                </a:lnTo>
                <a:close/>
              </a:path>
              <a:path w="2766695" h="16510">
                <a:moveTo>
                  <a:pt x="834725" y="2539"/>
                </a:moveTo>
                <a:lnTo>
                  <a:pt x="786465" y="2539"/>
                </a:lnTo>
                <a:lnTo>
                  <a:pt x="750667" y="16509"/>
                </a:lnTo>
                <a:lnTo>
                  <a:pt x="870523" y="16509"/>
                </a:lnTo>
                <a:lnTo>
                  <a:pt x="834725" y="2539"/>
                </a:lnTo>
                <a:close/>
              </a:path>
              <a:path w="2766695" h="16510">
                <a:moveTo>
                  <a:pt x="1541333" y="0"/>
                </a:moveTo>
                <a:lnTo>
                  <a:pt x="1091958" y="0"/>
                </a:lnTo>
                <a:lnTo>
                  <a:pt x="1036424" y="16509"/>
                </a:lnTo>
                <a:lnTo>
                  <a:pt x="1552763" y="16509"/>
                </a:lnTo>
                <a:lnTo>
                  <a:pt x="1541333" y="0"/>
                </a:lnTo>
                <a:close/>
              </a:path>
            </a:pathLst>
          </a:custGeom>
          <a:solidFill>
            <a:srgbClr val="4837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93315" y="6108700"/>
            <a:ext cx="2820035" cy="16510"/>
          </a:xfrm>
          <a:custGeom>
            <a:avLst/>
            <a:gdLst/>
            <a:ahLst/>
            <a:cxnLst/>
            <a:rect l="l" t="t" r="r" b="b"/>
            <a:pathLst>
              <a:path w="2820035" h="16510">
                <a:moveTo>
                  <a:pt x="291323" y="0"/>
                </a:moveTo>
                <a:lnTo>
                  <a:pt x="30283" y="0"/>
                </a:lnTo>
                <a:lnTo>
                  <a:pt x="18494" y="7620"/>
                </a:lnTo>
                <a:lnTo>
                  <a:pt x="8334" y="7620"/>
                </a:lnTo>
                <a:lnTo>
                  <a:pt x="0" y="16509"/>
                </a:lnTo>
                <a:lnTo>
                  <a:pt x="337982" y="16509"/>
                </a:lnTo>
                <a:lnTo>
                  <a:pt x="291323" y="0"/>
                </a:lnTo>
                <a:close/>
              </a:path>
              <a:path w="2820035" h="16510">
                <a:moveTo>
                  <a:pt x="2792699" y="0"/>
                </a:moveTo>
                <a:lnTo>
                  <a:pt x="2341821" y="0"/>
                </a:lnTo>
                <a:lnTo>
                  <a:pt x="2313646" y="16509"/>
                </a:lnTo>
                <a:lnTo>
                  <a:pt x="2819812" y="16509"/>
                </a:lnTo>
                <a:lnTo>
                  <a:pt x="2792699" y="0"/>
                </a:lnTo>
                <a:close/>
              </a:path>
              <a:path w="2820035" h="16510">
                <a:moveTo>
                  <a:pt x="626824" y="7620"/>
                </a:moveTo>
                <a:lnTo>
                  <a:pt x="522684" y="7620"/>
                </a:lnTo>
                <a:lnTo>
                  <a:pt x="456009" y="16509"/>
                </a:lnTo>
                <a:lnTo>
                  <a:pt x="646826" y="16509"/>
                </a:lnTo>
                <a:lnTo>
                  <a:pt x="626824" y="7620"/>
                </a:lnTo>
                <a:close/>
              </a:path>
              <a:path w="2820035" h="16510">
                <a:moveTo>
                  <a:pt x="895588" y="0"/>
                </a:moveTo>
                <a:lnTo>
                  <a:pt x="782240" y="0"/>
                </a:lnTo>
                <a:lnTo>
                  <a:pt x="739933" y="16509"/>
                </a:lnTo>
                <a:lnTo>
                  <a:pt x="937894" y="16509"/>
                </a:lnTo>
                <a:lnTo>
                  <a:pt x="895588" y="0"/>
                </a:lnTo>
                <a:close/>
              </a:path>
              <a:path w="2820035" h="16510">
                <a:moveTo>
                  <a:pt x="1580203" y="0"/>
                </a:moveTo>
                <a:lnTo>
                  <a:pt x="1069015" y="0"/>
                </a:lnTo>
                <a:lnTo>
                  <a:pt x="1043384" y="7620"/>
                </a:lnTo>
                <a:lnTo>
                  <a:pt x="1010046" y="16509"/>
                </a:lnTo>
                <a:lnTo>
                  <a:pt x="1591633" y="16509"/>
                </a:lnTo>
                <a:lnTo>
                  <a:pt x="1580203" y="0"/>
                </a:lnTo>
                <a:close/>
              </a:path>
            </a:pathLst>
          </a:custGeom>
          <a:solidFill>
            <a:srgbClr val="493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74617" y="6122670"/>
            <a:ext cx="2861945" cy="16510"/>
          </a:xfrm>
          <a:custGeom>
            <a:avLst/>
            <a:gdLst/>
            <a:ahLst/>
            <a:cxnLst/>
            <a:rect l="l" t="t" r="r" b="b"/>
            <a:pathLst>
              <a:path w="2861945" h="16510">
                <a:moveTo>
                  <a:pt x="349502" y="0"/>
                </a:moveTo>
                <a:lnTo>
                  <a:pt x="21079" y="0"/>
                </a:lnTo>
                <a:lnTo>
                  <a:pt x="7982" y="13969"/>
                </a:lnTo>
                <a:lnTo>
                  <a:pt x="0" y="16509"/>
                </a:lnTo>
                <a:lnTo>
                  <a:pt x="1620003" y="16509"/>
                </a:lnTo>
                <a:lnTo>
                  <a:pt x="1618245" y="13969"/>
                </a:lnTo>
                <a:lnTo>
                  <a:pt x="388982" y="13969"/>
                </a:lnTo>
                <a:lnTo>
                  <a:pt x="349502" y="0"/>
                </a:lnTo>
                <a:close/>
              </a:path>
              <a:path w="2861945" h="16510">
                <a:moveTo>
                  <a:pt x="659810" y="0"/>
                </a:moveTo>
                <a:lnTo>
                  <a:pt x="493757" y="0"/>
                </a:lnTo>
                <a:lnTo>
                  <a:pt x="388982" y="13969"/>
                </a:lnTo>
                <a:lnTo>
                  <a:pt x="691242" y="13969"/>
                </a:lnTo>
                <a:lnTo>
                  <a:pt x="659810" y="0"/>
                </a:lnTo>
                <a:close/>
              </a:path>
              <a:path w="2861945" h="16510">
                <a:moveTo>
                  <a:pt x="950084" y="0"/>
                </a:moveTo>
                <a:lnTo>
                  <a:pt x="765140" y="0"/>
                </a:lnTo>
                <a:lnTo>
                  <a:pt x="729342" y="13969"/>
                </a:lnTo>
                <a:lnTo>
                  <a:pt x="985882" y="13969"/>
                </a:lnTo>
                <a:lnTo>
                  <a:pt x="950084" y="0"/>
                </a:lnTo>
                <a:close/>
              </a:path>
              <a:path w="2861945" h="16510">
                <a:moveTo>
                  <a:pt x="1608573" y="0"/>
                </a:moveTo>
                <a:lnTo>
                  <a:pt x="1038270" y="0"/>
                </a:lnTo>
                <a:lnTo>
                  <a:pt x="985882" y="13969"/>
                </a:lnTo>
                <a:lnTo>
                  <a:pt x="1618245" y="13969"/>
                </a:lnTo>
                <a:lnTo>
                  <a:pt x="1608573" y="0"/>
                </a:lnTo>
                <a:close/>
              </a:path>
              <a:path w="2861945" h="16510">
                <a:moveTo>
                  <a:pt x="2834339" y="0"/>
                </a:moveTo>
                <a:lnTo>
                  <a:pt x="2336679" y="0"/>
                </a:lnTo>
                <a:lnTo>
                  <a:pt x="2308505" y="16509"/>
                </a:lnTo>
                <a:lnTo>
                  <a:pt x="2861453" y="16509"/>
                </a:lnTo>
                <a:lnTo>
                  <a:pt x="2834339" y="0"/>
                </a:lnTo>
                <a:close/>
              </a:path>
            </a:pathLst>
          </a:custGeom>
          <a:solidFill>
            <a:srgbClr val="4A3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37991" y="6137909"/>
            <a:ext cx="2923540" cy="16510"/>
          </a:xfrm>
          <a:custGeom>
            <a:avLst/>
            <a:gdLst/>
            <a:ahLst/>
            <a:cxnLst/>
            <a:rect l="l" t="t" r="r" b="b"/>
            <a:pathLst>
              <a:path w="2923540" h="16510">
                <a:moveTo>
                  <a:pt x="1655750" y="0"/>
                </a:moveTo>
                <a:lnTo>
                  <a:pt x="40617" y="0"/>
                </a:lnTo>
                <a:lnTo>
                  <a:pt x="16668" y="7619"/>
                </a:lnTo>
                <a:lnTo>
                  <a:pt x="0" y="16509"/>
                </a:lnTo>
                <a:lnTo>
                  <a:pt x="1667180" y="16509"/>
                </a:lnTo>
                <a:lnTo>
                  <a:pt x="1655750" y="0"/>
                </a:lnTo>
                <a:close/>
              </a:path>
              <a:path w="2923540" h="16510">
                <a:moveTo>
                  <a:pt x="2895993" y="0"/>
                </a:moveTo>
                <a:lnTo>
                  <a:pt x="2347298" y="0"/>
                </a:lnTo>
                <a:lnTo>
                  <a:pt x="2319123" y="16509"/>
                </a:lnTo>
                <a:lnTo>
                  <a:pt x="2923106" y="16509"/>
                </a:lnTo>
                <a:lnTo>
                  <a:pt x="2895993" y="0"/>
                </a:lnTo>
                <a:close/>
              </a:path>
            </a:pathLst>
          </a:custGeom>
          <a:solidFill>
            <a:srgbClr val="4B3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09040" y="6153150"/>
            <a:ext cx="2977515" cy="16510"/>
          </a:xfrm>
          <a:custGeom>
            <a:avLst/>
            <a:gdLst/>
            <a:ahLst/>
            <a:cxnLst/>
            <a:rect l="l" t="t" r="r" b="b"/>
            <a:pathLst>
              <a:path w="2977515" h="16510">
                <a:moveTo>
                  <a:pt x="1695252" y="0"/>
                </a:moveTo>
                <a:lnTo>
                  <a:pt x="31332" y="0"/>
                </a:lnTo>
                <a:lnTo>
                  <a:pt x="7519" y="12700"/>
                </a:lnTo>
                <a:lnTo>
                  <a:pt x="0" y="16509"/>
                </a:lnTo>
                <a:lnTo>
                  <a:pt x="1706682" y="16509"/>
                </a:lnTo>
                <a:lnTo>
                  <a:pt x="1695252" y="0"/>
                </a:lnTo>
                <a:close/>
              </a:path>
              <a:path w="2977515" h="16510">
                <a:moveTo>
                  <a:pt x="2949971" y="0"/>
                </a:moveTo>
                <a:lnTo>
                  <a:pt x="2350241" y="0"/>
                </a:lnTo>
                <a:lnTo>
                  <a:pt x="2322067" y="16509"/>
                </a:lnTo>
                <a:lnTo>
                  <a:pt x="2977085" y="16509"/>
                </a:lnTo>
                <a:lnTo>
                  <a:pt x="2949971" y="0"/>
                </a:lnTo>
                <a:close/>
              </a:path>
            </a:pathLst>
          </a:custGeom>
          <a:solidFill>
            <a:srgbClr val="4B3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78961" y="6168390"/>
            <a:ext cx="3032760" cy="16510"/>
          </a:xfrm>
          <a:custGeom>
            <a:avLst/>
            <a:gdLst/>
            <a:ahLst/>
            <a:cxnLst/>
            <a:rect l="l" t="t" r="r" b="b"/>
            <a:pathLst>
              <a:path w="3032760" h="16510">
                <a:moveTo>
                  <a:pt x="1735881" y="0"/>
                </a:moveTo>
                <a:lnTo>
                  <a:pt x="32585" y="0"/>
                </a:lnTo>
                <a:lnTo>
                  <a:pt x="0" y="16510"/>
                </a:lnTo>
                <a:lnTo>
                  <a:pt x="1747311" y="16510"/>
                </a:lnTo>
                <a:lnTo>
                  <a:pt x="1735881" y="0"/>
                </a:lnTo>
                <a:close/>
              </a:path>
              <a:path w="3032760" h="16510">
                <a:moveTo>
                  <a:pt x="3005078" y="0"/>
                </a:moveTo>
                <a:lnTo>
                  <a:pt x="2354313" y="0"/>
                </a:lnTo>
                <a:lnTo>
                  <a:pt x="2326138" y="16510"/>
                </a:lnTo>
                <a:lnTo>
                  <a:pt x="3032191" y="16510"/>
                </a:lnTo>
                <a:lnTo>
                  <a:pt x="3005078" y="0"/>
                </a:lnTo>
                <a:close/>
              </a:path>
            </a:pathLst>
          </a:custGeom>
          <a:solidFill>
            <a:srgbClr val="4C3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51388" y="6183629"/>
            <a:ext cx="3082925" cy="15240"/>
          </a:xfrm>
          <a:custGeom>
            <a:avLst/>
            <a:gdLst/>
            <a:ahLst/>
            <a:cxnLst/>
            <a:rect l="l" t="t" r="r" b="b"/>
            <a:pathLst>
              <a:path w="3082925" h="15239">
                <a:moveTo>
                  <a:pt x="1774004" y="0"/>
                </a:moveTo>
                <a:lnTo>
                  <a:pt x="30078" y="0"/>
                </a:lnTo>
                <a:lnTo>
                  <a:pt x="0" y="15240"/>
                </a:lnTo>
                <a:lnTo>
                  <a:pt x="1784555" y="15240"/>
                </a:lnTo>
                <a:lnTo>
                  <a:pt x="1774004" y="0"/>
                </a:lnTo>
                <a:close/>
              </a:path>
              <a:path w="3082925" h="15239">
                <a:moveTo>
                  <a:pt x="3057678" y="0"/>
                </a:moveTo>
                <a:lnTo>
                  <a:pt x="2355878" y="0"/>
                </a:lnTo>
                <a:lnTo>
                  <a:pt x="2353711" y="1270"/>
                </a:lnTo>
                <a:lnTo>
                  <a:pt x="2297831" y="15240"/>
                </a:lnTo>
                <a:lnTo>
                  <a:pt x="3082705" y="15240"/>
                </a:lnTo>
                <a:lnTo>
                  <a:pt x="3057678" y="0"/>
                </a:lnTo>
                <a:close/>
              </a:path>
              <a:path w="3082925" h="15239">
                <a:moveTo>
                  <a:pt x="2020971" y="1270"/>
                </a:moveTo>
                <a:lnTo>
                  <a:pt x="1940410" y="15240"/>
                </a:lnTo>
                <a:lnTo>
                  <a:pt x="2051116" y="15240"/>
                </a:lnTo>
                <a:lnTo>
                  <a:pt x="2020971" y="1270"/>
                </a:lnTo>
                <a:close/>
              </a:path>
            </a:pathLst>
          </a:custGeom>
          <a:solidFill>
            <a:srgbClr val="4D3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21309" y="6197600"/>
            <a:ext cx="3138170" cy="16510"/>
          </a:xfrm>
          <a:custGeom>
            <a:avLst/>
            <a:gdLst/>
            <a:ahLst/>
            <a:cxnLst/>
            <a:rect l="l" t="t" r="r" b="b"/>
            <a:pathLst>
              <a:path w="3138170" h="16510">
                <a:moveTo>
                  <a:pt x="1813755" y="0"/>
                </a:moveTo>
                <a:lnTo>
                  <a:pt x="32585" y="0"/>
                </a:lnTo>
                <a:lnTo>
                  <a:pt x="0" y="16509"/>
                </a:lnTo>
                <a:lnTo>
                  <a:pt x="1825185" y="16509"/>
                </a:lnTo>
                <a:lnTo>
                  <a:pt x="1813755" y="0"/>
                </a:lnTo>
                <a:close/>
              </a:path>
              <a:path w="3138170" h="16510">
                <a:moveTo>
                  <a:pt x="3110699" y="0"/>
                </a:moveTo>
                <a:lnTo>
                  <a:pt x="2332990" y="0"/>
                </a:lnTo>
                <a:lnTo>
                  <a:pt x="2266950" y="16509"/>
                </a:lnTo>
                <a:lnTo>
                  <a:pt x="3137812" y="16509"/>
                </a:lnTo>
                <a:lnTo>
                  <a:pt x="3110699" y="0"/>
                </a:lnTo>
                <a:close/>
              </a:path>
              <a:path w="3138170" h="16510">
                <a:moveTo>
                  <a:pt x="2078455" y="0"/>
                </a:moveTo>
                <a:lnTo>
                  <a:pt x="1977813" y="0"/>
                </a:lnTo>
                <a:lnTo>
                  <a:pt x="1882605" y="16509"/>
                </a:lnTo>
                <a:lnTo>
                  <a:pt x="2114082" y="16509"/>
                </a:lnTo>
                <a:lnTo>
                  <a:pt x="2078455" y="0"/>
                </a:lnTo>
                <a:close/>
              </a:path>
            </a:pathLst>
          </a:custGeom>
          <a:solidFill>
            <a:srgbClr val="4E3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93301" y="6212840"/>
            <a:ext cx="3190875" cy="16510"/>
          </a:xfrm>
          <a:custGeom>
            <a:avLst/>
            <a:gdLst/>
            <a:ahLst/>
            <a:cxnLst/>
            <a:rect l="l" t="t" r="r" b="b"/>
            <a:pathLst>
              <a:path w="3190875" h="16510">
                <a:moveTo>
                  <a:pt x="1852314" y="0"/>
                </a:moveTo>
                <a:lnTo>
                  <a:pt x="30515" y="0"/>
                </a:lnTo>
                <a:lnTo>
                  <a:pt x="28008" y="1270"/>
                </a:lnTo>
                <a:lnTo>
                  <a:pt x="0" y="16510"/>
                </a:lnTo>
                <a:lnTo>
                  <a:pt x="2174977" y="16510"/>
                </a:lnTo>
                <a:lnTo>
                  <a:pt x="2161274" y="10160"/>
                </a:lnTo>
                <a:lnTo>
                  <a:pt x="1859348" y="10160"/>
                </a:lnTo>
                <a:lnTo>
                  <a:pt x="1852314" y="0"/>
                </a:lnTo>
                <a:close/>
              </a:path>
              <a:path w="3190875" h="16510">
                <a:moveTo>
                  <a:pt x="2139350" y="0"/>
                </a:moveTo>
                <a:lnTo>
                  <a:pt x="1917937" y="0"/>
                </a:lnTo>
                <a:lnTo>
                  <a:pt x="1859348" y="10160"/>
                </a:lnTo>
                <a:lnTo>
                  <a:pt x="2161274" y="10160"/>
                </a:lnTo>
                <a:lnTo>
                  <a:pt x="2139350" y="0"/>
                </a:lnTo>
                <a:close/>
              </a:path>
              <a:path w="3190875" h="16510">
                <a:moveTo>
                  <a:pt x="3163735" y="0"/>
                </a:moveTo>
                <a:lnTo>
                  <a:pt x="2300038" y="0"/>
                </a:lnTo>
                <a:lnTo>
                  <a:pt x="2259398" y="10160"/>
                </a:lnTo>
                <a:lnTo>
                  <a:pt x="2211773" y="16510"/>
                </a:lnTo>
                <a:lnTo>
                  <a:pt x="3190848" y="16510"/>
                </a:lnTo>
                <a:lnTo>
                  <a:pt x="3163735" y="0"/>
                </a:lnTo>
                <a:close/>
              </a:path>
            </a:pathLst>
          </a:custGeom>
          <a:solidFill>
            <a:srgbClr val="4F3D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65292" y="6228079"/>
            <a:ext cx="3244215" cy="16510"/>
          </a:xfrm>
          <a:custGeom>
            <a:avLst/>
            <a:gdLst/>
            <a:ahLst/>
            <a:cxnLst/>
            <a:rect l="l" t="t" r="r" b="b"/>
            <a:pathLst>
              <a:path w="3244215" h="16510">
                <a:moveTo>
                  <a:pt x="2200245" y="0"/>
                </a:moveTo>
                <a:lnTo>
                  <a:pt x="30342" y="0"/>
                </a:lnTo>
                <a:lnTo>
                  <a:pt x="0" y="16510"/>
                </a:lnTo>
                <a:lnTo>
                  <a:pt x="3243884" y="16510"/>
                </a:lnTo>
                <a:lnTo>
                  <a:pt x="3225114" y="5080"/>
                </a:lnTo>
                <a:lnTo>
                  <a:pt x="2211207" y="5080"/>
                </a:lnTo>
                <a:lnTo>
                  <a:pt x="2200245" y="0"/>
                </a:lnTo>
                <a:close/>
              </a:path>
              <a:path w="3244215" h="16510">
                <a:moveTo>
                  <a:pt x="3216771" y="0"/>
                </a:moveTo>
                <a:lnTo>
                  <a:pt x="2249307" y="0"/>
                </a:lnTo>
                <a:lnTo>
                  <a:pt x="2211207" y="5080"/>
                </a:lnTo>
                <a:lnTo>
                  <a:pt x="3225114" y="5080"/>
                </a:lnTo>
                <a:lnTo>
                  <a:pt x="3216771" y="0"/>
                </a:lnTo>
                <a:close/>
              </a:path>
            </a:pathLst>
          </a:custGeom>
          <a:solidFill>
            <a:srgbClr val="4F3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9618" y="6250940"/>
            <a:ext cx="3293110" cy="0"/>
          </a:xfrm>
          <a:custGeom>
            <a:avLst/>
            <a:gdLst/>
            <a:ahLst/>
            <a:cxnLst/>
            <a:rect l="l" t="t" r="r" b="b"/>
            <a:pathLst>
              <a:path w="3293110">
                <a:moveTo>
                  <a:pt x="0" y="0"/>
                </a:moveTo>
                <a:lnTo>
                  <a:pt x="3292501" y="0"/>
                </a:lnTo>
              </a:path>
            </a:pathLst>
          </a:custGeom>
          <a:ln w="15239">
            <a:solidFill>
              <a:srgbClr val="503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85806" y="6265545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>
                <a:moveTo>
                  <a:pt x="0" y="0"/>
                </a:moveTo>
                <a:lnTo>
                  <a:pt x="3371340" y="0"/>
                </a:lnTo>
              </a:path>
            </a:pathLst>
          </a:custGeom>
          <a:ln w="16509">
            <a:solidFill>
              <a:srgbClr val="514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26834" y="6280784"/>
            <a:ext cx="3455670" cy="0"/>
          </a:xfrm>
          <a:custGeom>
            <a:avLst/>
            <a:gdLst/>
            <a:ahLst/>
            <a:cxnLst/>
            <a:rect l="l" t="t" r="r" b="b"/>
            <a:pathLst>
              <a:path w="3455670">
                <a:moveTo>
                  <a:pt x="0" y="0"/>
                </a:moveTo>
                <a:lnTo>
                  <a:pt x="3455340" y="0"/>
                </a:lnTo>
              </a:path>
            </a:pathLst>
          </a:custGeom>
          <a:ln w="16510">
            <a:solidFill>
              <a:srgbClr val="524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8100" y="6296025"/>
            <a:ext cx="3569335" cy="0"/>
          </a:xfrm>
          <a:custGeom>
            <a:avLst/>
            <a:gdLst/>
            <a:ahLst/>
            <a:cxnLst/>
            <a:rect l="l" t="t" r="r" b="b"/>
            <a:pathLst>
              <a:path w="3569335">
                <a:moveTo>
                  <a:pt x="0" y="0"/>
                </a:moveTo>
                <a:lnTo>
                  <a:pt x="3569102" y="0"/>
                </a:lnTo>
              </a:path>
            </a:pathLst>
          </a:custGeom>
          <a:ln w="16509">
            <a:solidFill>
              <a:srgbClr val="52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0" y="6310629"/>
            <a:ext cx="3630295" cy="0"/>
          </a:xfrm>
          <a:custGeom>
            <a:avLst/>
            <a:gdLst/>
            <a:ahLst/>
            <a:cxnLst/>
            <a:rect l="l" t="t" r="r" b="b"/>
            <a:pathLst>
              <a:path w="3630295">
                <a:moveTo>
                  <a:pt x="0" y="0"/>
                </a:moveTo>
                <a:lnTo>
                  <a:pt x="3630144" y="0"/>
                </a:lnTo>
              </a:path>
            </a:pathLst>
          </a:custGeom>
          <a:ln w="15240">
            <a:solidFill>
              <a:srgbClr val="534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0" y="6325234"/>
            <a:ext cx="3655695" cy="0"/>
          </a:xfrm>
          <a:custGeom>
            <a:avLst/>
            <a:gdLst/>
            <a:ahLst/>
            <a:cxnLst/>
            <a:rect l="l" t="t" r="r" b="b"/>
            <a:pathLst>
              <a:path w="3655695">
                <a:moveTo>
                  <a:pt x="0" y="0"/>
                </a:moveTo>
                <a:lnTo>
                  <a:pt x="3655171" y="0"/>
                </a:lnTo>
              </a:path>
            </a:pathLst>
          </a:custGeom>
          <a:ln w="16510">
            <a:solidFill>
              <a:srgbClr val="544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0" y="6340475"/>
            <a:ext cx="3680460" cy="0"/>
          </a:xfrm>
          <a:custGeom>
            <a:avLst/>
            <a:gdLst/>
            <a:ahLst/>
            <a:cxnLst/>
            <a:rect l="l" t="t" r="r" b="b"/>
            <a:pathLst>
              <a:path w="3680460">
                <a:moveTo>
                  <a:pt x="0" y="0"/>
                </a:moveTo>
                <a:lnTo>
                  <a:pt x="3680199" y="0"/>
                </a:lnTo>
              </a:path>
            </a:pathLst>
          </a:custGeom>
          <a:ln w="16509">
            <a:solidFill>
              <a:srgbClr val="554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0" y="6355715"/>
            <a:ext cx="3705225" cy="0"/>
          </a:xfrm>
          <a:custGeom>
            <a:avLst/>
            <a:gdLst/>
            <a:ahLst/>
            <a:cxnLst/>
            <a:rect l="l" t="t" r="r" b="b"/>
            <a:pathLst>
              <a:path w="3705225">
                <a:moveTo>
                  <a:pt x="0" y="0"/>
                </a:moveTo>
                <a:lnTo>
                  <a:pt x="3705226" y="0"/>
                </a:lnTo>
              </a:path>
            </a:pathLst>
          </a:custGeom>
          <a:ln w="16510">
            <a:solidFill>
              <a:srgbClr val="56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0" y="6370320"/>
            <a:ext cx="3728720" cy="0"/>
          </a:xfrm>
          <a:custGeom>
            <a:avLst/>
            <a:gdLst/>
            <a:ahLst/>
            <a:cxnLst/>
            <a:rect l="l" t="t" r="r" b="b"/>
            <a:pathLst>
              <a:path w="3728720">
                <a:moveTo>
                  <a:pt x="0" y="0"/>
                </a:moveTo>
                <a:lnTo>
                  <a:pt x="3728168" y="0"/>
                </a:lnTo>
              </a:path>
            </a:pathLst>
          </a:custGeom>
          <a:ln w="15240">
            <a:solidFill>
              <a:srgbClr val="564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0" y="6384925"/>
            <a:ext cx="3753485" cy="0"/>
          </a:xfrm>
          <a:custGeom>
            <a:avLst/>
            <a:gdLst/>
            <a:ahLst/>
            <a:cxnLst/>
            <a:rect l="l" t="t" r="r" b="b"/>
            <a:pathLst>
              <a:path w="3753485">
                <a:moveTo>
                  <a:pt x="0" y="0"/>
                </a:moveTo>
                <a:lnTo>
                  <a:pt x="3753196" y="0"/>
                </a:lnTo>
              </a:path>
            </a:pathLst>
          </a:custGeom>
          <a:ln w="16509">
            <a:solidFill>
              <a:srgbClr val="574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0" y="6400165"/>
            <a:ext cx="3778250" cy="0"/>
          </a:xfrm>
          <a:custGeom>
            <a:avLst/>
            <a:gdLst/>
            <a:ahLst/>
            <a:cxnLst/>
            <a:rect l="l" t="t" r="r" b="b"/>
            <a:pathLst>
              <a:path w="3778250">
                <a:moveTo>
                  <a:pt x="0" y="0"/>
                </a:moveTo>
                <a:lnTo>
                  <a:pt x="3778223" y="0"/>
                </a:lnTo>
              </a:path>
            </a:pathLst>
          </a:custGeom>
          <a:ln w="16510">
            <a:solidFill>
              <a:srgbClr val="5848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0" y="6415404"/>
            <a:ext cx="3803650" cy="0"/>
          </a:xfrm>
          <a:custGeom>
            <a:avLst/>
            <a:gdLst/>
            <a:ahLst/>
            <a:cxnLst/>
            <a:rect l="l" t="t" r="r" b="b"/>
            <a:pathLst>
              <a:path w="3803650">
                <a:moveTo>
                  <a:pt x="0" y="0"/>
                </a:moveTo>
                <a:lnTo>
                  <a:pt x="3803251" y="0"/>
                </a:lnTo>
              </a:path>
            </a:pathLst>
          </a:custGeom>
          <a:ln w="16509">
            <a:solidFill>
              <a:srgbClr val="5948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0" y="6430009"/>
            <a:ext cx="3826510" cy="0"/>
          </a:xfrm>
          <a:custGeom>
            <a:avLst/>
            <a:gdLst/>
            <a:ahLst/>
            <a:cxnLst/>
            <a:rect l="l" t="t" r="r" b="b"/>
            <a:pathLst>
              <a:path w="3826510">
                <a:moveTo>
                  <a:pt x="0" y="0"/>
                </a:moveTo>
                <a:lnTo>
                  <a:pt x="3826193" y="0"/>
                </a:lnTo>
              </a:path>
            </a:pathLst>
          </a:custGeom>
          <a:ln w="15239">
            <a:solidFill>
              <a:srgbClr val="594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0" y="6444615"/>
            <a:ext cx="3851275" cy="0"/>
          </a:xfrm>
          <a:custGeom>
            <a:avLst/>
            <a:gdLst/>
            <a:ahLst/>
            <a:cxnLst/>
            <a:rect l="l" t="t" r="r" b="b"/>
            <a:pathLst>
              <a:path w="3851275">
                <a:moveTo>
                  <a:pt x="0" y="0"/>
                </a:moveTo>
                <a:lnTo>
                  <a:pt x="3851220" y="0"/>
                </a:lnTo>
              </a:path>
            </a:pathLst>
          </a:custGeom>
          <a:ln w="16510">
            <a:solidFill>
              <a:srgbClr val="5A4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0" y="6459854"/>
            <a:ext cx="3876675" cy="0"/>
          </a:xfrm>
          <a:custGeom>
            <a:avLst/>
            <a:gdLst/>
            <a:ahLst/>
            <a:cxnLst/>
            <a:rect l="l" t="t" r="r" b="b"/>
            <a:pathLst>
              <a:path w="3876675">
                <a:moveTo>
                  <a:pt x="0" y="0"/>
                </a:moveTo>
                <a:lnTo>
                  <a:pt x="3876248" y="0"/>
                </a:lnTo>
              </a:path>
            </a:pathLst>
          </a:custGeom>
          <a:ln w="16510">
            <a:solidFill>
              <a:srgbClr val="5B4B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0" y="6475095"/>
            <a:ext cx="3901440" cy="0"/>
          </a:xfrm>
          <a:custGeom>
            <a:avLst/>
            <a:gdLst/>
            <a:ahLst/>
            <a:cxnLst/>
            <a:rect l="l" t="t" r="r" b="b"/>
            <a:pathLst>
              <a:path w="3901440">
                <a:moveTo>
                  <a:pt x="0" y="0"/>
                </a:moveTo>
                <a:lnTo>
                  <a:pt x="3901276" y="0"/>
                </a:lnTo>
              </a:path>
            </a:pathLst>
          </a:custGeom>
          <a:ln w="16510">
            <a:solidFill>
              <a:srgbClr val="5C4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0" y="6490334"/>
            <a:ext cx="3926840" cy="0"/>
          </a:xfrm>
          <a:custGeom>
            <a:avLst/>
            <a:gdLst/>
            <a:ahLst/>
            <a:cxnLst/>
            <a:rect l="l" t="t" r="r" b="b"/>
            <a:pathLst>
              <a:path w="3926840">
                <a:moveTo>
                  <a:pt x="0" y="0"/>
                </a:moveTo>
                <a:lnTo>
                  <a:pt x="3926303" y="0"/>
                </a:lnTo>
              </a:path>
            </a:pathLst>
          </a:custGeom>
          <a:ln w="16510">
            <a:solidFill>
              <a:srgbClr val="5D4D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0" y="6504305"/>
            <a:ext cx="3956050" cy="0"/>
          </a:xfrm>
          <a:custGeom>
            <a:avLst/>
            <a:gdLst/>
            <a:ahLst/>
            <a:cxnLst/>
            <a:rect l="l" t="t" r="r" b="b"/>
            <a:pathLst>
              <a:path w="3956050">
                <a:moveTo>
                  <a:pt x="0" y="0"/>
                </a:moveTo>
                <a:lnTo>
                  <a:pt x="3955505" y="0"/>
                </a:lnTo>
              </a:path>
            </a:pathLst>
          </a:custGeom>
          <a:ln w="16510">
            <a:solidFill>
              <a:srgbClr val="5D4E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0" y="6519544"/>
            <a:ext cx="4055745" cy="0"/>
          </a:xfrm>
          <a:custGeom>
            <a:avLst/>
            <a:gdLst/>
            <a:ahLst/>
            <a:cxnLst/>
            <a:rect l="l" t="t" r="r" b="b"/>
            <a:pathLst>
              <a:path w="4055745">
                <a:moveTo>
                  <a:pt x="0" y="0"/>
                </a:moveTo>
                <a:lnTo>
                  <a:pt x="4055654" y="0"/>
                </a:lnTo>
              </a:path>
            </a:pathLst>
          </a:custGeom>
          <a:ln w="16510">
            <a:solidFill>
              <a:srgbClr val="5E4E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0" y="6534784"/>
            <a:ext cx="4156075" cy="0"/>
          </a:xfrm>
          <a:custGeom>
            <a:avLst/>
            <a:gdLst/>
            <a:ahLst/>
            <a:cxnLst/>
            <a:rect l="l" t="t" r="r" b="b"/>
            <a:pathLst>
              <a:path w="4156075">
                <a:moveTo>
                  <a:pt x="0" y="0"/>
                </a:moveTo>
                <a:lnTo>
                  <a:pt x="4155802" y="0"/>
                </a:lnTo>
              </a:path>
            </a:pathLst>
          </a:custGeom>
          <a:ln w="16510">
            <a:solidFill>
              <a:srgbClr val="5F4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0" y="6550025"/>
            <a:ext cx="4256405" cy="0"/>
          </a:xfrm>
          <a:custGeom>
            <a:avLst/>
            <a:gdLst/>
            <a:ahLst/>
            <a:cxnLst/>
            <a:rect l="l" t="t" r="r" b="b"/>
            <a:pathLst>
              <a:path w="4256405">
                <a:moveTo>
                  <a:pt x="0" y="0"/>
                </a:moveTo>
                <a:lnTo>
                  <a:pt x="4255951" y="0"/>
                </a:lnTo>
              </a:path>
            </a:pathLst>
          </a:custGeom>
          <a:ln w="16509">
            <a:solidFill>
              <a:srgbClr val="6050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0" y="6563994"/>
            <a:ext cx="4347845" cy="0"/>
          </a:xfrm>
          <a:custGeom>
            <a:avLst/>
            <a:gdLst/>
            <a:ahLst/>
            <a:cxnLst/>
            <a:rect l="l" t="t" r="r" b="b"/>
            <a:pathLst>
              <a:path w="4347845">
                <a:moveTo>
                  <a:pt x="0" y="0"/>
                </a:moveTo>
                <a:lnTo>
                  <a:pt x="4347754" y="0"/>
                </a:lnTo>
              </a:path>
            </a:pathLst>
          </a:custGeom>
          <a:ln w="16510">
            <a:solidFill>
              <a:srgbClr val="6051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0" y="6579234"/>
            <a:ext cx="4448175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902" y="0"/>
                </a:lnTo>
              </a:path>
            </a:pathLst>
          </a:custGeom>
          <a:ln w="16510">
            <a:solidFill>
              <a:srgbClr val="615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0" y="6594475"/>
            <a:ext cx="4548505" cy="0"/>
          </a:xfrm>
          <a:custGeom>
            <a:avLst/>
            <a:gdLst/>
            <a:ahLst/>
            <a:cxnLst/>
            <a:rect l="l" t="t" r="r" b="b"/>
            <a:pathLst>
              <a:path w="4548505">
                <a:moveTo>
                  <a:pt x="0" y="0"/>
                </a:moveTo>
                <a:lnTo>
                  <a:pt x="4548051" y="0"/>
                </a:lnTo>
              </a:path>
            </a:pathLst>
          </a:custGeom>
          <a:ln w="16509">
            <a:solidFill>
              <a:srgbClr val="6253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0" y="6609715"/>
            <a:ext cx="4648200" cy="0"/>
          </a:xfrm>
          <a:custGeom>
            <a:avLst/>
            <a:gdLst/>
            <a:ahLst/>
            <a:cxnLst/>
            <a:rect l="l" t="t" r="r" b="b"/>
            <a:pathLst>
              <a:path w="4648200">
                <a:moveTo>
                  <a:pt x="0" y="0"/>
                </a:moveTo>
                <a:lnTo>
                  <a:pt x="4648200" y="0"/>
                </a:lnTo>
              </a:path>
            </a:pathLst>
          </a:custGeom>
          <a:ln w="16510">
            <a:solidFill>
              <a:srgbClr val="6353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0" y="6624955"/>
            <a:ext cx="4748530" cy="0"/>
          </a:xfrm>
          <a:custGeom>
            <a:avLst/>
            <a:gdLst/>
            <a:ahLst/>
            <a:cxnLst/>
            <a:rect l="l" t="t" r="r" b="b"/>
            <a:pathLst>
              <a:path w="4748530">
                <a:moveTo>
                  <a:pt x="0" y="0"/>
                </a:moveTo>
                <a:lnTo>
                  <a:pt x="4748348" y="0"/>
                </a:lnTo>
              </a:path>
            </a:pathLst>
          </a:custGeom>
          <a:ln w="16510">
            <a:solidFill>
              <a:srgbClr val="6454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0" y="6638925"/>
            <a:ext cx="4840605" cy="0"/>
          </a:xfrm>
          <a:custGeom>
            <a:avLst/>
            <a:gdLst/>
            <a:ahLst/>
            <a:cxnLst/>
            <a:rect l="l" t="t" r="r" b="b"/>
            <a:pathLst>
              <a:path w="4840605">
                <a:moveTo>
                  <a:pt x="0" y="0"/>
                </a:moveTo>
                <a:lnTo>
                  <a:pt x="4840151" y="0"/>
                </a:lnTo>
              </a:path>
            </a:pathLst>
          </a:custGeom>
          <a:ln w="16509">
            <a:solidFill>
              <a:srgbClr val="6455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0" y="6654165"/>
            <a:ext cx="4940300" cy="0"/>
          </a:xfrm>
          <a:custGeom>
            <a:avLst/>
            <a:gdLst/>
            <a:ahLst/>
            <a:cxnLst/>
            <a:rect l="l" t="t" r="r" b="b"/>
            <a:pathLst>
              <a:path w="4940300">
                <a:moveTo>
                  <a:pt x="0" y="0"/>
                </a:moveTo>
                <a:lnTo>
                  <a:pt x="4940300" y="0"/>
                </a:lnTo>
              </a:path>
            </a:pathLst>
          </a:custGeom>
          <a:ln w="16509">
            <a:solidFill>
              <a:srgbClr val="6656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0" y="6669405"/>
            <a:ext cx="5040630" cy="0"/>
          </a:xfrm>
          <a:custGeom>
            <a:avLst/>
            <a:gdLst/>
            <a:ahLst/>
            <a:cxnLst/>
            <a:rect l="l" t="t" r="r" b="b"/>
            <a:pathLst>
              <a:path w="5040630">
                <a:moveTo>
                  <a:pt x="0" y="0"/>
                </a:moveTo>
                <a:lnTo>
                  <a:pt x="5040448" y="0"/>
                </a:lnTo>
              </a:path>
            </a:pathLst>
          </a:custGeom>
          <a:ln w="16510">
            <a:solidFill>
              <a:srgbClr val="6657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0" y="6684644"/>
            <a:ext cx="5140960" cy="0"/>
          </a:xfrm>
          <a:custGeom>
            <a:avLst/>
            <a:gdLst/>
            <a:ahLst/>
            <a:cxnLst/>
            <a:rect l="l" t="t" r="r" b="b"/>
            <a:pathLst>
              <a:path w="5140960">
                <a:moveTo>
                  <a:pt x="0" y="0"/>
                </a:moveTo>
                <a:lnTo>
                  <a:pt x="5140597" y="0"/>
                </a:lnTo>
              </a:path>
            </a:pathLst>
          </a:custGeom>
          <a:ln w="16510">
            <a:solidFill>
              <a:srgbClr val="6758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0" y="6698615"/>
            <a:ext cx="5232400" cy="0"/>
          </a:xfrm>
          <a:custGeom>
            <a:avLst/>
            <a:gdLst/>
            <a:ahLst/>
            <a:cxnLst/>
            <a:rect l="l" t="t" r="r" b="b"/>
            <a:pathLst>
              <a:path w="5232400">
                <a:moveTo>
                  <a:pt x="0" y="0"/>
                </a:moveTo>
                <a:lnTo>
                  <a:pt x="5232400" y="0"/>
                </a:lnTo>
              </a:path>
            </a:pathLst>
          </a:custGeom>
          <a:ln w="16509">
            <a:solidFill>
              <a:srgbClr val="675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0" y="6713855"/>
            <a:ext cx="5332730" cy="0"/>
          </a:xfrm>
          <a:custGeom>
            <a:avLst/>
            <a:gdLst/>
            <a:ahLst/>
            <a:cxnLst/>
            <a:rect l="l" t="t" r="r" b="b"/>
            <a:pathLst>
              <a:path w="5332730">
                <a:moveTo>
                  <a:pt x="0" y="0"/>
                </a:moveTo>
                <a:lnTo>
                  <a:pt x="5332548" y="0"/>
                </a:lnTo>
              </a:path>
            </a:pathLst>
          </a:custGeom>
          <a:ln w="16510">
            <a:solidFill>
              <a:srgbClr val="6859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0" y="6729094"/>
            <a:ext cx="5433060" cy="0"/>
          </a:xfrm>
          <a:custGeom>
            <a:avLst/>
            <a:gdLst/>
            <a:ahLst/>
            <a:cxnLst/>
            <a:rect l="l" t="t" r="r" b="b"/>
            <a:pathLst>
              <a:path w="5433060">
                <a:moveTo>
                  <a:pt x="0" y="0"/>
                </a:moveTo>
                <a:lnTo>
                  <a:pt x="5432697" y="0"/>
                </a:lnTo>
              </a:path>
            </a:pathLst>
          </a:custGeom>
          <a:ln w="16510">
            <a:solidFill>
              <a:srgbClr val="695A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0" y="6744334"/>
            <a:ext cx="5533390" cy="0"/>
          </a:xfrm>
          <a:custGeom>
            <a:avLst/>
            <a:gdLst/>
            <a:ahLst/>
            <a:cxnLst/>
            <a:rect l="l" t="t" r="r" b="b"/>
            <a:pathLst>
              <a:path w="5533390">
                <a:moveTo>
                  <a:pt x="0" y="0"/>
                </a:moveTo>
                <a:lnTo>
                  <a:pt x="5532845" y="0"/>
                </a:lnTo>
              </a:path>
            </a:pathLst>
          </a:custGeom>
          <a:ln w="16509">
            <a:solidFill>
              <a:srgbClr val="6A5B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0" y="6758940"/>
            <a:ext cx="5624830" cy="0"/>
          </a:xfrm>
          <a:custGeom>
            <a:avLst/>
            <a:gdLst/>
            <a:ahLst/>
            <a:cxnLst/>
            <a:rect l="l" t="t" r="r" b="b"/>
            <a:pathLst>
              <a:path w="5624830">
                <a:moveTo>
                  <a:pt x="0" y="0"/>
                </a:moveTo>
                <a:lnTo>
                  <a:pt x="5624648" y="0"/>
                </a:lnTo>
              </a:path>
            </a:pathLst>
          </a:custGeom>
          <a:ln w="15240">
            <a:solidFill>
              <a:srgbClr val="6B5C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0" y="6773544"/>
            <a:ext cx="5725160" cy="0"/>
          </a:xfrm>
          <a:custGeom>
            <a:avLst/>
            <a:gdLst/>
            <a:ahLst/>
            <a:cxnLst/>
            <a:rect l="l" t="t" r="r" b="b"/>
            <a:pathLst>
              <a:path w="5725160">
                <a:moveTo>
                  <a:pt x="0" y="0"/>
                </a:moveTo>
                <a:lnTo>
                  <a:pt x="5724797" y="0"/>
                </a:lnTo>
              </a:path>
            </a:pathLst>
          </a:custGeom>
          <a:ln w="16509">
            <a:solidFill>
              <a:srgbClr val="6B5D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0" y="6788784"/>
            <a:ext cx="5825490" cy="0"/>
          </a:xfrm>
          <a:custGeom>
            <a:avLst/>
            <a:gdLst/>
            <a:ahLst/>
            <a:cxnLst/>
            <a:rect l="l" t="t" r="r" b="b"/>
            <a:pathLst>
              <a:path w="5825490">
                <a:moveTo>
                  <a:pt x="0" y="0"/>
                </a:moveTo>
                <a:lnTo>
                  <a:pt x="5824945" y="0"/>
                </a:lnTo>
              </a:path>
            </a:pathLst>
          </a:custGeom>
          <a:ln w="16509">
            <a:solidFill>
              <a:srgbClr val="6C5E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0" y="6804025"/>
            <a:ext cx="5925185" cy="0"/>
          </a:xfrm>
          <a:custGeom>
            <a:avLst/>
            <a:gdLst/>
            <a:ahLst/>
            <a:cxnLst/>
            <a:rect l="l" t="t" r="r" b="b"/>
            <a:pathLst>
              <a:path w="5925185">
                <a:moveTo>
                  <a:pt x="0" y="0"/>
                </a:moveTo>
                <a:lnTo>
                  <a:pt x="5925094" y="0"/>
                </a:lnTo>
              </a:path>
            </a:pathLst>
          </a:custGeom>
          <a:ln w="16510">
            <a:solidFill>
              <a:srgbClr val="6D5E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0" y="6818630"/>
            <a:ext cx="6017260" cy="0"/>
          </a:xfrm>
          <a:custGeom>
            <a:avLst/>
            <a:gdLst/>
            <a:ahLst/>
            <a:cxnLst/>
            <a:rect l="l" t="t" r="r" b="b"/>
            <a:pathLst>
              <a:path w="6017260">
                <a:moveTo>
                  <a:pt x="0" y="0"/>
                </a:moveTo>
                <a:lnTo>
                  <a:pt x="6016897" y="0"/>
                </a:lnTo>
              </a:path>
            </a:pathLst>
          </a:custGeom>
          <a:ln w="15240">
            <a:solidFill>
              <a:srgbClr val="6E5F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0" y="6833234"/>
            <a:ext cx="6117590" cy="0"/>
          </a:xfrm>
          <a:custGeom>
            <a:avLst/>
            <a:gdLst/>
            <a:ahLst/>
            <a:cxnLst/>
            <a:rect l="l" t="t" r="r" b="b"/>
            <a:pathLst>
              <a:path w="6117590">
                <a:moveTo>
                  <a:pt x="0" y="0"/>
                </a:moveTo>
                <a:lnTo>
                  <a:pt x="6117045" y="0"/>
                </a:lnTo>
              </a:path>
            </a:pathLst>
          </a:custGeom>
          <a:ln w="16510">
            <a:solidFill>
              <a:srgbClr val="6E6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0" y="6848475"/>
            <a:ext cx="6217285" cy="0"/>
          </a:xfrm>
          <a:custGeom>
            <a:avLst/>
            <a:gdLst/>
            <a:ahLst/>
            <a:cxnLst/>
            <a:rect l="l" t="t" r="r" b="b"/>
            <a:pathLst>
              <a:path w="6217285">
                <a:moveTo>
                  <a:pt x="0" y="0"/>
                </a:moveTo>
                <a:lnTo>
                  <a:pt x="6217194" y="0"/>
                </a:lnTo>
              </a:path>
            </a:pathLst>
          </a:custGeom>
          <a:ln w="16509">
            <a:solidFill>
              <a:srgbClr val="6F6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0" y="6856730"/>
            <a:ext cx="6225540" cy="0"/>
          </a:xfrm>
          <a:custGeom>
            <a:avLst/>
            <a:gdLst/>
            <a:ahLst/>
            <a:cxnLst/>
            <a:rect l="l" t="t" r="r" b="b"/>
            <a:pathLst>
              <a:path w="6225540">
                <a:moveTo>
                  <a:pt x="0" y="0"/>
                </a:moveTo>
                <a:lnTo>
                  <a:pt x="6225540" y="0"/>
                </a:lnTo>
              </a:path>
            </a:pathLst>
          </a:custGeom>
          <a:ln w="3175">
            <a:solidFill>
              <a:srgbClr val="7062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898650" y="6021070"/>
            <a:ext cx="580390" cy="462280"/>
          </a:xfrm>
          <a:custGeom>
            <a:avLst/>
            <a:gdLst/>
            <a:ahLst/>
            <a:cxnLst/>
            <a:rect l="l" t="t" r="r" b="b"/>
            <a:pathLst>
              <a:path w="580389" h="462279">
                <a:moveTo>
                  <a:pt x="497720" y="270509"/>
                </a:moveTo>
                <a:lnTo>
                  <a:pt x="303530" y="270509"/>
                </a:lnTo>
                <a:lnTo>
                  <a:pt x="542289" y="462279"/>
                </a:lnTo>
                <a:lnTo>
                  <a:pt x="485139" y="279399"/>
                </a:lnTo>
                <a:lnTo>
                  <a:pt x="497720" y="270509"/>
                </a:lnTo>
                <a:close/>
              </a:path>
              <a:path w="580389" h="462279">
                <a:moveTo>
                  <a:pt x="66039" y="0"/>
                </a:moveTo>
                <a:lnTo>
                  <a:pt x="46989" y="0"/>
                </a:lnTo>
                <a:lnTo>
                  <a:pt x="38100" y="38099"/>
                </a:lnTo>
                <a:lnTo>
                  <a:pt x="0" y="96519"/>
                </a:lnTo>
                <a:lnTo>
                  <a:pt x="104139" y="173989"/>
                </a:lnTo>
                <a:lnTo>
                  <a:pt x="227330" y="289559"/>
                </a:lnTo>
                <a:lnTo>
                  <a:pt x="303530" y="270509"/>
                </a:lnTo>
                <a:lnTo>
                  <a:pt x="497720" y="270509"/>
                </a:lnTo>
                <a:lnTo>
                  <a:pt x="580389" y="212089"/>
                </a:lnTo>
                <a:lnTo>
                  <a:pt x="570230" y="203199"/>
                </a:lnTo>
                <a:lnTo>
                  <a:pt x="532130" y="184149"/>
                </a:lnTo>
                <a:lnTo>
                  <a:pt x="474980" y="144779"/>
                </a:lnTo>
                <a:lnTo>
                  <a:pt x="341630" y="86359"/>
                </a:lnTo>
                <a:lnTo>
                  <a:pt x="274319" y="58419"/>
                </a:lnTo>
                <a:lnTo>
                  <a:pt x="227330" y="38099"/>
                </a:lnTo>
                <a:lnTo>
                  <a:pt x="208280" y="29209"/>
                </a:lnTo>
                <a:lnTo>
                  <a:pt x="151130" y="29209"/>
                </a:lnTo>
                <a:lnTo>
                  <a:pt x="114300" y="19049"/>
                </a:lnTo>
                <a:lnTo>
                  <a:pt x="104139" y="19049"/>
                </a:lnTo>
                <a:lnTo>
                  <a:pt x="85089" y="8889"/>
                </a:lnTo>
                <a:lnTo>
                  <a:pt x="66039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083560" y="6078220"/>
            <a:ext cx="3141345" cy="779780"/>
          </a:xfrm>
          <a:custGeom>
            <a:avLst/>
            <a:gdLst/>
            <a:ahLst/>
            <a:cxnLst/>
            <a:rect l="l" t="t" r="r" b="b"/>
            <a:pathLst>
              <a:path w="3141345" h="779779">
                <a:moveTo>
                  <a:pt x="642509" y="165099"/>
                </a:moveTo>
                <a:lnTo>
                  <a:pt x="95250" y="165099"/>
                </a:lnTo>
                <a:lnTo>
                  <a:pt x="143509" y="213359"/>
                </a:lnTo>
                <a:lnTo>
                  <a:pt x="238760" y="242569"/>
                </a:lnTo>
                <a:lnTo>
                  <a:pt x="332739" y="434339"/>
                </a:lnTo>
                <a:lnTo>
                  <a:pt x="637539" y="570229"/>
                </a:lnTo>
                <a:lnTo>
                  <a:pt x="1234439" y="570229"/>
                </a:lnTo>
                <a:lnTo>
                  <a:pt x="3114402" y="779779"/>
                </a:lnTo>
                <a:lnTo>
                  <a:pt x="3141018" y="779779"/>
                </a:lnTo>
                <a:lnTo>
                  <a:pt x="1073150" y="386079"/>
                </a:lnTo>
                <a:lnTo>
                  <a:pt x="816610" y="252729"/>
                </a:lnTo>
                <a:lnTo>
                  <a:pt x="675639" y="175259"/>
                </a:lnTo>
                <a:lnTo>
                  <a:pt x="642509" y="165099"/>
                </a:lnTo>
                <a:close/>
              </a:path>
              <a:path w="3141345" h="779779">
                <a:moveTo>
                  <a:pt x="152400" y="0"/>
                </a:moveTo>
                <a:lnTo>
                  <a:pt x="57150" y="0"/>
                </a:lnTo>
                <a:lnTo>
                  <a:pt x="19050" y="39369"/>
                </a:lnTo>
                <a:lnTo>
                  <a:pt x="0" y="203199"/>
                </a:lnTo>
                <a:lnTo>
                  <a:pt x="95250" y="165099"/>
                </a:lnTo>
                <a:lnTo>
                  <a:pt x="642509" y="165099"/>
                </a:lnTo>
                <a:lnTo>
                  <a:pt x="580389" y="146049"/>
                </a:lnTo>
                <a:lnTo>
                  <a:pt x="447039" y="97789"/>
                </a:lnTo>
                <a:lnTo>
                  <a:pt x="295910" y="29209"/>
                </a:lnTo>
                <a:lnTo>
                  <a:pt x="219710" y="10159"/>
                </a:lnTo>
                <a:lnTo>
                  <a:pt x="152400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904489" y="6068059"/>
            <a:ext cx="113030" cy="97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357630" y="6098540"/>
            <a:ext cx="255270" cy="260350"/>
          </a:xfrm>
          <a:custGeom>
            <a:avLst/>
            <a:gdLst/>
            <a:ahLst/>
            <a:cxnLst/>
            <a:rect l="l" t="t" r="r" b="b"/>
            <a:pathLst>
              <a:path w="255269" h="260350">
                <a:moveTo>
                  <a:pt x="46989" y="0"/>
                </a:moveTo>
                <a:lnTo>
                  <a:pt x="0" y="0"/>
                </a:lnTo>
                <a:lnTo>
                  <a:pt x="46989" y="86360"/>
                </a:lnTo>
                <a:lnTo>
                  <a:pt x="152400" y="163830"/>
                </a:lnTo>
                <a:lnTo>
                  <a:pt x="255269" y="260350"/>
                </a:lnTo>
                <a:lnTo>
                  <a:pt x="255269" y="251460"/>
                </a:lnTo>
                <a:lnTo>
                  <a:pt x="246379" y="222250"/>
                </a:lnTo>
                <a:lnTo>
                  <a:pt x="227329" y="182880"/>
                </a:lnTo>
                <a:lnTo>
                  <a:pt x="190500" y="154940"/>
                </a:lnTo>
                <a:lnTo>
                  <a:pt x="171450" y="134620"/>
                </a:lnTo>
                <a:lnTo>
                  <a:pt x="161289" y="115570"/>
                </a:lnTo>
                <a:lnTo>
                  <a:pt x="152400" y="96520"/>
                </a:lnTo>
                <a:lnTo>
                  <a:pt x="152400" y="86360"/>
                </a:lnTo>
                <a:lnTo>
                  <a:pt x="180339" y="19050"/>
                </a:lnTo>
                <a:lnTo>
                  <a:pt x="114300" y="10160"/>
                </a:lnTo>
                <a:lnTo>
                  <a:pt x="74929" y="10160"/>
                </a:lnTo>
                <a:lnTo>
                  <a:pt x="46989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120139" y="6117590"/>
            <a:ext cx="93979" cy="977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27380" y="6049009"/>
            <a:ext cx="388620" cy="328930"/>
          </a:xfrm>
          <a:custGeom>
            <a:avLst/>
            <a:gdLst/>
            <a:ahLst/>
            <a:cxnLst/>
            <a:rect l="l" t="t" r="r" b="b"/>
            <a:pathLst>
              <a:path w="388619" h="328929">
                <a:moveTo>
                  <a:pt x="19050" y="0"/>
                </a:moveTo>
                <a:lnTo>
                  <a:pt x="0" y="0"/>
                </a:lnTo>
                <a:lnTo>
                  <a:pt x="0" y="19049"/>
                </a:lnTo>
                <a:lnTo>
                  <a:pt x="92710" y="58419"/>
                </a:lnTo>
                <a:lnTo>
                  <a:pt x="140970" y="106679"/>
                </a:lnTo>
                <a:lnTo>
                  <a:pt x="73660" y="135889"/>
                </a:lnTo>
                <a:lnTo>
                  <a:pt x="121920" y="213359"/>
                </a:lnTo>
                <a:lnTo>
                  <a:pt x="283210" y="328929"/>
                </a:lnTo>
                <a:lnTo>
                  <a:pt x="264160" y="251459"/>
                </a:lnTo>
                <a:lnTo>
                  <a:pt x="226060" y="213359"/>
                </a:lnTo>
                <a:lnTo>
                  <a:pt x="331470" y="135889"/>
                </a:lnTo>
                <a:lnTo>
                  <a:pt x="388620" y="68579"/>
                </a:lnTo>
                <a:lnTo>
                  <a:pt x="369570" y="58419"/>
                </a:lnTo>
                <a:lnTo>
                  <a:pt x="321310" y="39369"/>
                </a:lnTo>
                <a:lnTo>
                  <a:pt x="236220" y="29209"/>
                </a:lnTo>
                <a:lnTo>
                  <a:pt x="226060" y="29209"/>
                </a:lnTo>
                <a:lnTo>
                  <a:pt x="198120" y="19049"/>
                </a:lnTo>
                <a:lnTo>
                  <a:pt x="160020" y="19049"/>
                </a:lnTo>
                <a:lnTo>
                  <a:pt x="140970" y="10159"/>
                </a:lnTo>
                <a:lnTo>
                  <a:pt x="73660" y="10159"/>
                </a:lnTo>
                <a:lnTo>
                  <a:pt x="19050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81000" y="685800"/>
            <a:ext cx="5905500" cy="472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4984" y="6057265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5">
                <a:moveTo>
                  <a:pt x="0" y="0"/>
                </a:moveTo>
                <a:lnTo>
                  <a:pt x="209681" y="0"/>
                </a:lnTo>
              </a:path>
            </a:pathLst>
          </a:custGeom>
          <a:ln w="11429">
            <a:solidFill>
              <a:srgbClr val="4735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19190" y="6051550"/>
            <a:ext cx="88900" cy="11430"/>
          </a:xfrm>
          <a:custGeom>
            <a:avLst/>
            <a:gdLst/>
            <a:ahLst/>
            <a:cxnLst/>
            <a:rect l="l" t="t" r="r" b="b"/>
            <a:pathLst>
              <a:path w="88900" h="11429">
                <a:moveTo>
                  <a:pt x="72208" y="0"/>
                </a:moveTo>
                <a:lnTo>
                  <a:pt x="15544" y="0"/>
                </a:lnTo>
                <a:lnTo>
                  <a:pt x="0" y="11429"/>
                </a:lnTo>
                <a:lnTo>
                  <a:pt x="88537" y="11429"/>
                </a:lnTo>
                <a:lnTo>
                  <a:pt x="72208" y="0"/>
                </a:lnTo>
                <a:close/>
              </a:path>
            </a:pathLst>
          </a:custGeom>
          <a:solidFill>
            <a:srgbClr val="4735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7340" y="6068695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0" y="0"/>
                </a:moveTo>
                <a:lnTo>
                  <a:pt x="247404" y="0"/>
                </a:lnTo>
              </a:path>
            </a:pathLst>
          </a:custGeom>
          <a:ln w="11429">
            <a:solidFill>
              <a:srgbClr val="4836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03645" y="606869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410" y="0"/>
                </a:lnTo>
              </a:path>
            </a:pathLst>
          </a:custGeom>
          <a:ln w="11429">
            <a:solidFill>
              <a:srgbClr val="4836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96173" y="6084570"/>
            <a:ext cx="278130" cy="0"/>
          </a:xfrm>
          <a:custGeom>
            <a:avLst/>
            <a:gdLst/>
            <a:ahLst/>
            <a:cxnLst/>
            <a:rect l="l" t="t" r="r" b="b"/>
            <a:pathLst>
              <a:path w="278129">
                <a:moveTo>
                  <a:pt x="0" y="0"/>
                </a:moveTo>
                <a:lnTo>
                  <a:pt x="277529" y="0"/>
                </a:lnTo>
              </a:path>
            </a:pathLst>
          </a:custGeom>
          <a:ln w="3175">
            <a:solidFill>
              <a:srgbClr val="483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07815" y="6078854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848" y="0"/>
                </a:lnTo>
              </a:path>
            </a:pathLst>
          </a:custGeom>
          <a:ln w="8890">
            <a:solidFill>
              <a:srgbClr val="483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8875" y="6073775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308" y="0"/>
                </a:lnTo>
              </a:path>
            </a:pathLst>
          </a:custGeom>
          <a:ln w="3175">
            <a:solidFill>
              <a:srgbClr val="483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88100" y="607949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283" y="0"/>
                </a:lnTo>
              </a:path>
            </a:pathLst>
          </a:custGeom>
          <a:ln w="12700">
            <a:solidFill>
              <a:srgbClr val="483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77123" y="6084570"/>
            <a:ext cx="306705" cy="11430"/>
          </a:xfrm>
          <a:custGeom>
            <a:avLst/>
            <a:gdLst/>
            <a:ahLst/>
            <a:cxnLst/>
            <a:rect l="l" t="t" r="r" b="b"/>
            <a:pathLst>
              <a:path w="306704" h="11429">
                <a:moveTo>
                  <a:pt x="0" y="11429"/>
                </a:moveTo>
                <a:lnTo>
                  <a:pt x="306657" y="11429"/>
                </a:lnTo>
                <a:lnTo>
                  <a:pt x="306657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493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73358" y="6095365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633" y="0"/>
                </a:lnTo>
              </a:path>
            </a:pathLst>
          </a:custGeom>
          <a:ln w="3175">
            <a:solidFill>
              <a:srgbClr val="493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82918" y="6089650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5">
                <a:moveTo>
                  <a:pt x="0" y="0"/>
                </a:moveTo>
                <a:lnTo>
                  <a:pt x="162908" y="0"/>
                </a:lnTo>
              </a:path>
            </a:pathLst>
          </a:custGeom>
          <a:ln w="10160">
            <a:solidFill>
              <a:srgbClr val="493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59046" y="6106795"/>
            <a:ext cx="334645" cy="0"/>
          </a:xfrm>
          <a:custGeom>
            <a:avLst/>
            <a:gdLst/>
            <a:ahLst/>
            <a:cxnLst/>
            <a:rect l="l" t="t" r="r" b="b"/>
            <a:pathLst>
              <a:path w="334645">
                <a:moveTo>
                  <a:pt x="0" y="0"/>
                </a:moveTo>
                <a:lnTo>
                  <a:pt x="334251" y="0"/>
                </a:lnTo>
              </a:path>
            </a:pathLst>
          </a:custGeom>
          <a:ln w="3175">
            <a:solidFill>
              <a:srgbClr val="4A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69715" y="6094729"/>
            <a:ext cx="318135" cy="11430"/>
          </a:xfrm>
          <a:custGeom>
            <a:avLst/>
            <a:gdLst/>
            <a:ahLst/>
            <a:cxnLst/>
            <a:rect l="l" t="t" r="r" b="b"/>
            <a:pathLst>
              <a:path w="318135" h="11429">
                <a:moveTo>
                  <a:pt x="0" y="11430"/>
                </a:moveTo>
                <a:lnTo>
                  <a:pt x="317984" y="11430"/>
                </a:lnTo>
                <a:lnTo>
                  <a:pt x="317984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A39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22968" y="6101079"/>
            <a:ext cx="248285" cy="0"/>
          </a:xfrm>
          <a:custGeom>
            <a:avLst/>
            <a:gdLst/>
            <a:ahLst/>
            <a:cxnLst/>
            <a:rect l="l" t="t" r="r" b="b"/>
            <a:pathLst>
              <a:path w="248285">
                <a:moveTo>
                  <a:pt x="0" y="0"/>
                </a:moveTo>
                <a:lnTo>
                  <a:pt x="248258" y="0"/>
                </a:lnTo>
              </a:path>
            </a:pathLst>
          </a:custGeom>
          <a:ln w="12700">
            <a:solidFill>
              <a:srgbClr val="4A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39615" y="6111875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3200" y="0"/>
                </a:lnTo>
              </a:path>
            </a:pathLst>
          </a:custGeom>
          <a:ln w="11430">
            <a:solidFill>
              <a:srgbClr val="4B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80535" y="6111875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0" y="0"/>
                </a:moveTo>
                <a:lnTo>
                  <a:pt x="305205" y="0"/>
                </a:lnTo>
              </a:path>
            </a:pathLst>
          </a:custGeom>
          <a:ln w="11430">
            <a:solidFill>
              <a:srgbClr val="4B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44240" y="6115050"/>
            <a:ext cx="22225" cy="2540"/>
          </a:xfrm>
          <a:custGeom>
            <a:avLst/>
            <a:gdLst/>
            <a:ahLst/>
            <a:cxnLst/>
            <a:rect l="l" t="t" r="r" b="b"/>
            <a:pathLst>
              <a:path w="22225" h="2539">
                <a:moveTo>
                  <a:pt x="12849" y="0"/>
                </a:moveTo>
                <a:lnTo>
                  <a:pt x="0" y="2540"/>
                </a:lnTo>
                <a:lnTo>
                  <a:pt x="21814" y="2540"/>
                </a:lnTo>
                <a:lnTo>
                  <a:pt x="12849" y="0"/>
                </a:lnTo>
                <a:close/>
              </a:path>
            </a:pathLst>
          </a:custGeom>
          <a:solidFill>
            <a:srgbClr val="4B3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19041" y="6123304"/>
            <a:ext cx="394335" cy="0"/>
          </a:xfrm>
          <a:custGeom>
            <a:avLst/>
            <a:gdLst/>
            <a:ahLst/>
            <a:cxnLst/>
            <a:rect l="l" t="t" r="r" b="b"/>
            <a:pathLst>
              <a:path w="394335">
                <a:moveTo>
                  <a:pt x="0" y="0"/>
                </a:moveTo>
                <a:lnTo>
                  <a:pt x="393852" y="0"/>
                </a:lnTo>
              </a:path>
            </a:pathLst>
          </a:custGeom>
          <a:ln w="11429">
            <a:solidFill>
              <a:srgbClr val="4C3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32798" y="6123304"/>
            <a:ext cx="369570" cy="0"/>
          </a:xfrm>
          <a:custGeom>
            <a:avLst/>
            <a:gdLst/>
            <a:ahLst/>
            <a:cxnLst/>
            <a:rect l="l" t="t" r="r" b="b"/>
            <a:pathLst>
              <a:path w="369570">
                <a:moveTo>
                  <a:pt x="0" y="0"/>
                </a:moveTo>
                <a:lnTo>
                  <a:pt x="369271" y="0"/>
                </a:lnTo>
              </a:path>
            </a:pathLst>
          </a:custGeom>
          <a:ln w="11429">
            <a:solidFill>
              <a:srgbClr val="4C3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86418" y="612330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77" y="0"/>
                </a:lnTo>
              </a:path>
            </a:pathLst>
          </a:custGeom>
          <a:ln w="11429">
            <a:solidFill>
              <a:srgbClr val="4C3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16115" y="6127750"/>
            <a:ext cx="2501265" cy="12700"/>
          </a:xfrm>
          <a:custGeom>
            <a:avLst/>
            <a:gdLst/>
            <a:ahLst/>
            <a:cxnLst/>
            <a:rect l="l" t="t" r="r" b="b"/>
            <a:pathLst>
              <a:path w="2501265" h="12700">
                <a:moveTo>
                  <a:pt x="495659" y="0"/>
                </a:moveTo>
                <a:lnTo>
                  <a:pt x="105212" y="0"/>
                </a:lnTo>
                <a:lnTo>
                  <a:pt x="86924" y="10159"/>
                </a:lnTo>
                <a:lnTo>
                  <a:pt x="10724" y="10159"/>
                </a:lnTo>
                <a:lnTo>
                  <a:pt x="0" y="12700"/>
                </a:lnTo>
                <a:lnTo>
                  <a:pt x="506857" y="12700"/>
                </a:lnTo>
                <a:lnTo>
                  <a:pt x="495659" y="0"/>
                </a:lnTo>
                <a:close/>
              </a:path>
              <a:path w="2501265" h="12700">
                <a:moveTo>
                  <a:pt x="2484140" y="0"/>
                </a:moveTo>
                <a:lnTo>
                  <a:pt x="2121987" y="0"/>
                </a:lnTo>
                <a:lnTo>
                  <a:pt x="2079554" y="10159"/>
                </a:lnTo>
                <a:lnTo>
                  <a:pt x="1833174" y="10159"/>
                </a:lnTo>
                <a:lnTo>
                  <a:pt x="1828890" y="12700"/>
                </a:lnTo>
                <a:lnTo>
                  <a:pt x="2500718" y="12700"/>
                </a:lnTo>
                <a:lnTo>
                  <a:pt x="2498654" y="10159"/>
                </a:lnTo>
                <a:lnTo>
                  <a:pt x="2484140" y="0"/>
                </a:lnTo>
                <a:close/>
              </a:path>
              <a:path w="2501265" h="12700">
                <a:moveTo>
                  <a:pt x="785797" y="0"/>
                </a:moveTo>
                <a:lnTo>
                  <a:pt x="676727" y="0"/>
                </a:lnTo>
                <a:lnTo>
                  <a:pt x="612480" y="12700"/>
                </a:lnTo>
                <a:lnTo>
                  <a:pt x="830621" y="12700"/>
                </a:lnTo>
                <a:lnTo>
                  <a:pt x="785797" y="0"/>
                </a:lnTo>
                <a:close/>
              </a:path>
            </a:pathLst>
          </a:custGeom>
          <a:solidFill>
            <a:srgbClr val="4C3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76833" y="6149975"/>
            <a:ext cx="554990" cy="0"/>
          </a:xfrm>
          <a:custGeom>
            <a:avLst/>
            <a:gdLst/>
            <a:ahLst/>
            <a:cxnLst/>
            <a:rect l="l" t="t" r="r" b="b"/>
            <a:pathLst>
              <a:path w="554989">
                <a:moveTo>
                  <a:pt x="0" y="0"/>
                </a:moveTo>
                <a:lnTo>
                  <a:pt x="554537" y="0"/>
                </a:lnTo>
              </a:path>
            </a:pathLst>
          </a:custGeom>
          <a:ln w="3175">
            <a:solidFill>
              <a:srgbClr val="4D3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00029" y="6144259"/>
            <a:ext cx="526415" cy="0"/>
          </a:xfrm>
          <a:custGeom>
            <a:avLst/>
            <a:gdLst/>
            <a:ahLst/>
            <a:cxnLst/>
            <a:rect l="l" t="t" r="r" b="b"/>
            <a:pathLst>
              <a:path w="526414">
                <a:moveTo>
                  <a:pt x="0" y="0"/>
                </a:moveTo>
                <a:lnTo>
                  <a:pt x="526303" y="0"/>
                </a:lnTo>
              </a:path>
            </a:pathLst>
          </a:custGeom>
          <a:ln w="10159">
            <a:solidFill>
              <a:srgbClr val="4D3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27870" y="6144895"/>
            <a:ext cx="697230" cy="0"/>
          </a:xfrm>
          <a:custGeom>
            <a:avLst/>
            <a:gdLst/>
            <a:ahLst/>
            <a:cxnLst/>
            <a:rect l="l" t="t" r="r" b="b"/>
            <a:pathLst>
              <a:path w="697229">
                <a:moveTo>
                  <a:pt x="0" y="0"/>
                </a:moveTo>
                <a:lnTo>
                  <a:pt x="697218" y="0"/>
                </a:lnTo>
              </a:path>
            </a:pathLst>
          </a:custGeom>
          <a:ln w="11429">
            <a:solidFill>
              <a:srgbClr val="4D3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77198" y="6144895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0" y="0"/>
                </a:moveTo>
                <a:lnTo>
                  <a:pt x="305397" y="0"/>
                </a:lnTo>
              </a:path>
            </a:pathLst>
          </a:custGeom>
          <a:ln w="11429">
            <a:solidFill>
              <a:srgbClr val="4D3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43654" y="6149340"/>
            <a:ext cx="2590800" cy="12700"/>
          </a:xfrm>
          <a:custGeom>
            <a:avLst/>
            <a:gdLst/>
            <a:ahLst/>
            <a:cxnLst/>
            <a:rect l="l" t="t" r="r" b="b"/>
            <a:pathLst>
              <a:path w="2590800" h="12700">
                <a:moveTo>
                  <a:pt x="587156" y="0"/>
                </a:moveTo>
                <a:lnTo>
                  <a:pt x="34925" y="0"/>
                </a:lnTo>
                <a:lnTo>
                  <a:pt x="0" y="12700"/>
                </a:lnTo>
                <a:lnTo>
                  <a:pt x="970989" y="12700"/>
                </a:lnTo>
                <a:lnTo>
                  <a:pt x="965835" y="8890"/>
                </a:lnTo>
                <a:lnTo>
                  <a:pt x="594995" y="8890"/>
                </a:lnTo>
                <a:lnTo>
                  <a:pt x="587156" y="0"/>
                </a:lnTo>
                <a:close/>
              </a:path>
              <a:path w="2590800" h="12700">
                <a:moveTo>
                  <a:pt x="934458" y="0"/>
                </a:moveTo>
                <a:lnTo>
                  <a:pt x="639967" y="0"/>
                </a:lnTo>
                <a:lnTo>
                  <a:pt x="594995" y="8890"/>
                </a:lnTo>
                <a:lnTo>
                  <a:pt x="965835" y="8890"/>
                </a:lnTo>
                <a:lnTo>
                  <a:pt x="934458" y="0"/>
                </a:lnTo>
                <a:close/>
              </a:path>
              <a:path w="2590800" h="12700">
                <a:moveTo>
                  <a:pt x="2580401" y="0"/>
                </a:moveTo>
                <a:lnTo>
                  <a:pt x="1886357" y="0"/>
                </a:lnTo>
                <a:lnTo>
                  <a:pt x="1864938" y="12700"/>
                </a:lnTo>
                <a:lnTo>
                  <a:pt x="2590720" y="12700"/>
                </a:lnTo>
                <a:lnTo>
                  <a:pt x="2580401" y="0"/>
                </a:lnTo>
                <a:close/>
              </a:path>
            </a:pathLst>
          </a:custGeom>
          <a:solidFill>
            <a:srgbClr val="4E3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17223" y="6171565"/>
            <a:ext cx="1010919" cy="0"/>
          </a:xfrm>
          <a:custGeom>
            <a:avLst/>
            <a:gdLst/>
            <a:ahLst/>
            <a:cxnLst/>
            <a:rect l="l" t="t" r="r" b="b"/>
            <a:pathLst>
              <a:path w="1010920">
                <a:moveTo>
                  <a:pt x="0" y="0"/>
                </a:moveTo>
                <a:lnTo>
                  <a:pt x="1010308" y="0"/>
                </a:lnTo>
              </a:path>
            </a:pathLst>
          </a:custGeom>
          <a:ln w="3809">
            <a:solidFill>
              <a:srgbClr val="4F3E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34923" y="6165215"/>
            <a:ext cx="984250" cy="0"/>
          </a:xfrm>
          <a:custGeom>
            <a:avLst/>
            <a:gdLst/>
            <a:ahLst/>
            <a:cxnLst/>
            <a:rect l="l" t="t" r="r" b="b"/>
            <a:pathLst>
              <a:path w="984250">
                <a:moveTo>
                  <a:pt x="0" y="0"/>
                </a:moveTo>
                <a:lnTo>
                  <a:pt x="984016" y="0"/>
                </a:lnTo>
              </a:path>
            </a:pathLst>
          </a:custGeom>
          <a:ln w="8890">
            <a:solidFill>
              <a:srgbClr val="4F3E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89315" y="6167120"/>
            <a:ext cx="754380" cy="0"/>
          </a:xfrm>
          <a:custGeom>
            <a:avLst/>
            <a:gdLst/>
            <a:ahLst/>
            <a:cxnLst/>
            <a:rect l="l" t="t" r="r" b="b"/>
            <a:pathLst>
              <a:path w="754379">
                <a:moveTo>
                  <a:pt x="0" y="0"/>
                </a:moveTo>
                <a:lnTo>
                  <a:pt x="754346" y="0"/>
                </a:lnTo>
              </a:path>
            </a:pathLst>
          </a:custGeom>
          <a:ln w="12700">
            <a:solidFill>
              <a:srgbClr val="4F3E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88012" y="6181725"/>
            <a:ext cx="1052195" cy="0"/>
          </a:xfrm>
          <a:custGeom>
            <a:avLst/>
            <a:gdLst/>
            <a:ahLst/>
            <a:cxnLst/>
            <a:rect l="l" t="t" r="r" b="b"/>
            <a:pathLst>
              <a:path w="1052195">
                <a:moveTo>
                  <a:pt x="0" y="0"/>
                </a:moveTo>
                <a:lnTo>
                  <a:pt x="1051667" y="0"/>
                </a:lnTo>
              </a:path>
            </a:pathLst>
          </a:custGeom>
          <a:ln w="3810">
            <a:solidFill>
              <a:srgbClr val="4F3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04443" y="6176009"/>
            <a:ext cx="1029335" cy="0"/>
          </a:xfrm>
          <a:custGeom>
            <a:avLst/>
            <a:gdLst/>
            <a:ahLst/>
            <a:cxnLst/>
            <a:rect l="l" t="t" r="r" b="b"/>
            <a:pathLst>
              <a:path w="1029335">
                <a:moveTo>
                  <a:pt x="0" y="0"/>
                </a:moveTo>
                <a:lnTo>
                  <a:pt x="1029101" y="0"/>
                </a:lnTo>
              </a:path>
            </a:pathLst>
          </a:custGeom>
          <a:ln w="7619">
            <a:solidFill>
              <a:srgbClr val="4F3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72180" y="6177915"/>
            <a:ext cx="779780" cy="0"/>
          </a:xfrm>
          <a:custGeom>
            <a:avLst/>
            <a:gdLst/>
            <a:ahLst/>
            <a:cxnLst/>
            <a:rect l="l" t="t" r="r" b="b"/>
            <a:pathLst>
              <a:path w="779779">
                <a:moveTo>
                  <a:pt x="0" y="0"/>
                </a:moveTo>
                <a:lnTo>
                  <a:pt x="779737" y="0"/>
                </a:lnTo>
              </a:path>
            </a:pathLst>
          </a:custGeom>
          <a:ln w="11429">
            <a:solidFill>
              <a:srgbClr val="4F3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59297" y="6192520"/>
            <a:ext cx="1086485" cy="0"/>
          </a:xfrm>
          <a:custGeom>
            <a:avLst/>
            <a:gdLst/>
            <a:ahLst/>
            <a:cxnLst/>
            <a:rect l="l" t="t" r="r" b="b"/>
            <a:pathLst>
              <a:path w="1086485">
                <a:moveTo>
                  <a:pt x="0" y="0"/>
                </a:moveTo>
                <a:lnTo>
                  <a:pt x="1085940" y="0"/>
                </a:lnTo>
              </a:path>
            </a:pathLst>
          </a:custGeom>
          <a:ln w="5079">
            <a:solidFill>
              <a:srgbClr val="503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75233" y="618617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735" y="0"/>
                </a:lnTo>
              </a:path>
            </a:pathLst>
          </a:custGeom>
          <a:ln w="7620">
            <a:solidFill>
              <a:srgbClr val="503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52902" y="6188709"/>
            <a:ext cx="808355" cy="0"/>
          </a:xfrm>
          <a:custGeom>
            <a:avLst/>
            <a:gdLst/>
            <a:ahLst/>
            <a:cxnLst/>
            <a:rect l="l" t="t" r="r" b="b"/>
            <a:pathLst>
              <a:path w="808354">
                <a:moveTo>
                  <a:pt x="0" y="0"/>
                </a:moveTo>
                <a:lnTo>
                  <a:pt x="808301" y="0"/>
                </a:lnTo>
              </a:path>
            </a:pathLst>
          </a:custGeom>
          <a:ln w="12700">
            <a:solidFill>
              <a:srgbClr val="503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34386" y="6199504"/>
            <a:ext cx="1117600" cy="0"/>
          </a:xfrm>
          <a:custGeom>
            <a:avLst/>
            <a:gdLst/>
            <a:ahLst/>
            <a:cxnLst/>
            <a:rect l="l" t="t" r="r" b="b"/>
            <a:pathLst>
              <a:path w="1117600">
                <a:moveTo>
                  <a:pt x="0" y="0"/>
                </a:moveTo>
                <a:lnTo>
                  <a:pt x="1117391" y="0"/>
                </a:lnTo>
              </a:path>
            </a:pathLst>
          </a:custGeom>
          <a:ln w="11429">
            <a:solidFill>
              <a:srgbClr val="514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35767" y="6199504"/>
            <a:ext cx="833755" cy="0"/>
          </a:xfrm>
          <a:custGeom>
            <a:avLst/>
            <a:gdLst/>
            <a:ahLst/>
            <a:cxnLst/>
            <a:rect l="l" t="t" r="r" b="b"/>
            <a:pathLst>
              <a:path w="833754">
                <a:moveTo>
                  <a:pt x="0" y="0"/>
                </a:moveTo>
                <a:lnTo>
                  <a:pt x="833692" y="0"/>
                </a:lnTo>
              </a:path>
            </a:pathLst>
          </a:custGeom>
          <a:ln w="11429">
            <a:solidFill>
              <a:srgbClr val="514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11965" y="6210934"/>
            <a:ext cx="1146175" cy="0"/>
          </a:xfrm>
          <a:custGeom>
            <a:avLst/>
            <a:gdLst/>
            <a:ahLst/>
            <a:cxnLst/>
            <a:rect l="l" t="t" r="r" b="b"/>
            <a:pathLst>
              <a:path w="1146175">
                <a:moveTo>
                  <a:pt x="0" y="0"/>
                </a:moveTo>
                <a:lnTo>
                  <a:pt x="1145696" y="0"/>
                </a:lnTo>
              </a:path>
            </a:pathLst>
          </a:custGeom>
          <a:ln w="11429">
            <a:solidFill>
              <a:srgbClr val="524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16489" y="6210934"/>
            <a:ext cx="862330" cy="0"/>
          </a:xfrm>
          <a:custGeom>
            <a:avLst/>
            <a:gdLst/>
            <a:ahLst/>
            <a:cxnLst/>
            <a:rect l="l" t="t" r="r" b="b"/>
            <a:pathLst>
              <a:path w="862329">
                <a:moveTo>
                  <a:pt x="0" y="0"/>
                </a:moveTo>
                <a:lnTo>
                  <a:pt x="862256" y="0"/>
                </a:lnTo>
              </a:path>
            </a:pathLst>
          </a:custGeom>
          <a:ln w="11429">
            <a:solidFill>
              <a:srgbClr val="524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93636" y="6225540"/>
            <a:ext cx="1169035" cy="0"/>
          </a:xfrm>
          <a:custGeom>
            <a:avLst/>
            <a:gdLst/>
            <a:ahLst/>
            <a:cxnLst/>
            <a:rect l="l" t="t" r="r" b="b"/>
            <a:pathLst>
              <a:path w="1169035">
                <a:moveTo>
                  <a:pt x="0" y="0"/>
                </a:moveTo>
                <a:lnTo>
                  <a:pt x="1168602" y="0"/>
                </a:lnTo>
              </a:path>
            </a:pathLst>
          </a:custGeom>
          <a:ln w="5079">
            <a:solidFill>
              <a:srgbClr val="53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06983" y="6219190"/>
            <a:ext cx="1152525" cy="0"/>
          </a:xfrm>
          <a:custGeom>
            <a:avLst/>
            <a:gdLst/>
            <a:ahLst/>
            <a:cxnLst/>
            <a:rect l="l" t="t" r="r" b="b"/>
            <a:pathLst>
              <a:path w="1152525">
                <a:moveTo>
                  <a:pt x="0" y="0"/>
                </a:moveTo>
                <a:lnTo>
                  <a:pt x="1151986" y="0"/>
                </a:lnTo>
              </a:path>
            </a:pathLst>
          </a:custGeom>
          <a:ln w="7620">
            <a:solidFill>
              <a:srgbClr val="53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98547" y="6225540"/>
            <a:ext cx="887730" cy="0"/>
          </a:xfrm>
          <a:custGeom>
            <a:avLst/>
            <a:gdLst/>
            <a:ahLst/>
            <a:cxnLst/>
            <a:rect l="l" t="t" r="r" b="b"/>
            <a:pathLst>
              <a:path w="887729">
                <a:moveTo>
                  <a:pt x="0" y="0"/>
                </a:moveTo>
                <a:lnTo>
                  <a:pt x="887421" y="0"/>
                </a:lnTo>
              </a:path>
            </a:pathLst>
          </a:custGeom>
          <a:ln w="5079">
            <a:solidFill>
              <a:srgbClr val="53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12205" y="6219190"/>
            <a:ext cx="868680" cy="0"/>
          </a:xfrm>
          <a:custGeom>
            <a:avLst/>
            <a:gdLst/>
            <a:ahLst/>
            <a:cxnLst/>
            <a:rect l="l" t="t" r="r" b="b"/>
            <a:pathLst>
              <a:path w="868679">
                <a:moveTo>
                  <a:pt x="0" y="0"/>
                </a:moveTo>
                <a:lnTo>
                  <a:pt x="868604" y="0"/>
                </a:lnTo>
              </a:path>
            </a:pathLst>
          </a:custGeom>
          <a:ln w="7620">
            <a:solidFill>
              <a:srgbClr val="53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64267" y="6232525"/>
            <a:ext cx="1204595" cy="0"/>
          </a:xfrm>
          <a:custGeom>
            <a:avLst/>
            <a:gdLst/>
            <a:ahLst/>
            <a:cxnLst/>
            <a:rect l="l" t="t" r="r" b="b"/>
            <a:pathLst>
              <a:path w="1204595">
                <a:moveTo>
                  <a:pt x="0" y="0"/>
                </a:moveTo>
                <a:lnTo>
                  <a:pt x="1204510" y="0"/>
                </a:lnTo>
              </a:path>
            </a:pathLst>
          </a:custGeom>
          <a:ln w="11430">
            <a:solidFill>
              <a:srgbClr val="534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62384" y="6232525"/>
            <a:ext cx="934085" cy="0"/>
          </a:xfrm>
          <a:custGeom>
            <a:avLst/>
            <a:gdLst/>
            <a:ahLst/>
            <a:cxnLst/>
            <a:rect l="l" t="t" r="r" b="b"/>
            <a:pathLst>
              <a:path w="934085">
                <a:moveTo>
                  <a:pt x="0" y="0"/>
                </a:moveTo>
                <a:lnTo>
                  <a:pt x="933903" y="0"/>
                </a:lnTo>
              </a:path>
            </a:pathLst>
          </a:custGeom>
          <a:ln w="11430">
            <a:solidFill>
              <a:srgbClr val="534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41583" y="6246495"/>
            <a:ext cx="1231900" cy="0"/>
          </a:xfrm>
          <a:custGeom>
            <a:avLst/>
            <a:gdLst/>
            <a:ahLst/>
            <a:cxnLst/>
            <a:rect l="l" t="t" r="r" b="b"/>
            <a:pathLst>
              <a:path w="1231900">
                <a:moveTo>
                  <a:pt x="0" y="0"/>
                </a:moveTo>
                <a:lnTo>
                  <a:pt x="1231443" y="0"/>
                </a:lnTo>
              </a:path>
            </a:pathLst>
          </a:custGeom>
          <a:ln w="6350">
            <a:solidFill>
              <a:srgbClr val="5444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59862" y="6240145"/>
            <a:ext cx="1210310" cy="0"/>
          </a:xfrm>
          <a:custGeom>
            <a:avLst/>
            <a:gdLst/>
            <a:ahLst/>
            <a:cxnLst/>
            <a:rect l="l" t="t" r="r" b="b"/>
            <a:pathLst>
              <a:path w="1210310">
                <a:moveTo>
                  <a:pt x="0" y="0"/>
                </a:moveTo>
                <a:lnTo>
                  <a:pt x="1209896" y="0"/>
                </a:lnTo>
              </a:path>
            </a:pathLst>
          </a:custGeom>
          <a:ln w="6350">
            <a:solidFill>
              <a:srgbClr val="5444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29838" y="6243320"/>
            <a:ext cx="975994" cy="0"/>
          </a:xfrm>
          <a:custGeom>
            <a:avLst/>
            <a:gdLst/>
            <a:ahLst/>
            <a:cxnLst/>
            <a:rect l="l" t="t" r="r" b="b"/>
            <a:pathLst>
              <a:path w="975995">
                <a:moveTo>
                  <a:pt x="0" y="0"/>
                </a:moveTo>
                <a:lnTo>
                  <a:pt x="975736" y="0"/>
                </a:lnTo>
              </a:path>
            </a:pathLst>
          </a:custGeom>
          <a:ln w="12700">
            <a:solidFill>
              <a:srgbClr val="5444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10927" y="6257290"/>
            <a:ext cx="1268095" cy="0"/>
          </a:xfrm>
          <a:custGeom>
            <a:avLst/>
            <a:gdLst/>
            <a:ahLst/>
            <a:cxnLst/>
            <a:rect l="l" t="t" r="r" b="b"/>
            <a:pathLst>
              <a:path w="1268095">
                <a:moveTo>
                  <a:pt x="0" y="0"/>
                </a:moveTo>
                <a:lnTo>
                  <a:pt x="1267658" y="0"/>
                </a:lnTo>
              </a:path>
            </a:pathLst>
          </a:custGeom>
          <a:ln w="5079">
            <a:solidFill>
              <a:srgbClr val="554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24086" y="6251575"/>
            <a:ext cx="1251585" cy="0"/>
          </a:xfrm>
          <a:custGeom>
            <a:avLst/>
            <a:gdLst/>
            <a:ahLst/>
            <a:cxnLst/>
            <a:rect l="l" t="t" r="r" b="b"/>
            <a:pathLst>
              <a:path w="1251585">
                <a:moveTo>
                  <a:pt x="0" y="0"/>
                </a:moveTo>
                <a:lnTo>
                  <a:pt x="1251557" y="0"/>
                </a:lnTo>
              </a:path>
            </a:pathLst>
          </a:custGeom>
          <a:ln w="6350">
            <a:solidFill>
              <a:srgbClr val="554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00908" y="6254115"/>
            <a:ext cx="1013460" cy="0"/>
          </a:xfrm>
          <a:custGeom>
            <a:avLst/>
            <a:gdLst/>
            <a:ahLst/>
            <a:cxnLst/>
            <a:rect l="l" t="t" r="r" b="b"/>
            <a:pathLst>
              <a:path w="1013459">
                <a:moveTo>
                  <a:pt x="0" y="0"/>
                </a:moveTo>
                <a:lnTo>
                  <a:pt x="1012921" y="0"/>
                </a:lnTo>
              </a:path>
            </a:pathLst>
          </a:custGeom>
          <a:ln w="11429">
            <a:solidFill>
              <a:srgbClr val="554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94458" y="6268084"/>
            <a:ext cx="1289685" cy="0"/>
          </a:xfrm>
          <a:custGeom>
            <a:avLst/>
            <a:gdLst/>
            <a:ahLst/>
            <a:cxnLst/>
            <a:rect l="l" t="t" r="r" b="b"/>
            <a:pathLst>
              <a:path w="1289685">
                <a:moveTo>
                  <a:pt x="0" y="0"/>
                </a:moveTo>
                <a:lnTo>
                  <a:pt x="1289684" y="0"/>
                </a:lnTo>
              </a:path>
            </a:pathLst>
          </a:custGeom>
          <a:ln w="6350">
            <a:solidFill>
              <a:srgbClr val="56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06482" y="6262370"/>
            <a:ext cx="1275080" cy="0"/>
          </a:xfrm>
          <a:custGeom>
            <a:avLst/>
            <a:gdLst/>
            <a:ahLst/>
            <a:cxnLst/>
            <a:rect l="l" t="t" r="r" b="b"/>
            <a:pathLst>
              <a:path w="1275079">
                <a:moveTo>
                  <a:pt x="0" y="0"/>
                </a:moveTo>
                <a:lnTo>
                  <a:pt x="1274718" y="0"/>
                </a:lnTo>
              </a:path>
            </a:pathLst>
          </a:custGeom>
          <a:ln w="5079">
            <a:solidFill>
              <a:srgbClr val="56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68361" y="6265545"/>
            <a:ext cx="1055370" cy="0"/>
          </a:xfrm>
          <a:custGeom>
            <a:avLst/>
            <a:gdLst/>
            <a:ahLst/>
            <a:cxnLst/>
            <a:rect l="l" t="t" r="r" b="b"/>
            <a:pathLst>
              <a:path w="1055370">
                <a:moveTo>
                  <a:pt x="0" y="0"/>
                </a:moveTo>
                <a:lnTo>
                  <a:pt x="1054755" y="0"/>
                </a:lnTo>
              </a:path>
            </a:pathLst>
          </a:custGeom>
          <a:ln w="11429">
            <a:solidFill>
              <a:srgbClr val="56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53294" y="6275704"/>
            <a:ext cx="1337945" cy="0"/>
          </a:xfrm>
          <a:custGeom>
            <a:avLst/>
            <a:gdLst/>
            <a:ahLst/>
            <a:cxnLst/>
            <a:rect l="l" t="t" r="r" b="b"/>
            <a:pathLst>
              <a:path w="1337945">
                <a:moveTo>
                  <a:pt x="0" y="0"/>
                </a:moveTo>
                <a:lnTo>
                  <a:pt x="1337714" y="0"/>
                </a:lnTo>
              </a:path>
            </a:pathLst>
          </a:custGeom>
          <a:ln w="11429">
            <a:solidFill>
              <a:srgbClr val="574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39431" y="6275704"/>
            <a:ext cx="1092200" cy="0"/>
          </a:xfrm>
          <a:custGeom>
            <a:avLst/>
            <a:gdLst/>
            <a:ahLst/>
            <a:cxnLst/>
            <a:rect l="l" t="t" r="r" b="b"/>
            <a:pathLst>
              <a:path w="1092200">
                <a:moveTo>
                  <a:pt x="0" y="0"/>
                </a:moveTo>
                <a:lnTo>
                  <a:pt x="1091940" y="0"/>
                </a:lnTo>
              </a:path>
            </a:pathLst>
          </a:custGeom>
          <a:ln w="11429">
            <a:solidFill>
              <a:srgbClr val="574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18010" y="6287134"/>
            <a:ext cx="1379220" cy="0"/>
          </a:xfrm>
          <a:custGeom>
            <a:avLst/>
            <a:gdLst/>
            <a:ahLst/>
            <a:cxnLst/>
            <a:rect l="l" t="t" r="r" b="b"/>
            <a:pathLst>
              <a:path w="1379220">
                <a:moveTo>
                  <a:pt x="0" y="0"/>
                </a:moveTo>
                <a:lnTo>
                  <a:pt x="1378883" y="0"/>
                </a:lnTo>
              </a:path>
            </a:pathLst>
          </a:custGeom>
          <a:ln w="11429">
            <a:solidFill>
              <a:srgbClr val="574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06885" y="6287134"/>
            <a:ext cx="1134110" cy="0"/>
          </a:xfrm>
          <a:custGeom>
            <a:avLst/>
            <a:gdLst/>
            <a:ahLst/>
            <a:cxnLst/>
            <a:rect l="l" t="t" r="r" b="b"/>
            <a:pathLst>
              <a:path w="1134109">
                <a:moveTo>
                  <a:pt x="0" y="0"/>
                </a:moveTo>
                <a:lnTo>
                  <a:pt x="1133773" y="0"/>
                </a:lnTo>
              </a:path>
            </a:pathLst>
          </a:custGeom>
          <a:ln w="11429">
            <a:solidFill>
              <a:srgbClr val="574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82726" y="6297929"/>
            <a:ext cx="1420495" cy="0"/>
          </a:xfrm>
          <a:custGeom>
            <a:avLst/>
            <a:gdLst/>
            <a:ahLst/>
            <a:cxnLst/>
            <a:rect l="l" t="t" r="r" b="b"/>
            <a:pathLst>
              <a:path w="1420495">
                <a:moveTo>
                  <a:pt x="0" y="0"/>
                </a:moveTo>
                <a:lnTo>
                  <a:pt x="1420051" y="0"/>
                </a:lnTo>
              </a:path>
            </a:pathLst>
          </a:custGeom>
          <a:ln w="12700">
            <a:solidFill>
              <a:srgbClr val="5848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74338" y="6297929"/>
            <a:ext cx="1176020" cy="0"/>
          </a:xfrm>
          <a:custGeom>
            <a:avLst/>
            <a:gdLst/>
            <a:ahLst/>
            <a:cxnLst/>
            <a:rect l="l" t="t" r="r" b="b"/>
            <a:pathLst>
              <a:path w="1176020">
                <a:moveTo>
                  <a:pt x="0" y="0"/>
                </a:moveTo>
                <a:lnTo>
                  <a:pt x="1175606" y="0"/>
                </a:lnTo>
              </a:path>
            </a:pathLst>
          </a:custGeom>
          <a:ln w="12700">
            <a:solidFill>
              <a:srgbClr val="5848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59203" y="6311900"/>
            <a:ext cx="1461770" cy="0"/>
          </a:xfrm>
          <a:custGeom>
            <a:avLst/>
            <a:gdLst/>
            <a:ahLst/>
            <a:cxnLst/>
            <a:rect l="l" t="t" r="r" b="b"/>
            <a:pathLst>
              <a:path w="1461770">
                <a:moveTo>
                  <a:pt x="0" y="0"/>
                </a:moveTo>
                <a:lnTo>
                  <a:pt x="1461672" y="0"/>
                </a:lnTo>
              </a:path>
            </a:pathLst>
          </a:custGeom>
          <a:ln w="7620">
            <a:solidFill>
              <a:srgbClr val="594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78806" y="6305550"/>
            <a:ext cx="1424940" cy="0"/>
          </a:xfrm>
          <a:custGeom>
            <a:avLst/>
            <a:gdLst/>
            <a:ahLst/>
            <a:cxnLst/>
            <a:rect l="l" t="t" r="r" b="b"/>
            <a:pathLst>
              <a:path w="1424939">
                <a:moveTo>
                  <a:pt x="0" y="0"/>
                </a:moveTo>
                <a:lnTo>
                  <a:pt x="1424626" y="0"/>
                </a:lnTo>
              </a:path>
            </a:pathLst>
          </a:custGeom>
          <a:ln w="5079">
            <a:solidFill>
              <a:srgbClr val="594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41792" y="6309359"/>
            <a:ext cx="1217930" cy="0"/>
          </a:xfrm>
          <a:custGeom>
            <a:avLst/>
            <a:gdLst/>
            <a:ahLst/>
            <a:cxnLst/>
            <a:rect l="l" t="t" r="r" b="b"/>
            <a:pathLst>
              <a:path w="1217929">
                <a:moveTo>
                  <a:pt x="0" y="0"/>
                </a:moveTo>
                <a:lnTo>
                  <a:pt x="1217440" y="0"/>
                </a:lnTo>
              </a:path>
            </a:pathLst>
          </a:custGeom>
          <a:ln w="12700">
            <a:solidFill>
              <a:srgbClr val="594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16079" y="6320154"/>
            <a:ext cx="1564005" cy="0"/>
          </a:xfrm>
          <a:custGeom>
            <a:avLst/>
            <a:gdLst/>
            <a:ahLst/>
            <a:cxnLst/>
            <a:rect l="l" t="t" r="r" b="b"/>
            <a:pathLst>
              <a:path w="1564004">
                <a:moveTo>
                  <a:pt x="0" y="0"/>
                </a:moveTo>
                <a:lnTo>
                  <a:pt x="1563964" y="0"/>
                </a:lnTo>
              </a:path>
            </a:pathLst>
          </a:custGeom>
          <a:ln w="11429">
            <a:solidFill>
              <a:srgbClr val="5A4A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312862" y="6320154"/>
            <a:ext cx="1254760" cy="0"/>
          </a:xfrm>
          <a:custGeom>
            <a:avLst/>
            <a:gdLst/>
            <a:ahLst/>
            <a:cxnLst/>
            <a:rect l="l" t="t" r="r" b="b"/>
            <a:pathLst>
              <a:path w="1254759">
                <a:moveTo>
                  <a:pt x="0" y="0"/>
                </a:moveTo>
                <a:lnTo>
                  <a:pt x="1254625" y="0"/>
                </a:lnTo>
              </a:path>
            </a:pathLst>
          </a:custGeom>
          <a:ln w="11429">
            <a:solidFill>
              <a:srgbClr val="5A4A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80795" y="6330950"/>
            <a:ext cx="1647825" cy="0"/>
          </a:xfrm>
          <a:custGeom>
            <a:avLst/>
            <a:gdLst/>
            <a:ahLst/>
            <a:cxnLst/>
            <a:rect l="l" t="t" r="r" b="b"/>
            <a:pathLst>
              <a:path w="1647825">
                <a:moveTo>
                  <a:pt x="0" y="0"/>
                </a:moveTo>
                <a:lnTo>
                  <a:pt x="1647657" y="0"/>
                </a:lnTo>
              </a:path>
            </a:pathLst>
          </a:custGeom>
          <a:ln w="12700">
            <a:solidFill>
              <a:srgbClr val="5A4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80315" y="6330950"/>
            <a:ext cx="1296670" cy="0"/>
          </a:xfrm>
          <a:custGeom>
            <a:avLst/>
            <a:gdLst/>
            <a:ahLst/>
            <a:cxnLst/>
            <a:rect l="l" t="t" r="r" b="b"/>
            <a:pathLst>
              <a:path w="1296670">
                <a:moveTo>
                  <a:pt x="0" y="0"/>
                </a:moveTo>
                <a:lnTo>
                  <a:pt x="1296458" y="0"/>
                </a:lnTo>
              </a:path>
            </a:pathLst>
          </a:custGeom>
          <a:ln w="12700">
            <a:solidFill>
              <a:srgbClr val="5A4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49431" y="6341745"/>
            <a:ext cx="1722120" cy="0"/>
          </a:xfrm>
          <a:custGeom>
            <a:avLst/>
            <a:gdLst/>
            <a:ahLst/>
            <a:cxnLst/>
            <a:rect l="l" t="t" r="r" b="b"/>
            <a:pathLst>
              <a:path w="1722120">
                <a:moveTo>
                  <a:pt x="0" y="0"/>
                </a:moveTo>
                <a:lnTo>
                  <a:pt x="1722051" y="0"/>
                </a:lnTo>
              </a:path>
            </a:pathLst>
          </a:custGeom>
          <a:ln w="11429">
            <a:solidFill>
              <a:srgbClr val="5B4B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51385" y="6341745"/>
            <a:ext cx="1334135" cy="0"/>
          </a:xfrm>
          <a:custGeom>
            <a:avLst/>
            <a:gdLst/>
            <a:ahLst/>
            <a:cxnLst/>
            <a:rect l="l" t="t" r="r" b="b"/>
            <a:pathLst>
              <a:path w="1334134">
                <a:moveTo>
                  <a:pt x="0" y="0"/>
                </a:moveTo>
                <a:lnTo>
                  <a:pt x="1333643" y="0"/>
                </a:lnTo>
              </a:path>
            </a:pathLst>
          </a:custGeom>
          <a:ln w="11429">
            <a:solidFill>
              <a:srgbClr val="5B4B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14147" y="6352540"/>
            <a:ext cx="1805939" cy="0"/>
          </a:xfrm>
          <a:custGeom>
            <a:avLst/>
            <a:gdLst/>
            <a:ahLst/>
            <a:cxnLst/>
            <a:rect l="l" t="t" r="r" b="b"/>
            <a:pathLst>
              <a:path w="1805939">
                <a:moveTo>
                  <a:pt x="0" y="0"/>
                </a:moveTo>
                <a:lnTo>
                  <a:pt x="1805745" y="0"/>
                </a:lnTo>
              </a:path>
            </a:pathLst>
          </a:custGeom>
          <a:ln w="12700">
            <a:solidFill>
              <a:srgbClr val="5C4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18838" y="6352540"/>
            <a:ext cx="1376045" cy="0"/>
          </a:xfrm>
          <a:custGeom>
            <a:avLst/>
            <a:gdLst/>
            <a:ahLst/>
            <a:cxnLst/>
            <a:rect l="l" t="t" r="r" b="b"/>
            <a:pathLst>
              <a:path w="1376045">
                <a:moveTo>
                  <a:pt x="0" y="0"/>
                </a:moveTo>
                <a:lnTo>
                  <a:pt x="1375477" y="0"/>
                </a:lnTo>
              </a:path>
            </a:pathLst>
          </a:custGeom>
          <a:ln w="12700">
            <a:solidFill>
              <a:srgbClr val="5C4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82784" y="6363334"/>
            <a:ext cx="1880235" cy="0"/>
          </a:xfrm>
          <a:custGeom>
            <a:avLst/>
            <a:gdLst/>
            <a:ahLst/>
            <a:cxnLst/>
            <a:rect l="l" t="t" r="r" b="b"/>
            <a:pathLst>
              <a:path w="1880235">
                <a:moveTo>
                  <a:pt x="0" y="0"/>
                </a:moveTo>
                <a:lnTo>
                  <a:pt x="1880139" y="0"/>
                </a:lnTo>
              </a:path>
            </a:pathLst>
          </a:custGeom>
          <a:ln w="11429">
            <a:solidFill>
              <a:srgbClr val="5D4D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89908" y="6363334"/>
            <a:ext cx="1412875" cy="0"/>
          </a:xfrm>
          <a:custGeom>
            <a:avLst/>
            <a:gdLst/>
            <a:ahLst/>
            <a:cxnLst/>
            <a:rect l="l" t="t" r="r" b="b"/>
            <a:pathLst>
              <a:path w="1412875">
                <a:moveTo>
                  <a:pt x="0" y="0"/>
                </a:moveTo>
                <a:lnTo>
                  <a:pt x="1412662" y="0"/>
                </a:lnTo>
              </a:path>
            </a:pathLst>
          </a:custGeom>
          <a:ln w="11429">
            <a:solidFill>
              <a:srgbClr val="5D4D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47500" y="6367779"/>
            <a:ext cx="3364865" cy="12700"/>
          </a:xfrm>
          <a:custGeom>
            <a:avLst/>
            <a:gdLst/>
            <a:ahLst/>
            <a:cxnLst/>
            <a:rect l="l" t="t" r="r" b="b"/>
            <a:pathLst>
              <a:path w="3364865" h="12700">
                <a:moveTo>
                  <a:pt x="1910044" y="0"/>
                </a:moveTo>
                <a:lnTo>
                  <a:pt x="39204" y="0"/>
                </a:lnTo>
                <a:lnTo>
                  <a:pt x="0" y="12700"/>
                </a:lnTo>
                <a:lnTo>
                  <a:pt x="3364357" y="12700"/>
                </a:lnTo>
                <a:lnTo>
                  <a:pt x="3358166" y="5080"/>
                </a:lnTo>
                <a:lnTo>
                  <a:pt x="1931559" y="5080"/>
                </a:lnTo>
                <a:lnTo>
                  <a:pt x="1910044" y="0"/>
                </a:lnTo>
                <a:close/>
              </a:path>
              <a:path w="3364865" h="12700">
                <a:moveTo>
                  <a:pt x="3354038" y="0"/>
                </a:moveTo>
                <a:lnTo>
                  <a:pt x="1946024" y="0"/>
                </a:lnTo>
                <a:lnTo>
                  <a:pt x="1931559" y="5080"/>
                </a:lnTo>
                <a:lnTo>
                  <a:pt x="3358166" y="5080"/>
                </a:lnTo>
                <a:lnTo>
                  <a:pt x="3354038" y="0"/>
                </a:lnTo>
                <a:close/>
              </a:path>
            </a:pathLst>
          </a:custGeom>
          <a:solidFill>
            <a:srgbClr val="5E4E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18853" y="6385559"/>
            <a:ext cx="3410585" cy="0"/>
          </a:xfrm>
          <a:custGeom>
            <a:avLst/>
            <a:gdLst/>
            <a:ahLst/>
            <a:cxnLst/>
            <a:rect l="l" t="t" r="r" b="b"/>
            <a:pathLst>
              <a:path w="3410584">
                <a:moveTo>
                  <a:pt x="0" y="0"/>
                </a:moveTo>
                <a:lnTo>
                  <a:pt x="3410105" y="0"/>
                </a:lnTo>
              </a:path>
            </a:pathLst>
          </a:custGeom>
          <a:ln w="12700">
            <a:solidFill>
              <a:srgbClr val="5E4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194126" y="6396354"/>
            <a:ext cx="3451225" cy="0"/>
          </a:xfrm>
          <a:custGeom>
            <a:avLst/>
            <a:gdLst/>
            <a:ahLst/>
            <a:cxnLst/>
            <a:rect l="l" t="t" r="r" b="b"/>
            <a:pathLst>
              <a:path w="3451225">
                <a:moveTo>
                  <a:pt x="0" y="0"/>
                </a:moveTo>
                <a:lnTo>
                  <a:pt x="3450900" y="0"/>
                </a:lnTo>
              </a:path>
            </a:pathLst>
          </a:custGeom>
          <a:ln w="11429">
            <a:solidFill>
              <a:srgbClr val="5F50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66308" y="6407784"/>
            <a:ext cx="3496945" cy="0"/>
          </a:xfrm>
          <a:custGeom>
            <a:avLst/>
            <a:gdLst/>
            <a:ahLst/>
            <a:cxnLst/>
            <a:rect l="l" t="t" r="r" b="b"/>
            <a:pathLst>
              <a:path w="3496945">
                <a:moveTo>
                  <a:pt x="0" y="0"/>
                </a:moveTo>
                <a:lnTo>
                  <a:pt x="3496794" y="0"/>
                </a:lnTo>
              </a:path>
            </a:pathLst>
          </a:custGeom>
          <a:ln w="11429">
            <a:solidFill>
              <a:srgbClr val="6051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141582" y="6417945"/>
            <a:ext cx="3537585" cy="0"/>
          </a:xfrm>
          <a:custGeom>
            <a:avLst/>
            <a:gdLst/>
            <a:ahLst/>
            <a:cxnLst/>
            <a:rect l="l" t="t" r="r" b="b"/>
            <a:pathLst>
              <a:path w="3537584">
                <a:moveTo>
                  <a:pt x="0" y="0"/>
                </a:moveTo>
                <a:lnTo>
                  <a:pt x="3537589" y="0"/>
                </a:lnTo>
              </a:path>
            </a:pathLst>
          </a:custGeom>
          <a:ln w="11429">
            <a:solidFill>
              <a:srgbClr val="6151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113764" y="6429375"/>
            <a:ext cx="3583940" cy="0"/>
          </a:xfrm>
          <a:custGeom>
            <a:avLst/>
            <a:gdLst/>
            <a:ahLst/>
            <a:cxnLst/>
            <a:rect l="l" t="t" r="r" b="b"/>
            <a:pathLst>
              <a:path w="3583940">
                <a:moveTo>
                  <a:pt x="0" y="0"/>
                </a:moveTo>
                <a:lnTo>
                  <a:pt x="3583483" y="0"/>
                </a:lnTo>
              </a:path>
            </a:pathLst>
          </a:custGeom>
          <a:ln w="11430">
            <a:solidFill>
              <a:srgbClr val="625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85946" y="6440170"/>
            <a:ext cx="3629660" cy="0"/>
          </a:xfrm>
          <a:custGeom>
            <a:avLst/>
            <a:gdLst/>
            <a:ahLst/>
            <a:cxnLst/>
            <a:rect l="l" t="t" r="r" b="b"/>
            <a:pathLst>
              <a:path w="3629659">
                <a:moveTo>
                  <a:pt x="0" y="0"/>
                </a:moveTo>
                <a:lnTo>
                  <a:pt x="3629378" y="0"/>
                </a:lnTo>
              </a:path>
            </a:pathLst>
          </a:custGeom>
          <a:ln w="12700">
            <a:solidFill>
              <a:srgbClr val="6253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61220" y="6450965"/>
            <a:ext cx="3670300" cy="0"/>
          </a:xfrm>
          <a:custGeom>
            <a:avLst/>
            <a:gdLst/>
            <a:ahLst/>
            <a:cxnLst/>
            <a:rect l="l" t="t" r="r" b="b"/>
            <a:pathLst>
              <a:path w="3670300">
                <a:moveTo>
                  <a:pt x="0" y="0"/>
                </a:moveTo>
                <a:lnTo>
                  <a:pt x="3670173" y="0"/>
                </a:lnTo>
              </a:path>
            </a:pathLst>
          </a:custGeom>
          <a:ln w="11429">
            <a:solidFill>
              <a:srgbClr val="6354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33402" y="6461759"/>
            <a:ext cx="3716654" cy="0"/>
          </a:xfrm>
          <a:custGeom>
            <a:avLst/>
            <a:gdLst/>
            <a:ahLst/>
            <a:cxnLst/>
            <a:rect l="l" t="t" r="r" b="b"/>
            <a:pathLst>
              <a:path w="3716654">
                <a:moveTo>
                  <a:pt x="0" y="0"/>
                </a:moveTo>
                <a:lnTo>
                  <a:pt x="3716067" y="0"/>
                </a:lnTo>
              </a:path>
            </a:pathLst>
          </a:custGeom>
          <a:ln w="12700">
            <a:solidFill>
              <a:srgbClr val="6455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05585" y="6473190"/>
            <a:ext cx="3762375" cy="0"/>
          </a:xfrm>
          <a:custGeom>
            <a:avLst/>
            <a:gdLst/>
            <a:ahLst/>
            <a:cxnLst/>
            <a:rect l="l" t="t" r="r" b="b"/>
            <a:pathLst>
              <a:path w="3762375">
                <a:moveTo>
                  <a:pt x="0" y="0"/>
                </a:moveTo>
                <a:lnTo>
                  <a:pt x="3761961" y="0"/>
                </a:lnTo>
              </a:path>
            </a:pathLst>
          </a:custGeom>
          <a:ln w="12700">
            <a:solidFill>
              <a:srgbClr val="6656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84868" y="6488429"/>
            <a:ext cx="3797300" cy="0"/>
          </a:xfrm>
          <a:custGeom>
            <a:avLst/>
            <a:gdLst/>
            <a:ahLst/>
            <a:cxnLst/>
            <a:rect l="l" t="t" r="r" b="b"/>
            <a:pathLst>
              <a:path w="3797300">
                <a:moveTo>
                  <a:pt x="0" y="0"/>
                </a:moveTo>
                <a:lnTo>
                  <a:pt x="3796737" y="0"/>
                </a:lnTo>
              </a:path>
            </a:pathLst>
          </a:custGeom>
          <a:ln w="3175">
            <a:solidFill>
              <a:srgbClr val="6657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97857" y="6482715"/>
            <a:ext cx="3775075" cy="0"/>
          </a:xfrm>
          <a:custGeom>
            <a:avLst/>
            <a:gdLst/>
            <a:ahLst/>
            <a:cxnLst/>
            <a:rect l="l" t="t" r="r" b="b"/>
            <a:pathLst>
              <a:path w="3775075">
                <a:moveTo>
                  <a:pt x="0" y="0"/>
                </a:moveTo>
                <a:lnTo>
                  <a:pt x="3774710" y="0"/>
                </a:lnTo>
              </a:path>
            </a:pathLst>
          </a:custGeom>
          <a:ln w="8889">
            <a:solidFill>
              <a:srgbClr val="6657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63157" y="6494779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>
                <a:moveTo>
                  <a:pt x="0" y="0"/>
                </a:moveTo>
                <a:lnTo>
                  <a:pt x="3838534" y="0"/>
                </a:lnTo>
              </a:path>
            </a:pathLst>
          </a:custGeom>
          <a:ln w="12700">
            <a:solidFill>
              <a:srgbClr val="6658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45789" y="6505575"/>
            <a:ext cx="3872229" cy="0"/>
          </a:xfrm>
          <a:custGeom>
            <a:avLst/>
            <a:gdLst/>
            <a:ahLst/>
            <a:cxnLst/>
            <a:rect l="l" t="t" r="r" b="b"/>
            <a:pathLst>
              <a:path w="3872229">
                <a:moveTo>
                  <a:pt x="0" y="0"/>
                </a:moveTo>
                <a:lnTo>
                  <a:pt x="3871971" y="0"/>
                </a:lnTo>
              </a:path>
            </a:pathLst>
          </a:custGeom>
          <a:ln w="11429">
            <a:solidFill>
              <a:srgbClr val="6758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26249" y="6516369"/>
            <a:ext cx="3909695" cy="0"/>
          </a:xfrm>
          <a:custGeom>
            <a:avLst/>
            <a:gdLst/>
            <a:ahLst/>
            <a:cxnLst/>
            <a:rect l="l" t="t" r="r" b="b"/>
            <a:pathLst>
              <a:path w="3909695">
                <a:moveTo>
                  <a:pt x="0" y="0"/>
                </a:moveTo>
                <a:lnTo>
                  <a:pt x="3909587" y="0"/>
                </a:lnTo>
              </a:path>
            </a:pathLst>
          </a:custGeom>
          <a:ln w="12700">
            <a:solidFill>
              <a:srgbClr val="685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906709" y="6527800"/>
            <a:ext cx="3947795" cy="0"/>
          </a:xfrm>
          <a:custGeom>
            <a:avLst/>
            <a:gdLst/>
            <a:ahLst/>
            <a:cxnLst/>
            <a:rect l="l" t="t" r="r" b="b"/>
            <a:pathLst>
              <a:path w="3947795">
                <a:moveTo>
                  <a:pt x="0" y="0"/>
                </a:moveTo>
                <a:lnTo>
                  <a:pt x="3947204" y="0"/>
                </a:lnTo>
              </a:path>
            </a:pathLst>
          </a:custGeom>
          <a:ln w="12700">
            <a:solidFill>
              <a:srgbClr val="695A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889340" y="6538594"/>
            <a:ext cx="3980815" cy="0"/>
          </a:xfrm>
          <a:custGeom>
            <a:avLst/>
            <a:gdLst/>
            <a:ahLst/>
            <a:cxnLst/>
            <a:rect l="l" t="t" r="r" b="b"/>
            <a:pathLst>
              <a:path w="3980815">
                <a:moveTo>
                  <a:pt x="0" y="0"/>
                </a:moveTo>
                <a:lnTo>
                  <a:pt x="3980641" y="0"/>
                </a:lnTo>
              </a:path>
            </a:pathLst>
          </a:custGeom>
          <a:ln w="11430">
            <a:solidFill>
              <a:srgbClr val="695B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869800" y="6549390"/>
            <a:ext cx="4018279" cy="0"/>
          </a:xfrm>
          <a:custGeom>
            <a:avLst/>
            <a:gdLst/>
            <a:ahLst/>
            <a:cxnLst/>
            <a:rect l="l" t="t" r="r" b="b"/>
            <a:pathLst>
              <a:path w="4018279">
                <a:moveTo>
                  <a:pt x="0" y="0"/>
                </a:moveTo>
                <a:lnTo>
                  <a:pt x="4018258" y="0"/>
                </a:lnTo>
              </a:path>
            </a:pathLst>
          </a:custGeom>
          <a:ln w="12700">
            <a:solidFill>
              <a:srgbClr val="6A5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852432" y="6560184"/>
            <a:ext cx="4051935" cy="0"/>
          </a:xfrm>
          <a:custGeom>
            <a:avLst/>
            <a:gdLst/>
            <a:ahLst/>
            <a:cxnLst/>
            <a:rect l="l" t="t" r="r" b="b"/>
            <a:pathLst>
              <a:path w="4051934">
                <a:moveTo>
                  <a:pt x="0" y="0"/>
                </a:moveTo>
                <a:lnTo>
                  <a:pt x="4051695" y="0"/>
                </a:lnTo>
              </a:path>
            </a:pathLst>
          </a:custGeom>
          <a:ln w="11429">
            <a:solidFill>
              <a:srgbClr val="6B5D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832892" y="6571615"/>
            <a:ext cx="4089400" cy="0"/>
          </a:xfrm>
          <a:custGeom>
            <a:avLst/>
            <a:gdLst/>
            <a:ahLst/>
            <a:cxnLst/>
            <a:rect l="l" t="t" r="r" b="b"/>
            <a:pathLst>
              <a:path w="4089400">
                <a:moveTo>
                  <a:pt x="0" y="0"/>
                </a:moveTo>
                <a:lnTo>
                  <a:pt x="4089311" y="0"/>
                </a:lnTo>
              </a:path>
            </a:pathLst>
          </a:custGeom>
          <a:ln w="11429">
            <a:solidFill>
              <a:srgbClr val="6C5E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813352" y="6582409"/>
            <a:ext cx="4127500" cy="0"/>
          </a:xfrm>
          <a:custGeom>
            <a:avLst/>
            <a:gdLst/>
            <a:ahLst/>
            <a:cxnLst/>
            <a:rect l="l" t="t" r="r" b="b"/>
            <a:pathLst>
              <a:path w="4127500">
                <a:moveTo>
                  <a:pt x="0" y="0"/>
                </a:moveTo>
                <a:lnTo>
                  <a:pt x="4126928" y="0"/>
                </a:lnTo>
              </a:path>
            </a:pathLst>
          </a:custGeom>
          <a:ln w="12700">
            <a:solidFill>
              <a:srgbClr val="6D5E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795983" y="6593205"/>
            <a:ext cx="4160520" cy="0"/>
          </a:xfrm>
          <a:custGeom>
            <a:avLst/>
            <a:gdLst/>
            <a:ahLst/>
            <a:cxnLst/>
            <a:rect l="l" t="t" r="r" b="b"/>
            <a:pathLst>
              <a:path w="4160520">
                <a:moveTo>
                  <a:pt x="0" y="0"/>
                </a:moveTo>
                <a:lnTo>
                  <a:pt x="4160365" y="0"/>
                </a:lnTo>
              </a:path>
            </a:pathLst>
          </a:custGeom>
          <a:ln w="11430">
            <a:solidFill>
              <a:srgbClr val="6D5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776443" y="6604000"/>
            <a:ext cx="4197985" cy="0"/>
          </a:xfrm>
          <a:custGeom>
            <a:avLst/>
            <a:gdLst/>
            <a:ahLst/>
            <a:cxnLst/>
            <a:rect l="l" t="t" r="r" b="b"/>
            <a:pathLst>
              <a:path w="4197984">
                <a:moveTo>
                  <a:pt x="0" y="0"/>
                </a:moveTo>
                <a:lnTo>
                  <a:pt x="4197982" y="0"/>
                </a:lnTo>
              </a:path>
            </a:pathLst>
          </a:custGeom>
          <a:ln w="12700">
            <a:solidFill>
              <a:srgbClr val="6E60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763417" y="6617969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710" y="0"/>
                </a:lnTo>
              </a:path>
            </a:pathLst>
          </a:custGeom>
          <a:ln w="5080">
            <a:solidFill>
              <a:srgbClr val="6F61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773187" y="6612255"/>
            <a:ext cx="4204335" cy="0"/>
          </a:xfrm>
          <a:custGeom>
            <a:avLst/>
            <a:gdLst/>
            <a:ahLst/>
            <a:cxnLst/>
            <a:rect l="l" t="t" r="r" b="b"/>
            <a:pathLst>
              <a:path w="4204334">
                <a:moveTo>
                  <a:pt x="0" y="0"/>
                </a:moveTo>
                <a:lnTo>
                  <a:pt x="4204251" y="0"/>
                </a:lnTo>
              </a:path>
            </a:pathLst>
          </a:custGeom>
          <a:ln w="6350">
            <a:solidFill>
              <a:srgbClr val="6F61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739535" y="6626225"/>
            <a:ext cx="4312285" cy="0"/>
          </a:xfrm>
          <a:custGeom>
            <a:avLst/>
            <a:gdLst/>
            <a:ahLst/>
            <a:cxnLst/>
            <a:rect l="l" t="t" r="r" b="b"/>
            <a:pathLst>
              <a:path w="4312284">
                <a:moveTo>
                  <a:pt x="0" y="0"/>
                </a:moveTo>
                <a:lnTo>
                  <a:pt x="4312266" y="0"/>
                </a:lnTo>
              </a:path>
            </a:pathLst>
          </a:custGeom>
          <a:ln w="11429">
            <a:solidFill>
              <a:srgbClr val="706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719995" y="6637019"/>
            <a:ext cx="4380230" cy="0"/>
          </a:xfrm>
          <a:custGeom>
            <a:avLst/>
            <a:gdLst/>
            <a:ahLst/>
            <a:cxnLst/>
            <a:rect l="l" t="t" r="r" b="b"/>
            <a:pathLst>
              <a:path w="4380230">
                <a:moveTo>
                  <a:pt x="0" y="0"/>
                </a:moveTo>
                <a:lnTo>
                  <a:pt x="4379812" y="0"/>
                </a:lnTo>
              </a:path>
            </a:pathLst>
          </a:custGeom>
          <a:ln w="12700">
            <a:solidFill>
              <a:srgbClr val="7063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708054" y="6650355"/>
            <a:ext cx="4413885" cy="0"/>
          </a:xfrm>
          <a:custGeom>
            <a:avLst/>
            <a:gdLst/>
            <a:ahLst/>
            <a:cxnLst/>
            <a:rect l="l" t="t" r="r" b="b"/>
            <a:pathLst>
              <a:path w="4413884">
                <a:moveTo>
                  <a:pt x="0" y="0"/>
                </a:moveTo>
                <a:lnTo>
                  <a:pt x="4413593" y="0"/>
                </a:lnTo>
              </a:path>
            </a:pathLst>
          </a:custGeom>
          <a:ln w="6350">
            <a:solidFill>
              <a:srgbClr val="716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717824" y="6644640"/>
            <a:ext cx="4387850" cy="0"/>
          </a:xfrm>
          <a:custGeom>
            <a:avLst/>
            <a:gdLst/>
            <a:ahLst/>
            <a:cxnLst/>
            <a:rect l="l" t="t" r="r" b="b"/>
            <a:pathLst>
              <a:path w="4387850">
                <a:moveTo>
                  <a:pt x="0" y="0"/>
                </a:moveTo>
                <a:lnTo>
                  <a:pt x="4387317" y="0"/>
                </a:lnTo>
              </a:path>
            </a:pathLst>
          </a:custGeom>
          <a:ln w="5079">
            <a:solidFill>
              <a:srgbClr val="716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83086" y="6658609"/>
            <a:ext cx="4465955" cy="0"/>
          </a:xfrm>
          <a:custGeom>
            <a:avLst/>
            <a:gdLst/>
            <a:ahLst/>
            <a:cxnLst/>
            <a:rect l="l" t="t" r="r" b="b"/>
            <a:pathLst>
              <a:path w="4465955">
                <a:moveTo>
                  <a:pt x="0" y="0"/>
                </a:moveTo>
                <a:lnTo>
                  <a:pt x="4465415" y="0"/>
                </a:lnTo>
              </a:path>
            </a:pathLst>
          </a:custGeom>
          <a:ln w="12700">
            <a:solidFill>
              <a:srgbClr val="7264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63546" y="6670040"/>
            <a:ext cx="4506595" cy="0"/>
          </a:xfrm>
          <a:custGeom>
            <a:avLst/>
            <a:gdLst/>
            <a:ahLst/>
            <a:cxnLst/>
            <a:rect l="l" t="t" r="r" b="b"/>
            <a:pathLst>
              <a:path w="4506595">
                <a:moveTo>
                  <a:pt x="0" y="0"/>
                </a:moveTo>
                <a:lnTo>
                  <a:pt x="4505971" y="0"/>
                </a:lnTo>
              </a:path>
            </a:pathLst>
          </a:custGeom>
          <a:ln w="12700">
            <a:solidFill>
              <a:srgbClr val="736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46178" y="6680834"/>
            <a:ext cx="4542155" cy="0"/>
          </a:xfrm>
          <a:custGeom>
            <a:avLst/>
            <a:gdLst/>
            <a:ahLst/>
            <a:cxnLst/>
            <a:rect l="l" t="t" r="r" b="b"/>
            <a:pathLst>
              <a:path w="4542155">
                <a:moveTo>
                  <a:pt x="0" y="0"/>
                </a:moveTo>
                <a:lnTo>
                  <a:pt x="4542021" y="0"/>
                </a:lnTo>
              </a:path>
            </a:pathLst>
          </a:custGeom>
          <a:ln w="11430">
            <a:solidFill>
              <a:srgbClr val="7466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626638" y="6691630"/>
            <a:ext cx="4582795" cy="0"/>
          </a:xfrm>
          <a:custGeom>
            <a:avLst/>
            <a:gdLst/>
            <a:ahLst/>
            <a:cxnLst/>
            <a:rect l="l" t="t" r="r" b="b"/>
            <a:pathLst>
              <a:path w="4582795">
                <a:moveTo>
                  <a:pt x="0" y="0"/>
                </a:moveTo>
                <a:lnTo>
                  <a:pt x="4582578" y="0"/>
                </a:lnTo>
              </a:path>
            </a:pathLst>
          </a:custGeom>
          <a:ln w="12700">
            <a:solidFill>
              <a:srgbClr val="746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609269" y="6702425"/>
            <a:ext cx="4618990" cy="0"/>
          </a:xfrm>
          <a:custGeom>
            <a:avLst/>
            <a:gdLst/>
            <a:ahLst/>
            <a:cxnLst/>
            <a:rect l="l" t="t" r="r" b="b"/>
            <a:pathLst>
              <a:path w="4618990">
                <a:moveTo>
                  <a:pt x="0" y="0"/>
                </a:moveTo>
                <a:lnTo>
                  <a:pt x="4618628" y="0"/>
                </a:lnTo>
              </a:path>
            </a:pathLst>
          </a:custGeom>
          <a:ln w="11429">
            <a:solidFill>
              <a:srgbClr val="7568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589729" y="6713855"/>
            <a:ext cx="4659630" cy="0"/>
          </a:xfrm>
          <a:custGeom>
            <a:avLst/>
            <a:gdLst/>
            <a:ahLst/>
            <a:cxnLst/>
            <a:rect l="l" t="t" r="r" b="b"/>
            <a:pathLst>
              <a:path w="4659630">
                <a:moveTo>
                  <a:pt x="0" y="0"/>
                </a:moveTo>
                <a:lnTo>
                  <a:pt x="4659184" y="0"/>
                </a:lnTo>
              </a:path>
            </a:pathLst>
          </a:custGeom>
          <a:ln w="11430">
            <a:solidFill>
              <a:srgbClr val="7669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570189" y="6724650"/>
            <a:ext cx="4700270" cy="0"/>
          </a:xfrm>
          <a:custGeom>
            <a:avLst/>
            <a:gdLst/>
            <a:ahLst/>
            <a:cxnLst/>
            <a:rect l="l" t="t" r="r" b="b"/>
            <a:pathLst>
              <a:path w="4700270">
                <a:moveTo>
                  <a:pt x="0" y="0"/>
                </a:moveTo>
                <a:lnTo>
                  <a:pt x="4699740" y="0"/>
                </a:lnTo>
              </a:path>
            </a:pathLst>
          </a:custGeom>
          <a:ln w="12700">
            <a:solidFill>
              <a:srgbClr val="77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552820" y="6735444"/>
            <a:ext cx="4735830" cy="0"/>
          </a:xfrm>
          <a:custGeom>
            <a:avLst/>
            <a:gdLst/>
            <a:ahLst/>
            <a:cxnLst/>
            <a:rect l="l" t="t" r="r" b="b"/>
            <a:pathLst>
              <a:path w="4735830">
                <a:moveTo>
                  <a:pt x="0" y="0"/>
                </a:moveTo>
                <a:lnTo>
                  <a:pt x="4735790" y="0"/>
                </a:lnTo>
              </a:path>
            </a:pathLst>
          </a:custGeom>
          <a:ln w="11430">
            <a:solidFill>
              <a:srgbClr val="786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533281" y="6746240"/>
            <a:ext cx="4776470" cy="0"/>
          </a:xfrm>
          <a:custGeom>
            <a:avLst/>
            <a:gdLst/>
            <a:ahLst/>
            <a:cxnLst/>
            <a:rect l="l" t="t" r="r" b="b"/>
            <a:pathLst>
              <a:path w="4776470">
                <a:moveTo>
                  <a:pt x="0" y="0"/>
                </a:moveTo>
                <a:lnTo>
                  <a:pt x="4776347" y="0"/>
                </a:lnTo>
              </a:path>
            </a:pathLst>
          </a:custGeom>
          <a:ln w="12700">
            <a:solidFill>
              <a:srgbClr val="786B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524659" y="6758305"/>
            <a:ext cx="4795520" cy="0"/>
          </a:xfrm>
          <a:custGeom>
            <a:avLst/>
            <a:gdLst/>
            <a:ahLst/>
            <a:cxnLst/>
            <a:rect l="l" t="t" r="r" b="b"/>
            <a:pathLst>
              <a:path w="4795520">
                <a:moveTo>
                  <a:pt x="0" y="0"/>
                </a:moveTo>
                <a:lnTo>
                  <a:pt x="4795477" y="0"/>
                </a:lnTo>
              </a:path>
            </a:pathLst>
          </a:custGeom>
          <a:ln w="8890">
            <a:solidFill>
              <a:srgbClr val="796C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533281" y="6752590"/>
            <a:ext cx="4776470" cy="0"/>
          </a:xfrm>
          <a:custGeom>
            <a:avLst/>
            <a:gdLst/>
            <a:ahLst/>
            <a:cxnLst/>
            <a:rect l="l" t="t" r="r" b="b"/>
            <a:pathLst>
              <a:path w="4776470">
                <a:moveTo>
                  <a:pt x="0" y="0"/>
                </a:moveTo>
                <a:lnTo>
                  <a:pt x="4776347" y="0"/>
                </a:lnTo>
              </a:path>
            </a:pathLst>
          </a:custGeom>
          <a:ln w="3175">
            <a:solidFill>
              <a:srgbClr val="796C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508071" y="6769734"/>
            <a:ext cx="4832350" cy="0"/>
          </a:xfrm>
          <a:custGeom>
            <a:avLst/>
            <a:gdLst/>
            <a:ahLst/>
            <a:cxnLst/>
            <a:rect l="l" t="t" r="r" b="b"/>
            <a:pathLst>
              <a:path w="4832350">
                <a:moveTo>
                  <a:pt x="0" y="0"/>
                </a:moveTo>
                <a:lnTo>
                  <a:pt x="4832154" y="0"/>
                </a:lnTo>
              </a:path>
            </a:pathLst>
          </a:custGeom>
          <a:ln w="8890">
            <a:solidFill>
              <a:srgbClr val="7A6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516365" y="6764019"/>
            <a:ext cx="4814570" cy="0"/>
          </a:xfrm>
          <a:custGeom>
            <a:avLst/>
            <a:gdLst/>
            <a:ahLst/>
            <a:cxnLst/>
            <a:rect l="l" t="t" r="r" b="b"/>
            <a:pathLst>
              <a:path w="4814570">
                <a:moveTo>
                  <a:pt x="0" y="0"/>
                </a:moveTo>
                <a:lnTo>
                  <a:pt x="4814279" y="0"/>
                </a:lnTo>
              </a:path>
            </a:pathLst>
          </a:custGeom>
          <a:ln w="3175">
            <a:solidFill>
              <a:srgbClr val="7A6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485033" y="6779259"/>
            <a:ext cx="4881245" cy="0"/>
          </a:xfrm>
          <a:custGeom>
            <a:avLst/>
            <a:gdLst/>
            <a:ahLst/>
            <a:cxnLst/>
            <a:rect l="l" t="t" r="r" b="b"/>
            <a:pathLst>
              <a:path w="4881245">
                <a:moveTo>
                  <a:pt x="0" y="0"/>
                </a:moveTo>
                <a:lnTo>
                  <a:pt x="4881070" y="0"/>
                </a:lnTo>
              </a:path>
            </a:pathLst>
          </a:custGeom>
          <a:ln w="12700">
            <a:solidFill>
              <a:srgbClr val="7B6E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470289" y="6790055"/>
            <a:ext cx="4912995" cy="0"/>
          </a:xfrm>
          <a:custGeom>
            <a:avLst/>
            <a:gdLst/>
            <a:ahLst/>
            <a:cxnLst/>
            <a:rect l="l" t="t" r="r" b="b"/>
            <a:pathLst>
              <a:path w="4912995">
                <a:moveTo>
                  <a:pt x="0" y="0"/>
                </a:moveTo>
                <a:lnTo>
                  <a:pt x="4912377" y="0"/>
                </a:lnTo>
              </a:path>
            </a:pathLst>
          </a:custGeom>
          <a:ln w="11429">
            <a:solidFill>
              <a:srgbClr val="7B6F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453701" y="6800850"/>
            <a:ext cx="4947920" cy="0"/>
          </a:xfrm>
          <a:custGeom>
            <a:avLst/>
            <a:gdLst/>
            <a:ahLst/>
            <a:cxnLst/>
            <a:rect l="l" t="t" r="r" b="b"/>
            <a:pathLst>
              <a:path w="4947920">
                <a:moveTo>
                  <a:pt x="0" y="0"/>
                </a:moveTo>
                <a:lnTo>
                  <a:pt x="4947597" y="0"/>
                </a:lnTo>
              </a:path>
            </a:pathLst>
          </a:custGeom>
          <a:ln w="12700">
            <a:solidFill>
              <a:srgbClr val="7C7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437114" y="6812280"/>
            <a:ext cx="4982845" cy="0"/>
          </a:xfrm>
          <a:custGeom>
            <a:avLst/>
            <a:gdLst/>
            <a:ahLst/>
            <a:cxnLst/>
            <a:rect l="l" t="t" r="r" b="b"/>
            <a:pathLst>
              <a:path w="4982845">
                <a:moveTo>
                  <a:pt x="0" y="0"/>
                </a:moveTo>
                <a:lnTo>
                  <a:pt x="4982816" y="0"/>
                </a:lnTo>
              </a:path>
            </a:pathLst>
          </a:custGeom>
          <a:ln w="12699">
            <a:solidFill>
              <a:srgbClr val="7D7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422370" y="6823075"/>
            <a:ext cx="5014595" cy="0"/>
          </a:xfrm>
          <a:custGeom>
            <a:avLst/>
            <a:gdLst/>
            <a:ahLst/>
            <a:cxnLst/>
            <a:rect l="l" t="t" r="r" b="b"/>
            <a:pathLst>
              <a:path w="5014595">
                <a:moveTo>
                  <a:pt x="0" y="0"/>
                </a:moveTo>
                <a:lnTo>
                  <a:pt x="5014123" y="0"/>
                </a:lnTo>
              </a:path>
            </a:pathLst>
          </a:custGeom>
          <a:ln w="11430">
            <a:solidFill>
              <a:srgbClr val="7E71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405782" y="6833869"/>
            <a:ext cx="5049520" cy="0"/>
          </a:xfrm>
          <a:custGeom>
            <a:avLst/>
            <a:gdLst/>
            <a:ahLst/>
            <a:cxnLst/>
            <a:rect l="l" t="t" r="r" b="b"/>
            <a:pathLst>
              <a:path w="5049520">
                <a:moveTo>
                  <a:pt x="0" y="0"/>
                </a:moveTo>
                <a:lnTo>
                  <a:pt x="5049343" y="0"/>
                </a:lnTo>
              </a:path>
            </a:pathLst>
          </a:custGeom>
          <a:ln w="12700">
            <a:solidFill>
              <a:srgbClr val="7F72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391038" y="6844665"/>
            <a:ext cx="5081270" cy="0"/>
          </a:xfrm>
          <a:custGeom>
            <a:avLst/>
            <a:gdLst/>
            <a:ahLst/>
            <a:cxnLst/>
            <a:rect l="l" t="t" r="r" b="b"/>
            <a:pathLst>
              <a:path w="5081270">
                <a:moveTo>
                  <a:pt x="0" y="0"/>
                </a:moveTo>
                <a:lnTo>
                  <a:pt x="5080650" y="0"/>
                </a:lnTo>
              </a:path>
            </a:pathLst>
          </a:custGeom>
          <a:ln w="11430">
            <a:solidFill>
              <a:srgbClr val="7F73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379979" y="6853555"/>
            <a:ext cx="5104130" cy="0"/>
          </a:xfrm>
          <a:custGeom>
            <a:avLst/>
            <a:gdLst/>
            <a:ahLst/>
            <a:cxnLst/>
            <a:rect l="l" t="t" r="r" b="b"/>
            <a:pathLst>
              <a:path w="5104130">
                <a:moveTo>
                  <a:pt x="0" y="0"/>
                </a:moveTo>
                <a:lnTo>
                  <a:pt x="5104130" y="0"/>
                </a:lnTo>
              </a:path>
            </a:pathLst>
          </a:custGeom>
          <a:ln w="8890">
            <a:solidFill>
              <a:srgbClr val="8074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267450" y="6031229"/>
            <a:ext cx="1543050" cy="826769"/>
          </a:xfrm>
          <a:custGeom>
            <a:avLst/>
            <a:gdLst/>
            <a:ahLst/>
            <a:cxnLst/>
            <a:rect l="l" t="t" r="r" b="b"/>
            <a:pathLst>
              <a:path w="1543050" h="826770">
                <a:moveTo>
                  <a:pt x="670745" y="521970"/>
                </a:moveTo>
                <a:lnTo>
                  <a:pt x="317500" y="521970"/>
                </a:lnTo>
                <a:lnTo>
                  <a:pt x="933076" y="826770"/>
                </a:lnTo>
                <a:lnTo>
                  <a:pt x="1543050" y="826770"/>
                </a:lnTo>
                <a:lnTo>
                  <a:pt x="1314450" y="750570"/>
                </a:lnTo>
                <a:lnTo>
                  <a:pt x="1009650" y="591820"/>
                </a:lnTo>
                <a:lnTo>
                  <a:pt x="786129" y="586740"/>
                </a:lnTo>
                <a:lnTo>
                  <a:pt x="670745" y="521970"/>
                </a:lnTo>
                <a:close/>
              </a:path>
              <a:path w="1543050" h="826770">
                <a:moveTo>
                  <a:pt x="0" y="0"/>
                </a:moveTo>
                <a:lnTo>
                  <a:pt x="35560" y="40640"/>
                </a:lnTo>
                <a:lnTo>
                  <a:pt x="0" y="102870"/>
                </a:lnTo>
                <a:lnTo>
                  <a:pt x="48260" y="187960"/>
                </a:lnTo>
                <a:lnTo>
                  <a:pt x="119379" y="384810"/>
                </a:lnTo>
                <a:lnTo>
                  <a:pt x="71120" y="669290"/>
                </a:lnTo>
                <a:lnTo>
                  <a:pt x="317500" y="521970"/>
                </a:lnTo>
                <a:lnTo>
                  <a:pt x="670745" y="521970"/>
                </a:lnTo>
                <a:lnTo>
                  <a:pt x="444500" y="394970"/>
                </a:lnTo>
                <a:lnTo>
                  <a:pt x="201929" y="104140"/>
                </a:lnTo>
                <a:lnTo>
                  <a:pt x="0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249420" y="6019800"/>
            <a:ext cx="295910" cy="627380"/>
          </a:xfrm>
          <a:custGeom>
            <a:avLst/>
            <a:gdLst/>
            <a:ahLst/>
            <a:cxnLst/>
            <a:rect l="l" t="t" r="r" b="b"/>
            <a:pathLst>
              <a:path w="295910" h="627379">
                <a:moveTo>
                  <a:pt x="57150" y="0"/>
                </a:moveTo>
                <a:lnTo>
                  <a:pt x="86359" y="31750"/>
                </a:lnTo>
                <a:lnTo>
                  <a:pt x="38100" y="53340"/>
                </a:lnTo>
                <a:lnTo>
                  <a:pt x="29209" y="116840"/>
                </a:lnTo>
                <a:lnTo>
                  <a:pt x="67309" y="201929"/>
                </a:lnTo>
                <a:lnTo>
                  <a:pt x="76200" y="288290"/>
                </a:lnTo>
                <a:lnTo>
                  <a:pt x="0" y="627380"/>
                </a:lnTo>
                <a:lnTo>
                  <a:pt x="86359" y="414020"/>
                </a:lnTo>
                <a:lnTo>
                  <a:pt x="133350" y="383540"/>
                </a:lnTo>
                <a:lnTo>
                  <a:pt x="200659" y="223520"/>
                </a:lnTo>
                <a:lnTo>
                  <a:pt x="228600" y="213359"/>
                </a:lnTo>
                <a:lnTo>
                  <a:pt x="228600" y="160020"/>
                </a:lnTo>
                <a:lnTo>
                  <a:pt x="295909" y="116840"/>
                </a:lnTo>
                <a:lnTo>
                  <a:pt x="257809" y="106679"/>
                </a:lnTo>
                <a:lnTo>
                  <a:pt x="57150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809490" y="6179820"/>
            <a:ext cx="600710" cy="430530"/>
          </a:xfrm>
          <a:custGeom>
            <a:avLst/>
            <a:gdLst/>
            <a:ahLst/>
            <a:cxnLst/>
            <a:rect l="l" t="t" r="r" b="b"/>
            <a:pathLst>
              <a:path w="600710" h="430529">
                <a:moveTo>
                  <a:pt x="27939" y="0"/>
                </a:moveTo>
                <a:lnTo>
                  <a:pt x="19050" y="20319"/>
                </a:lnTo>
                <a:lnTo>
                  <a:pt x="0" y="63499"/>
                </a:lnTo>
                <a:lnTo>
                  <a:pt x="95250" y="191769"/>
                </a:lnTo>
                <a:lnTo>
                  <a:pt x="492760" y="430529"/>
                </a:lnTo>
                <a:lnTo>
                  <a:pt x="461010" y="220979"/>
                </a:lnTo>
                <a:lnTo>
                  <a:pt x="561806" y="148589"/>
                </a:lnTo>
                <a:lnTo>
                  <a:pt x="398780" y="148589"/>
                </a:lnTo>
                <a:lnTo>
                  <a:pt x="143510" y="85089"/>
                </a:lnTo>
                <a:lnTo>
                  <a:pt x="27939" y="0"/>
                </a:lnTo>
                <a:close/>
              </a:path>
              <a:path w="600710" h="430529">
                <a:moveTo>
                  <a:pt x="600710" y="120649"/>
                </a:moveTo>
                <a:lnTo>
                  <a:pt x="398780" y="148589"/>
                </a:lnTo>
                <a:lnTo>
                  <a:pt x="561806" y="148589"/>
                </a:lnTo>
                <a:lnTo>
                  <a:pt x="600710" y="120649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759450" y="6137909"/>
            <a:ext cx="246379" cy="116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945890" y="6125209"/>
            <a:ext cx="67310" cy="129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778000" y="6027420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461" y="0"/>
                </a:lnTo>
              </a:path>
            </a:pathLst>
          </a:custGeom>
          <a:ln w="15240">
            <a:solidFill>
              <a:srgbClr val="4533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3985" y="6033770"/>
            <a:ext cx="1419225" cy="16510"/>
          </a:xfrm>
          <a:custGeom>
            <a:avLst/>
            <a:gdLst/>
            <a:ahLst/>
            <a:cxnLst/>
            <a:rect l="l" t="t" r="r" b="b"/>
            <a:pathLst>
              <a:path w="1419225" h="16510">
                <a:moveTo>
                  <a:pt x="1964" y="15239"/>
                </a:moveTo>
                <a:lnTo>
                  <a:pt x="0" y="16509"/>
                </a:lnTo>
                <a:lnTo>
                  <a:pt x="5554" y="16509"/>
                </a:lnTo>
                <a:lnTo>
                  <a:pt x="1964" y="15239"/>
                </a:lnTo>
                <a:close/>
              </a:path>
              <a:path w="1419225" h="16510">
                <a:moveTo>
                  <a:pt x="1367033" y="0"/>
                </a:moveTo>
                <a:lnTo>
                  <a:pt x="1165284" y="0"/>
                </a:lnTo>
                <a:lnTo>
                  <a:pt x="1160204" y="5079"/>
                </a:lnTo>
                <a:lnTo>
                  <a:pt x="1130994" y="15239"/>
                </a:lnTo>
                <a:lnTo>
                  <a:pt x="1113214" y="15239"/>
                </a:lnTo>
                <a:lnTo>
                  <a:pt x="1109042" y="16509"/>
                </a:lnTo>
                <a:lnTo>
                  <a:pt x="1418922" y="16509"/>
                </a:lnTo>
                <a:lnTo>
                  <a:pt x="1418014" y="15239"/>
                </a:lnTo>
                <a:lnTo>
                  <a:pt x="1388804" y="5079"/>
                </a:lnTo>
                <a:lnTo>
                  <a:pt x="1367033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90406" y="6047740"/>
            <a:ext cx="2514600" cy="17780"/>
          </a:xfrm>
          <a:custGeom>
            <a:avLst/>
            <a:gdLst/>
            <a:ahLst/>
            <a:cxnLst/>
            <a:rect l="l" t="t" r="r" b="b"/>
            <a:pathLst>
              <a:path w="2514600" h="17779">
                <a:moveTo>
                  <a:pt x="25543" y="1270"/>
                </a:moveTo>
                <a:lnTo>
                  <a:pt x="0" y="17780"/>
                </a:lnTo>
                <a:lnTo>
                  <a:pt x="72202" y="17780"/>
                </a:lnTo>
                <a:lnTo>
                  <a:pt x="25543" y="1270"/>
                </a:lnTo>
                <a:close/>
              </a:path>
              <a:path w="2514600" h="17779">
                <a:moveTo>
                  <a:pt x="1437942" y="0"/>
                </a:moveTo>
                <a:lnTo>
                  <a:pt x="1158225" y="0"/>
                </a:lnTo>
                <a:lnTo>
                  <a:pt x="1154573" y="1270"/>
                </a:lnTo>
                <a:lnTo>
                  <a:pt x="1136793" y="1270"/>
                </a:lnTo>
                <a:lnTo>
                  <a:pt x="1107583" y="10160"/>
                </a:lnTo>
                <a:lnTo>
                  <a:pt x="1085676" y="17780"/>
                </a:lnTo>
                <a:lnTo>
                  <a:pt x="1453219" y="17780"/>
                </a:lnTo>
                <a:lnTo>
                  <a:pt x="1447943" y="10160"/>
                </a:lnTo>
                <a:lnTo>
                  <a:pt x="1441593" y="1270"/>
                </a:lnTo>
                <a:lnTo>
                  <a:pt x="1437942" y="0"/>
                </a:lnTo>
                <a:close/>
              </a:path>
              <a:path w="2514600" h="17779">
                <a:moveTo>
                  <a:pt x="2436003" y="10160"/>
                </a:moveTo>
                <a:lnTo>
                  <a:pt x="2430142" y="17780"/>
                </a:lnTo>
                <a:lnTo>
                  <a:pt x="2514585" y="17780"/>
                </a:lnTo>
                <a:lnTo>
                  <a:pt x="2436003" y="10160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68792" y="6062979"/>
            <a:ext cx="2669540" cy="16510"/>
          </a:xfrm>
          <a:custGeom>
            <a:avLst/>
            <a:gdLst/>
            <a:ahLst/>
            <a:cxnLst/>
            <a:rect l="l" t="t" r="r" b="b"/>
            <a:pathLst>
              <a:path w="2669540" h="16510">
                <a:moveTo>
                  <a:pt x="86638" y="0"/>
                </a:moveTo>
                <a:lnTo>
                  <a:pt x="25543" y="0"/>
                </a:lnTo>
                <a:lnTo>
                  <a:pt x="0" y="16510"/>
                </a:lnTo>
                <a:lnTo>
                  <a:pt x="133296" y="16510"/>
                </a:lnTo>
                <a:lnTo>
                  <a:pt x="86638" y="0"/>
                </a:lnTo>
                <a:close/>
              </a:path>
              <a:path w="2669540" h="16510">
                <a:moveTo>
                  <a:pt x="2335697" y="5080"/>
                </a:moveTo>
                <a:lnTo>
                  <a:pt x="2316192" y="16510"/>
                </a:lnTo>
                <a:lnTo>
                  <a:pt x="2348971" y="16510"/>
                </a:lnTo>
                <a:lnTo>
                  <a:pt x="2335697" y="5080"/>
                </a:lnTo>
                <a:close/>
              </a:path>
              <a:path w="2669540" h="16510">
                <a:moveTo>
                  <a:pt x="1473074" y="0"/>
                </a:moveTo>
                <a:lnTo>
                  <a:pt x="1114592" y="0"/>
                </a:lnTo>
                <a:lnTo>
                  <a:pt x="1099987" y="5080"/>
                </a:lnTo>
                <a:lnTo>
                  <a:pt x="1072047" y="15240"/>
                </a:lnTo>
                <a:lnTo>
                  <a:pt x="1070777" y="16510"/>
                </a:lnTo>
                <a:lnTo>
                  <a:pt x="1484504" y="16510"/>
                </a:lnTo>
                <a:lnTo>
                  <a:pt x="1473074" y="0"/>
                </a:lnTo>
                <a:close/>
              </a:path>
              <a:path w="2669540" h="16510">
                <a:moveTo>
                  <a:pt x="2510005" y="0"/>
                </a:moveTo>
                <a:lnTo>
                  <a:pt x="2453710" y="0"/>
                </a:lnTo>
                <a:lnTo>
                  <a:pt x="2441010" y="16510"/>
                </a:lnTo>
                <a:lnTo>
                  <a:pt x="2669253" y="16510"/>
                </a:lnTo>
                <a:lnTo>
                  <a:pt x="2667167" y="15240"/>
                </a:lnTo>
                <a:lnTo>
                  <a:pt x="2510005" y="0"/>
                </a:lnTo>
                <a:close/>
              </a:path>
            </a:pathLst>
          </a:custGeom>
          <a:solidFill>
            <a:srgbClr val="4735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45213" y="6078220"/>
            <a:ext cx="2718435" cy="16510"/>
          </a:xfrm>
          <a:custGeom>
            <a:avLst/>
            <a:gdLst/>
            <a:ahLst/>
            <a:cxnLst/>
            <a:rect l="l" t="t" r="r" b="b"/>
            <a:pathLst>
              <a:path w="2718435" h="16510">
                <a:moveTo>
                  <a:pt x="153286" y="0"/>
                </a:moveTo>
                <a:lnTo>
                  <a:pt x="25543" y="0"/>
                </a:lnTo>
                <a:lnTo>
                  <a:pt x="0" y="16509"/>
                </a:lnTo>
                <a:lnTo>
                  <a:pt x="199945" y="16509"/>
                </a:lnTo>
                <a:lnTo>
                  <a:pt x="153286" y="0"/>
                </a:lnTo>
                <a:close/>
              </a:path>
              <a:path w="2718435" h="16510">
                <a:moveTo>
                  <a:pt x="2371075" y="0"/>
                </a:moveTo>
                <a:lnTo>
                  <a:pt x="2341938" y="0"/>
                </a:lnTo>
                <a:lnTo>
                  <a:pt x="2313763" y="16509"/>
                </a:lnTo>
                <a:lnTo>
                  <a:pt x="2390248" y="16509"/>
                </a:lnTo>
                <a:lnTo>
                  <a:pt x="2371075" y="0"/>
                </a:lnTo>
                <a:close/>
              </a:path>
              <a:path w="2718435" h="16510">
                <a:moveTo>
                  <a:pt x="1507204" y="0"/>
                </a:moveTo>
                <a:lnTo>
                  <a:pt x="1095626" y="0"/>
                </a:lnTo>
                <a:lnTo>
                  <a:pt x="1085466" y="10159"/>
                </a:lnTo>
                <a:lnTo>
                  <a:pt x="1064107" y="16509"/>
                </a:lnTo>
                <a:lnTo>
                  <a:pt x="1518634" y="16509"/>
                </a:lnTo>
                <a:lnTo>
                  <a:pt x="1507204" y="0"/>
                </a:lnTo>
                <a:close/>
              </a:path>
              <a:path w="2718435" h="16510">
                <a:moveTo>
                  <a:pt x="2690746" y="0"/>
                </a:moveTo>
                <a:lnTo>
                  <a:pt x="2465565" y="0"/>
                </a:lnTo>
                <a:lnTo>
                  <a:pt x="2452865" y="16509"/>
                </a:lnTo>
                <a:lnTo>
                  <a:pt x="2717859" y="16509"/>
                </a:lnTo>
                <a:lnTo>
                  <a:pt x="2690746" y="0"/>
                </a:lnTo>
                <a:close/>
              </a:path>
            </a:pathLst>
          </a:custGeom>
          <a:solidFill>
            <a:srgbClr val="4836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21634" y="6093459"/>
            <a:ext cx="2766695" cy="16510"/>
          </a:xfrm>
          <a:custGeom>
            <a:avLst/>
            <a:gdLst/>
            <a:ahLst/>
            <a:cxnLst/>
            <a:rect l="l" t="t" r="r" b="b"/>
            <a:pathLst>
              <a:path w="2766695" h="16510">
                <a:moveTo>
                  <a:pt x="219935" y="0"/>
                </a:moveTo>
                <a:lnTo>
                  <a:pt x="25543" y="0"/>
                </a:lnTo>
                <a:lnTo>
                  <a:pt x="0" y="16509"/>
                </a:lnTo>
                <a:lnTo>
                  <a:pt x="266593" y="16509"/>
                </a:lnTo>
                <a:lnTo>
                  <a:pt x="219935" y="0"/>
                </a:lnTo>
                <a:close/>
              </a:path>
              <a:path w="2766695" h="16510">
                <a:moveTo>
                  <a:pt x="2412352" y="0"/>
                </a:moveTo>
                <a:lnTo>
                  <a:pt x="2339509" y="0"/>
                </a:lnTo>
                <a:lnTo>
                  <a:pt x="2311335" y="16509"/>
                </a:lnTo>
                <a:lnTo>
                  <a:pt x="2766466" y="16509"/>
                </a:lnTo>
                <a:lnTo>
                  <a:pt x="2762294" y="13969"/>
                </a:lnTo>
                <a:lnTo>
                  <a:pt x="2428575" y="13969"/>
                </a:lnTo>
                <a:lnTo>
                  <a:pt x="2412352" y="0"/>
                </a:lnTo>
                <a:close/>
              </a:path>
              <a:path w="2766695" h="16510">
                <a:moveTo>
                  <a:pt x="2739353" y="0"/>
                </a:moveTo>
                <a:lnTo>
                  <a:pt x="2477421" y="0"/>
                </a:lnTo>
                <a:lnTo>
                  <a:pt x="2466675" y="13969"/>
                </a:lnTo>
                <a:lnTo>
                  <a:pt x="2762294" y="13969"/>
                </a:lnTo>
                <a:lnTo>
                  <a:pt x="2739353" y="0"/>
                </a:lnTo>
                <a:close/>
              </a:path>
              <a:path w="2766695" h="16510">
                <a:moveTo>
                  <a:pt x="834725" y="2539"/>
                </a:moveTo>
                <a:lnTo>
                  <a:pt x="786465" y="2539"/>
                </a:lnTo>
                <a:lnTo>
                  <a:pt x="750667" y="16509"/>
                </a:lnTo>
                <a:lnTo>
                  <a:pt x="870523" y="16509"/>
                </a:lnTo>
                <a:lnTo>
                  <a:pt x="834725" y="2539"/>
                </a:lnTo>
                <a:close/>
              </a:path>
              <a:path w="2766695" h="16510">
                <a:moveTo>
                  <a:pt x="1541333" y="0"/>
                </a:moveTo>
                <a:lnTo>
                  <a:pt x="1091958" y="0"/>
                </a:lnTo>
                <a:lnTo>
                  <a:pt x="1036424" y="16509"/>
                </a:lnTo>
                <a:lnTo>
                  <a:pt x="1552763" y="16509"/>
                </a:lnTo>
                <a:lnTo>
                  <a:pt x="1541333" y="0"/>
                </a:lnTo>
                <a:close/>
              </a:path>
            </a:pathLst>
          </a:custGeom>
          <a:solidFill>
            <a:srgbClr val="4837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93315" y="6108700"/>
            <a:ext cx="2820035" cy="16510"/>
          </a:xfrm>
          <a:custGeom>
            <a:avLst/>
            <a:gdLst/>
            <a:ahLst/>
            <a:cxnLst/>
            <a:rect l="l" t="t" r="r" b="b"/>
            <a:pathLst>
              <a:path w="2820035" h="16510">
                <a:moveTo>
                  <a:pt x="291323" y="0"/>
                </a:moveTo>
                <a:lnTo>
                  <a:pt x="30283" y="0"/>
                </a:lnTo>
                <a:lnTo>
                  <a:pt x="18494" y="7620"/>
                </a:lnTo>
                <a:lnTo>
                  <a:pt x="8334" y="7620"/>
                </a:lnTo>
                <a:lnTo>
                  <a:pt x="0" y="16509"/>
                </a:lnTo>
                <a:lnTo>
                  <a:pt x="337982" y="16509"/>
                </a:lnTo>
                <a:lnTo>
                  <a:pt x="291323" y="0"/>
                </a:lnTo>
                <a:close/>
              </a:path>
              <a:path w="2820035" h="16510">
                <a:moveTo>
                  <a:pt x="2792699" y="0"/>
                </a:moveTo>
                <a:lnTo>
                  <a:pt x="2341821" y="0"/>
                </a:lnTo>
                <a:lnTo>
                  <a:pt x="2313646" y="16509"/>
                </a:lnTo>
                <a:lnTo>
                  <a:pt x="2819812" y="16509"/>
                </a:lnTo>
                <a:lnTo>
                  <a:pt x="2792699" y="0"/>
                </a:lnTo>
                <a:close/>
              </a:path>
              <a:path w="2820035" h="16510">
                <a:moveTo>
                  <a:pt x="626824" y="7620"/>
                </a:moveTo>
                <a:lnTo>
                  <a:pt x="522684" y="7620"/>
                </a:lnTo>
                <a:lnTo>
                  <a:pt x="456009" y="16509"/>
                </a:lnTo>
                <a:lnTo>
                  <a:pt x="646826" y="16509"/>
                </a:lnTo>
                <a:lnTo>
                  <a:pt x="626824" y="7620"/>
                </a:lnTo>
                <a:close/>
              </a:path>
              <a:path w="2820035" h="16510">
                <a:moveTo>
                  <a:pt x="895588" y="0"/>
                </a:moveTo>
                <a:lnTo>
                  <a:pt x="782240" y="0"/>
                </a:lnTo>
                <a:lnTo>
                  <a:pt x="739933" y="16509"/>
                </a:lnTo>
                <a:lnTo>
                  <a:pt x="937894" y="16509"/>
                </a:lnTo>
                <a:lnTo>
                  <a:pt x="895588" y="0"/>
                </a:lnTo>
                <a:close/>
              </a:path>
              <a:path w="2820035" h="16510">
                <a:moveTo>
                  <a:pt x="1580203" y="0"/>
                </a:moveTo>
                <a:lnTo>
                  <a:pt x="1069015" y="0"/>
                </a:lnTo>
                <a:lnTo>
                  <a:pt x="1043384" y="7620"/>
                </a:lnTo>
                <a:lnTo>
                  <a:pt x="1010046" y="16509"/>
                </a:lnTo>
                <a:lnTo>
                  <a:pt x="1591633" y="16509"/>
                </a:lnTo>
                <a:lnTo>
                  <a:pt x="1580203" y="0"/>
                </a:lnTo>
                <a:close/>
              </a:path>
            </a:pathLst>
          </a:custGeom>
          <a:solidFill>
            <a:srgbClr val="493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74617" y="6122670"/>
            <a:ext cx="2861945" cy="16510"/>
          </a:xfrm>
          <a:custGeom>
            <a:avLst/>
            <a:gdLst/>
            <a:ahLst/>
            <a:cxnLst/>
            <a:rect l="l" t="t" r="r" b="b"/>
            <a:pathLst>
              <a:path w="2861945" h="16510">
                <a:moveTo>
                  <a:pt x="349502" y="0"/>
                </a:moveTo>
                <a:lnTo>
                  <a:pt x="21079" y="0"/>
                </a:lnTo>
                <a:lnTo>
                  <a:pt x="7982" y="13969"/>
                </a:lnTo>
                <a:lnTo>
                  <a:pt x="0" y="16509"/>
                </a:lnTo>
                <a:lnTo>
                  <a:pt x="1620003" y="16509"/>
                </a:lnTo>
                <a:lnTo>
                  <a:pt x="1618245" y="13969"/>
                </a:lnTo>
                <a:lnTo>
                  <a:pt x="388982" y="13969"/>
                </a:lnTo>
                <a:lnTo>
                  <a:pt x="349502" y="0"/>
                </a:lnTo>
                <a:close/>
              </a:path>
              <a:path w="2861945" h="16510">
                <a:moveTo>
                  <a:pt x="659810" y="0"/>
                </a:moveTo>
                <a:lnTo>
                  <a:pt x="493757" y="0"/>
                </a:lnTo>
                <a:lnTo>
                  <a:pt x="388982" y="13969"/>
                </a:lnTo>
                <a:lnTo>
                  <a:pt x="691242" y="13969"/>
                </a:lnTo>
                <a:lnTo>
                  <a:pt x="659810" y="0"/>
                </a:lnTo>
                <a:close/>
              </a:path>
              <a:path w="2861945" h="16510">
                <a:moveTo>
                  <a:pt x="950084" y="0"/>
                </a:moveTo>
                <a:lnTo>
                  <a:pt x="765140" y="0"/>
                </a:lnTo>
                <a:lnTo>
                  <a:pt x="729342" y="13969"/>
                </a:lnTo>
                <a:lnTo>
                  <a:pt x="985882" y="13969"/>
                </a:lnTo>
                <a:lnTo>
                  <a:pt x="950084" y="0"/>
                </a:lnTo>
                <a:close/>
              </a:path>
              <a:path w="2861945" h="16510">
                <a:moveTo>
                  <a:pt x="1608573" y="0"/>
                </a:moveTo>
                <a:lnTo>
                  <a:pt x="1038270" y="0"/>
                </a:lnTo>
                <a:lnTo>
                  <a:pt x="985882" y="13969"/>
                </a:lnTo>
                <a:lnTo>
                  <a:pt x="1618245" y="13969"/>
                </a:lnTo>
                <a:lnTo>
                  <a:pt x="1608573" y="0"/>
                </a:lnTo>
                <a:close/>
              </a:path>
              <a:path w="2861945" h="16510">
                <a:moveTo>
                  <a:pt x="2834339" y="0"/>
                </a:moveTo>
                <a:lnTo>
                  <a:pt x="2336679" y="0"/>
                </a:lnTo>
                <a:lnTo>
                  <a:pt x="2308505" y="16509"/>
                </a:lnTo>
                <a:lnTo>
                  <a:pt x="2861453" y="16509"/>
                </a:lnTo>
                <a:lnTo>
                  <a:pt x="2834339" y="0"/>
                </a:lnTo>
                <a:close/>
              </a:path>
            </a:pathLst>
          </a:custGeom>
          <a:solidFill>
            <a:srgbClr val="4A3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37991" y="6137909"/>
            <a:ext cx="2923540" cy="16510"/>
          </a:xfrm>
          <a:custGeom>
            <a:avLst/>
            <a:gdLst/>
            <a:ahLst/>
            <a:cxnLst/>
            <a:rect l="l" t="t" r="r" b="b"/>
            <a:pathLst>
              <a:path w="2923540" h="16510">
                <a:moveTo>
                  <a:pt x="1655750" y="0"/>
                </a:moveTo>
                <a:lnTo>
                  <a:pt x="40617" y="0"/>
                </a:lnTo>
                <a:lnTo>
                  <a:pt x="16668" y="7619"/>
                </a:lnTo>
                <a:lnTo>
                  <a:pt x="0" y="16509"/>
                </a:lnTo>
                <a:lnTo>
                  <a:pt x="1667180" y="16509"/>
                </a:lnTo>
                <a:lnTo>
                  <a:pt x="1655750" y="0"/>
                </a:lnTo>
                <a:close/>
              </a:path>
              <a:path w="2923540" h="16510">
                <a:moveTo>
                  <a:pt x="2895993" y="0"/>
                </a:moveTo>
                <a:lnTo>
                  <a:pt x="2347298" y="0"/>
                </a:lnTo>
                <a:lnTo>
                  <a:pt x="2319123" y="16509"/>
                </a:lnTo>
                <a:lnTo>
                  <a:pt x="2923106" y="16509"/>
                </a:lnTo>
                <a:lnTo>
                  <a:pt x="2895993" y="0"/>
                </a:lnTo>
                <a:close/>
              </a:path>
            </a:pathLst>
          </a:custGeom>
          <a:solidFill>
            <a:srgbClr val="4B3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09040" y="6153150"/>
            <a:ext cx="2977515" cy="16510"/>
          </a:xfrm>
          <a:custGeom>
            <a:avLst/>
            <a:gdLst/>
            <a:ahLst/>
            <a:cxnLst/>
            <a:rect l="l" t="t" r="r" b="b"/>
            <a:pathLst>
              <a:path w="2977515" h="16510">
                <a:moveTo>
                  <a:pt x="1695252" y="0"/>
                </a:moveTo>
                <a:lnTo>
                  <a:pt x="31332" y="0"/>
                </a:lnTo>
                <a:lnTo>
                  <a:pt x="7519" y="12700"/>
                </a:lnTo>
                <a:lnTo>
                  <a:pt x="0" y="16509"/>
                </a:lnTo>
                <a:lnTo>
                  <a:pt x="1706682" y="16509"/>
                </a:lnTo>
                <a:lnTo>
                  <a:pt x="1695252" y="0"/>
                </a:lnTo>
                <a:close/>
              </a:path>
              <a:path w="2977515" h="16510">
                <a:moveTo>
                  <a:pt x="2949971" y="0"/>
                </a:moveTo>
                <a:lnTo>
                  <a:pt x="2350241" y="0"/>
                </a:lnTo>
                <a:lnTo>
                  <a:pt x="2322067" y="16509"/>
                </a:lnTo>
                <a:lnTo>
                  <a:pt x="2977085" y="16509"/>
                </a:lnTo>
                <a:lnTo>
                  <a:pt x="2949971" y="0"/>
                </a:lnTo>
                <a:close/>
              </a:path>
            </a:pathLst>
          </a:custGeom>
          <a:solidFill>
            <a:srgbClr val="4B3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78961" y="6168390"/>
            <a:ext cx="3032760" cy="16510"/>
          </a:xfrm>
          <a:custGeom>
            <a:avLst/>
            <a:gdLst/>
            <a:ahLst/>
            <a:cxnLst/>
            <a:rect l="l" t="t" r="r" b="b"/>
            <a:pathLst>
              <a:path w="3032760" h="16510">
                <a:moveTo>
                  <a:pt x="1735881" y="0"/>
                </a:moveTo>
                <a:lnTo>
                  <a:pt x="32585" y="0"/>
                </a:lnTo>
                <a:lnTo>
                  <a:pt x="0" y="16510"/>
                </a:lnTo>
                <a:lnTo>
                  <a:pt x="1747311" y="16510"/>
                </a:lnTo>
                <a:lnTo>
                  <a:pt x="1735881" y="0"/>
                </a:lnTo>
                <a:close/>
              </a:path>
              <a:path w="3032760" h="16510">
                <a:moveTo>
                  <a:pt x="3005078" y="0"/>
                </a:moveTo>
                <a:lnTo>
                  <a:pt x="2354313" y="0"/>
                </a:lnTo>
                <a:lnTo>
                  <a:pt x="2326138" y="16510"/>
                </a:lnTo>
                <a:lnTo>
                  <a:pt x="3032191" y="16510"/>
                </a:lnTo>
                <a:lnTo>
                  <a:pt x="3005078" y="0"/>
                </a:lnTo>
                <a:close/>
              </a:path>
            </a:pathLst>
          </a:custGeom>
          <a:solidFill>
            <a:srgbClr val="4C3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51388" y="6183629"/>
            <a:ext cx="3082925" cy="15240"/>
          </a:xfrm>
          <a:custGeom>
            <a:avLst/>
            <a:gdLst/>
            <a:ahLst/>
            <a:cxnLst/>
            <a:rect l="l" t="t" r="r" b="b"/>
            <a:pathLst>
              <a:path w="3082925" h="15239">
                <a:moveTo>
                  <a:pt x="1774004" y="0"/>
                </a:moveTo>
                <a:lnTo>
                  <a:pt x="30078" y="0"/>
                </a:lnTo>
                <a:lnTo>
                  <a:pt x="0" y="15240"/>
                </a:lnTo>
                <a:lnTo>
                  <a:pt x="1784555" y="15240"/>
                </a:lnTo>
                <a:lnTo>
                  <a:pt x="1774004" y="0"/>
                </a:lnTo>
                <a:close/>
              </a:path>
              <a:path w="3082925" h="15239">
                <a:moveTo>
                  <a:pt x="3057678" y="0"/>
                </a:moveTo>
                <a:lnTo>
                  <a:pt x="2355878" y="0"/>
                </a:lnTo>
                <a:lnTo>
                  <a:pt x="2353711" y="1270"/>
                </a:lnTo>
                <a:lnTo>
                  <a:pt x="2297831" y="15240"/>
                </a:lnTo>
                <a:lnTo>
                  <a:pt x="3082705" y="15240"/>
                </a:lnTo>
                <a:lnTo>
                  <a:pt x="3057678" y="0"/>
                </a:lnTo>
                <a:close/>
              </a:path>
              <a:path w="3082925" h="15239">
                <a:moveTo>
                  <a:pt x="2020971" y="1270"/>
                </a:moveTo>
                <a:lnTo>
                  <a:pt x="1940410" y="15240"/>
                </a:lnTo>
                <a:lnTo>
                  <a:pt x="2051116" y="15240"/>
                </a:lnTo>
                <a:lnTo>
                  <a:pt x="2020971" y="1270"/>
                </a:lnTo>
                <a:close/>
              </a:path>
            </a:pathLst>
          </a:custGeom>
          <a:solidFill>
            <a:srgbClr val="4D3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21309" y="6197600"/>
            <a:ext cx="3138170" cy="16510"/>
          </a:xfrm>
          <a:custGeom>
            <a:avLst/>
            <a:gdLst/>
            <a:ahLst/>
            <a:cxnLst/>
            <a:rect l="l" t="t" r="r" b="b"/>
            <a:pathLst>
              <a:path w="3138170" h="16510">
                <a:moveTo>
                  <a:pt x="1813755" y="0"/>
                </a:moveTo>
                <a:lnTo>
                  <a:pt x="32585" y="0"/>
                </a:lnTo>
                <a:lnTo>
                  <a:pt x="0" y="16509"/>
                </a:lnTo>
                <a:lnTo>
                  <a:pt x="1825185" y="16509"/>
                </a:lnTo>
                <a:lnTo>
                  <a:pt x="1813755" y="0"/>
                </a:lnTo>
                <a:close/>
              </a:path>
              <a:path w="3138170" h="16510">
                <a:moveTo>
                  <a:pt x="3110699" y="0"/>
                </a:moveTo>
                <a:lnTo>
                  <a:pt x="2332990" y="0"/>
                </a:lnTo>
                <a:lnTo>
                  <a:pt x="2266950" y="16509"/>
                </a:lnTo>
                <a:lnTo>
                  <a:pt x="3137812" y="16509"/>
                </a:lnTo>
                <a:lnTo>
                  <a:pt x="3110699" y="0"/>
                </a:lnTo>
                <a:close/>
              </a:path>
              <a:path w="3138170" h="16510">
                <a:moveTo>
                  <a:pt x="2078455" y="0"/>
                </a:moveTo>
                <a:lnTo>
                  <a:pt x="1977813" y="0"/>
                </a:lnTo>
                <a:lnTo>
                  <a:pt x="1882605" y="16509"/>
                </a:lnTo>
                <a:lnTo>
                  <a:pt x="2114082" y="16509"/>
                </a:lnTo>
                <a:lnTo>
                  <a:pt x="2078455" y="0"/>
                </a:lnTo>
                <a:close/>
              </a:path>
            </a:pathLst>
          </a:custGeom>
          <a:solidFill>
            <a:srgbClr val="4E3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93301" y="6212840"/>
            <a:ext cx="3190875" cy="16510"/>
          </a:xfrm>
          <a:custGeom>
            <a:avLst/>
            <a:gdLst/>
            <a:ahLst/>
            <a:cxnLst/>
            <a:rect l="l" t="t" r="r" b="b"/>
            <a:pathLst>
              <a:path w="3190875" h="16510">
                <a:moveTo>
                  <a:pt x="1852314" y="0"/>
                </a:moveTo>
                <a:lnTo>
                  <a:pt x="30515" y="0"/>
                </a:lnTo>
                <a:lnTo>
                  <a:pt x="28008" y="1270"/>
                </a:lnTo>
                <a:lnTo>
                  <a:pt x="0" y="16510"/>
                </a:lnTo>
                <a:lnTo>
                  <a:pt x="2174977" y="16510"/>
                </a:lnTo>
                <a:lnTo>
                  <a:pt x="2161274" y="10160"/>
                </a:lnTo>
                <a:lnTo>
                  <a:pt x="1859348" y="10160"/>
                </a:lnTo>
                <a:lnTo>
                  <a:pt x="1852314" y="0"/>
                </a:lnTo>
                <a:close/>
              </a:path>
              <a:path w="3190875" h="16510">
                <a:moveTo>
                  <a:pt x="2139350" y="0"/>
                </a:moveTo>
                <a:lnTo>
                  <a:pt x="1917937" y="0"/>
                </a:lnTo>
                <a:lnTo>
                  <a:pt x="1859348" y="10160"/>
                </a:lnTo>
                <a:lnTo>
                  <a:pt x="2161274" y="10160"/>
                </a:lnTo>
                <a:lnTo>
                  <a:pt x="2139350" y="0"/>
                </a:lnTo>
                <a:close/>
              </a:path>
              <a:path w="3190875" h="16510">
                <a:moveTo>
                  <a:pt x="3163735" y="0"/>
                </a:moveTo>
                <a:lnTo>
                  <a:pt x="2300038" y="0"/>
                </a:lnTo>
                <a:lnTo>
                  <a:pt x="2259398" y="10160"/>
                </a:lnTo>
                <a:lnTo>
                  <a:pt x="2211773" y="16510"/>
                </a:lnTo>
                <a:lnTo>
                  <a:pt x="3190848" y="16510"/>
                </a:lnTo>
                <a:lnTo>
                  <a:pt x="3163735" y="0"/>
                </a:lnTo>
                <a:close/>
              </a:path>
            </a:pathLst>
          </a:custGeom>
          <a:solidFill>
            <a:srgbClr val="4F3D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65292" y="6228079"/>
            <a:ext cx="3244215" cy="16510"/>
          </a:xfrm>
          <a:custGeom>
            <a:avLst/>
            <a:gdLst/>
            <a:ahLst/>
            <a:cxnLst/>
            <a:rect l="l" t="t" r="r" b="b"/>
            <a:pathLst>
              <a:path w="3244215" h="16510">
                <a:moveTo>
                  <a:pt x="2200245" y="0"/>
                </a:moveTo>
                <a:lnTo>
                  <a:pt x="30342" y="0"/>
                </a:lnTo>
                <a:lnTo>
                  <a:pt x="0" y="16510"/>
                </a:lnTo>
                <a:lnTo>
                  <a:pt x="3243884" y="16510"/>
                </a:lnTo>
                <a:lnTo>
                  <a:pt x="3225114" y="5080"/>
                </a:lnTo>
                <a:lnTo>
                  <a:pt x="2211207" y="5080"/>
                </a:lnTo>
                <a:lnTo>
                  <a:pt x="2200245" y="0"/>
                </a:lnTo>
                <a:close/>
              </a:path>
              <a:path w="3244215" h="16510">
                <a:moveTo>
                  <a:pt x="3216771" y="0"/>
                </a:moveTo>
                <a:lnTo>
                  <a:pt x="2249307" y="0"/>
                </a:lnTo>
                <a:lnTo>
                  <a:pt x="2211207" y="5080"/>
                </a:lnTo>
                <a:lnTo>
                  <a:pt x="3225114" y="5080"/>
                </a:lnTo>
                <a:lnTo>
                  <a:pt x="3216771" y="0"/>
                </a:lnTo>
                <a:close/>
              </a:path>
            </a:pathLst>
          </a:custGeom>
          <a:solidFill>
            <a:srgbClr val="4F3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9618" y="6250940"/>
            <a:ext cx="3293110" cy="0"/>
          </a:xfrm>
          <a:custGeom>
            <a:avLst/>
            <a:gdLst/>
            <a:ahLst/>
            <a:cxnLst/>
            <a:rect l="l" t="t" r="r" b="b"/>
            <a:pathLst>
              <a:path w="3293110">
                <a:moveTo>
                  <a:pt x="0" y="0"/>
                </a:moveTo>
                <a:lnTo>
                  <a:pt x="3292501" y="0"/>
                </a:lnTo>
              </a:path>
            </a:pathLst>
          </a:custGeom>
          <a:ln w="15239">
            <a:solidFill>
              <a:srgbClr val="503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85806" y="6265545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>
                <a:moveTo>
                  <a:pt x="0" y="0"/>
                </a:moveTo>
                <a:lnTo>
                  <a:pt x="3371340" y="0"/>
                </a:lnTo>
              </a:path>
            </a:pathLst>
          </a:custGeom>
          <a:ln w="16509">
            <a:solidFill>
              <a:srgbClr val="514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26834" y="6280784"/>
            <a:ext cx="3455670" cy="0"/>
          </a:xfrm>
          <a:custGeom>
            <a:avLst/>
            <a:gdLst/>
            <a:ahLst/>
            <a:cxnLst/>
            <a:rect l="l" t="t" r="r" b="b"/>
            <a:pathLst>
              <a:path w="3455670">
                <a:moveTo>
                  <a:pt x="0" y="0"/>
                </a:moveTo>
                <a:lnTo>
                  <a:pt x="3455340" y="0"/>
                </a:lnTo>
              </a:path>
            </a:pathLst>
          </a:custGeom>
          <a:ln w="16510">
            <a:solidFill>
              <a:srgbClr val="524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8100" y="6296025"/>
            <a:ext cx="3569335" cy="0"/>
          </a:xfrm>
          <a:custGeom>
            <a:avLst/>
            <a:gdLst/>
            <a:ahLst/>
            <a:cxnLst/>
            <a:rect l="l" t="t" r="r" b="b"/>
            <a:pathLst>
              <a:path w="3569335">
                <a:moveTo>
                  <a:pt x="0" y="0"/>
                </a:moveTo>
                <a:lnTo>
                  <a:pt x="3569102" y="0"/>
                </a:lnTo>
              </a:path>
            </a:pathLst>
          </a:custGeom>
          <a:ln w="16509">
            <a:solidFill>
              <a:srgbClr val="52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0" y="6310629"/>
            <a:ext cx="3630295" cy="0"/>
          </a:xfrm>
          <a:custGeom>
            <a:avLst/>
            <a:gdLst/>
            <a:ahLst/>
            <a:cxnLst/>
            <a:rect l="l" t="t" r="r" b="b"/>
            <a:pathLst>
              <a:path w="3630295">
                <a:moveTo>
                  <a:pt x="0" y="0"/>
                </a:moveTo>
                <a:lnTo>
                  <a:pt x="3630144" y="0"/>
                </a:lnTo>
              </a:path>
            </a:pathLst>
          </a:custGeom>
          <a:ln w="15240">
            <a:solidFill>
              <a:srgbClr val="534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0" y="6325234"/>
            <a:ext cx="3655695" cy="0"/>
          </a:xfrm>
          <a:custGeom>
            <a:avLst/>
            <a:gdLst/>
            <a:ahLst/>
            <a:cxnLst/>
            <a:rect l="l" t="t" r="r" b="b"/>
            <a:pathLst>
              <a:path w="3655695">
                <a:moveTo>
                  <a:pt x="0" y="0"/>
                </a:moveTo>
                <a:lnTo>
                  <a:pt x="3655171" y="0"/>
                </a:lnTo>
              </a:path>
            </a:pathLst>
          </a:custGeom>
          <a:ln w="16510">
            <a:solidFill>
              <a:srgbClr val="544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0" y="6340475"/>
            <a:ext cx="3680460" cy="0"/>
          </a:xfrm>
          <a:custGeom>
            <a:avLst/>
            <a:gdLst/>
            <a:ahLst/>
            <a:cxnLst/>
            <a:rect l="l" t="t" r="r" b="b"/>
            <a:pathLst>
              <a:path w="3680460">
                <a:moveTo>
                  <a:pt x="0" y="0"/>
                </a:moveTo>
                <a:lnTo>
                  <a:pt x="3680199" y="0"/>
                </a:lnTo>
              </a:path>
            </a:pathLst>
          </a:custGeom>
          <a:ln w="16509">
            <a:solidFill>
              <a:srgbClr val="554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0" y="6355715"/>
            <a:ext cx="3705225" cy="0"/>
          </a:xfrm>
          <a:custGeom>
            <a:avLst/>
            <a:gdLst/>
            <a:ahLst/>
            <a:cxnLst/>
            <a:rect l="l" t="t" r="r" b="b"/>
            <a:pathLst>
              <a:path w="3705225">
                <a:moveTo>
                  <a:pt x="0" y="0"/>
                </a:moveTo>
                <a:lnTo>
                  <a:pt x="3705226" y="0"/>
                </a:lnTo>
              </a:path>
            </a:pathLst>
          </a:custGeom>
          <a:ln w="16510">
            <a:solidFill>
              <a:srgbClr val="56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0" y="6370320"/>
            <a:ext cx="3728720" cy="0"/>
          </a:xfrm>
          <a:custGeom>
            <a:avLst/>
            <a:gdLst/>
            <a:ahLst/>
            <a:cxnLst/>
            <a:rect l="l" t="t" r="r" b="b"/>
            <a:pathLst>
              <a:path w="3728720">
                <a:moveTo>
                  <a:pt x="0" y="0"/>
                </a:moveTo>
                <a:lnTo>
                  <a:pt x="3728168" y="0"/>
                </a:lnTo>
              </a:path>
            </a:pathLst>
          </a:custGeom>
          <a:ln w="15240">
            <a:solidFill>
              <a:srgbClr val="564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0" y="6384925"/>
            <a:ext cx="3753485" cy="0"/>
          </a:xfrm>
          <a:custGeom>
            <a:avLst/>
            <a:gdLst/>
            <a:ahLst/>
            <a:cxnLst/>
            <a:rect l="l" t="t" r="r" b="b"/>
            <a:pathLst>
              <a:path w="3753485">
                <a:moveTo>
                  <a:pt x="0" y="0"/>
                </a:moveTo>
                <a:lnTo>
                  <a:pt x="3753196" y="0"/>
                </a:lnTo>
              </a:path>
            </a:pathLst>
          </a:custGeom>
          <a:ln w="16509">
            <a:solidFill>
              <a:srgbClr val="574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0" y="6400165"/>
            <a:ext cx="3778250" cy="0"/>
          </a:xfrm>
          <a:custGeom>
            <a:avLst/>
            <a:gdLst/>
            <a:ahLst/>
            <a:cxnLst/>
            <a:rect l="l" t="t" r="r" b="b"/>
            <a:pathLst>
              <a:path w="3778250">
                <a:moveTo>
                  <a:pt x="0" y="0"/>
                </a:moveTo>
                <a:lnTo>
                  <a:pt x="3778223" y="0"/>
                </a:lnTo>
              </a:path>
            </a:pathLst>
          </a:custGeom>
          <a:ln w="16510">
            <a:solidFill>
              <a:srgbClr val="5848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0" y="6415404"/>
            <a:ext cx="3803650" cy="0"/>
          </a:xfrm>
          <a:custGeom>
            <a:avLst/>
            <a:gdLst/>
            <a:ahLst/>
            <a:cxnLst/>
            <a:rect l="l" t="t" r="r" b="b"/>
            <a:pathLst>
              <a:path w="3803650">
                <a:moveTo>
                  <a:pt x="0" y="0"/>
                </a:moveTo>
                <a:lnTo>
                  <a:pt x="3803251" y="0"/>
                </a:lnTo>
              </a:path>
            </a:pathLst>
          </a:custGeom>
          <a:ln w="16509">
            <a:solidFill>
              <a:srgbClr val="5948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0" y="6430009"/>
            <a:ext cx="3826510" cy="0"/>
          </a:xfrm>
          <a:custGeom>
            <a:avLst/>
            <a:gdLst/>
            <a:ahLst/>
            <a:cxnLst/>
            <a:rect l="l" t="t" r="r" b="b"/>
            <a:pathLst>
              <a:path w="3826510">
                <a:moveTo>
                  <a:pt x="0" y="0"/>
                </a:moveTo>
                <a:lnTo>
                  <a:pt x="3826193" y="0"/>
                </a:lnTo>
              </a:path>
            </a:pathLst>
          </a:custGeom>
          <a:ln w="15239">
            <a:solidFill>
              <a:srgbClr val="594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0" y="6444615"/>
            <a:ext cx="3851275" cy="0"/>
          </a:xfrm>
          <a:custGeom>
            <a:avLst/>
            <a:gdLst/>
            <a:ahLst/>
            <a:cxnLst/>
            <a:rect l="l" t="t" r="r" b="b"/>
            <a:pathLst>
              <a:path w="3851275">
                <a:moveTo>
                  <a:pt x="0" y="0"/>
                </a:moveTo>
                <a:lnTo>
                  <a:pt x="3851220" y="0"/>
                </a:lnTo>
              </a:path>
            </a:pathLst>
          </a:custGeom>
          <a:ln w="16510">
            <a:solidFill>
              <a:srgbClr val="5A4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0" y="6459854"/>
            <a:ext cx="3876675" cy="0"/>
          </a:xfrm>
          <a:custGeom>
            <a:avLst/>
            <a:gdLst/>
            <a:ahLst/>
            <a:cxnLst/>
            <a:rect l="l" t="t" r="r" b="b"/>
            <a:pathLst>
              <a:path w="3876675">
                <a:moveTo>
                  <a:pt x="0" y="0"/>
                </a:moveTo>
                <a:lnTo>
                  <a:pt x="3876248" y="0"/>
                </a:lnTo>
              </a:path>
            </a:pathLst>
          </a:custGeom>
          <a:ln w="16510">
            <a:solidFill>
              <a:srgbClr val="5B4B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0" y="6475095"/>
            <a:ext cx="3901440" cy="0"/>
          </a:xfrm>
          <a:custGeom>
            <a:avLst/>
            <a:gdLst/>
            <a:ahLst/>
            <a:cxnLst/>
            <a:rect l="l" t="t" r="r" b="b"/>
            <a:pathLst>
              <a:path w="3901440">
                <a:moveTo>
                  <a:pt x="0" y="0"/>
                </a:moveTo>
                <a:lnTo>
                  <a:pt x="3901276" y="0"/>
                </a:lnTo>
              </a:path>
            </a:pathLst>
          </a:custGeom>
          <a:ln w="16510">
            <a:solidFill>
              <a:srgbClr val="5C4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0" y="6490334"/>
            <a:ext cx="3926840" cy="0"/>
          </a:xfrm>
          <a:custGeom>
            <a:avLst/>
            <a:gdLst/>
            <a:ahLst/>
            <a:cxnLst/>
            <a:rect l="l" t="t" r="r" b="b"/>
            <a:pathLst>
              <a:path w="3926840">
                <a:moveTo>
                  <a:pt x="0" y="0"/>
                </a:moveTo>
                <a:lnTo>
                  <a:pt x="3926303" y="0"/>
                </a:lnTo>
              </a:path>
            </a:pathLst>
          </a:custGeom>
          <a:ln w="16510">
            <a:solidFill>
              <a:srgbClr val="5D4D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0" y="6504305"/>
            <a:ext cx="3956050" cy="0"/>
          </a:xfrm>
          <a:custGeom>
            <a:avLst/>
            <a:gdLst/>
            <a:ahLst/>
            <a:cxnLst/>
            <a:rect l="l" t="t" r="r" b="b"/>
            <a:pathLst>
              <a:path w="3956050">
                <a:moveTo>
                  <a:pt x="0" y="0"/>
                </a:moveTo>
                <a:lnTo>
                  <a:pt x="3955505" y="0"/>
                </a:lnTo>
              </a:path>
            </a:pathLst>
          </a:custGeom>
          <a:ln w="16510">
            <a:solidFill>
              <a:srgbClr val="5D4E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0" y="6519544"/>
            <a:ext cx="4055745" cy="0"/>
          </a:xfrm>
          <a:custGeom>
            <a:avLst/>
            <a:gdLst/>
            <a:ahLst/>
            <a:cxnLst/>
            <a:rect l="l" t="t" r="r" b="b"/>
            <a:pathLst>
              <a:path w="4055745">
                <a:moveTo>
                  <a:pt x="0" y="0"/>
                </a:moveTo>
                <a:lnTo>
                  <a:pt x="4055654" y="0"/>
                </a:lnTo>
              </a:path>
            </a:pathLst>
          </a:custGeom>
          <a:ln w="16510">
            <a:solidFill>
              <a:srgbClr val="5E4E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0" y="6534784"/>
            <a:ext cx="4156075" cy="0"/>
          </a:xfrm>
          <a:custGeom>
            <a:avLst/>
            <a:gdLst/>
            <a:ahLst/>
            <a:cxnLst/>
            <a:rect l="l" t="t" r="r" b="b"/>
            <a:pathLst>
              <a:path w="4156075">
                <a:moveTo>
                  <a:pt x="0" y="0"/>
                </a:moveTo>
                <a:lnTo>
                  <a:pt x="4155802" y="0"/>
                </a:lnTo>
              </a:path>
            </a:pathLst>
          </a:custGeom>
          <a:ln w="16510">
            <a:solidFill>
              <a:srgbClr val="5F4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0" y="6550025"/>
            <a:ext cx="4256405" cy="0"/>
          </a:xfrm>
          <a:custGeom>
            <a:avLst/>
            <a:gdLst/>
            <a:ahLst/>
            <a:cxnLst/>
            <a:rect l="l" t="t" r="r" b="b"/>
            <a:pathLst>
              <a:path w="4256405">
                <a:moveTo>
                  <a:pt x="0" y="0"/>
                </a:moveTo>
                <a:lnTo>
                  <a:pt x="4255951" y="0"/>
                </a:lnTo>
              </a:path>
            </a:pathLst>
          </a:custGeom>
          <a:ln w="16509">
            <a:solidFill>
              <a:srgbClr val="6050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0" y="6563994"/>
            <a:ext cx="4347845" cy="0"/>
          </a:xfrm>
          <a:custGeom>
            <a:avLst/>
            <a:gdLst/>
            <a:ahLst/>
            <a:cxnLst/>
            <a:rect l="l" t="t" r="r" b="b"/>
            <a:pathLst>
              <a:path w="4347845">
                <a:moveTo>
                  <a:pt x="0" y="0"/>
                </a:moveTo>
                <a:lnTo>
                  <a:pt x="4347754" y="0"/>
                </a:lnTo>
              </a:path>
            </a:pathLst>
          </a:custGeom>
          <a:ln w="16510">
            <a:solidFill>
              <a:srgbClr val="6051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0" y="6579234"/>
            <a:ext cx="4448175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902" y="0"/>
                </a:lnTo>
              </a:path>
            </a:pathLst>
          </a:custGeom>
          <a:ln w="16510">
            <a:solidFill>
              <a:srgbClr val="615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0" y="6594475"/>
            <a:ext cx="4548505" cy="0"/>
          </a:xfrm>
          <a:custGeom>
            <a:avLst/>
            <a:gdLst/>
            <a:ahLst/>
            <a:cxnLst/>
            <a:rect l="l" t="t" r="r" b="b"/>
            <a:pathLst>
              <a:path w="4548505">
                <a:moveTo>
                  <a:pt x="0" y="0"/>
                </a:moveTo>
                <a:lnTo>
                  <a:pt x="4548051" y="0"/>
                </a:lnTo>
              </a:path>
            </a:pathLst>
          </a:custGeom>
          <a:ln w="16509">
            <a:solidFill>
              <a:srgbClr val="6253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0" y="6609715"/>
            <a:ext cx="4648200" cy="0"/>
          </a:xfrm>
          <a:custGeom>
            <a:avLst/>
            <a:gdLst/>
            <a:ahLst/>
            <a:cxnLst/>
            <a:rect l="l" t="t" r="r" b="b"/>
            <a:pathLst>
              <a:path w="4648200">
                <a:moveTo>
                  <a:pt x="0" y="0"/>
                </a:moveTo>
                <a:lnTo>
                  <a:pt x="4648200" y="0"/>
                </a:lnTo>
              </a:path>
            </a:pathLst>
          </a:custGeom>
          <a:ln w="16510">
            <a:solidFill>
              <a:srgbClr val="6353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0" y="6624955"/>
            <a:ext cx="4748530" cy="0"/>
          </a:xfrm>
          <a:custGeom>
            <a:avLst/>
            <a:gdLst/>
            <a:ahLst/>
            <a:cxnLst/>
            <a:rect l="l" t="t" r="r" b="b"/>
            <a:pathLst>
              <a:path w="4748530">
                <a:moveTo>
                  <a:pt x="0" y="0"/>
                </a:moveTo>
                <a:lnTo>
                  <a:pt x="4748348" y="0"/>
                </a:lnTo>
              </a:path>
            </a:pathLst>
          </a:custGeom>
          <a:ln w="16510">
            <a:solidFill>
              <a:srgbClr val="6454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0" y="6638925"/>
            <a:ext cx="4840605" cy="0"/>
          </a:xfrm>
          <a:custGeom>
            <a:avLst/>
            <a:gdLst/>
            <a:ahLst/>
            <a:cxnLst/>
            <a:rect l="l" t="t" r="r" b="b"/>
            <a:pathLst>
              <a:path w="4840605">
                <a:moveTo>
                  <a:pt x="0" y="0"/>
                </a:moveTo>
                <a:lnTo>
                  <a:pt x="4840151" y="0"/>
                </a:lnTo>
              </a:path>
            </a:pathLst>
          </a:custGeom>
          <a:ln w="16509">
            <a:solidFill>
              <a:srgbClr val="6455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0" y="6654165"/>
            <a:ext cx="4940300" cy="0"/>
          </a:xfrm>
          <a:custGeom>
            <a:avLst/>
            <a:gdLst/>
            <a:ahLst/>
            <a:cxnLst/>
            <a:rect l="l" t="t" r="r" b="b"/>
            <a:pathLst>
              <a:path w="4940300">
                <a:moveTo>
                  <a:pt x="0" y="0"/>
                </a:moveTo>
                <a:lnTo>
                  <a:pt x="4940300" y="0"/>
                </a:lnTo>
              </a:path>
            </a:pathLst>
          </a:custGeom>
          <a:ln w="16509">
            <a:solidFill>
              <a:srgbClr val="6656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0" y="6669405"/>
            <a:ext cx="5040630" cy="0"/>
          </a:xfrm>
          <a:custGeom>
            <a:avLst/>
            <a:gdLst/>
            <a:ahLst/>
            <a:cxnLst/>
            <a:rect l="l" t="t" r="r" b="b"/>
            <a:pathLst>
              <a:path w="5040630">
                <a:moveTo>
                  <a:pt x="0" y="0"/>
                </a:moveTo>
                <a:lnTo>
                  <a:pt x="5040448" y="0"/>
                </a:lnTo>
              </a:path>
            </a:pathLst>
          </a:custGeom>
          <a:ln w="16510">
            <a:solidFill>
              <a:srgbClr val="6657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0" y="6684644"/>
            <a:ext cx="5140960" cy="0"/>
          </a:xfrm>
          <a:custGeom>
            <a:avLst/>
            <a:gdLst/>
            <a:ahLst/>
            <a:cxnLst/>
            <a:rect l="l" t="t" r="r" b="b"/>
            <a:pathLst>
              <a:path w="5140960">
                <a:moveTo>
                  <a:pt x="0" y="0"/>
                </a:moveTo>
                <a:lnTo>
                  <a:pt x="5140597" y="0"/>
                </a:lnTo>
              </a:path>
            </a:pathLst>
          </a:custGeom>
          <a:ln w="16510">
            <a:solidFill>
              <a:srgbClr val="6758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0" y="6698615"/>
            <a:ext cx="5232400" cy="0"/>
          </a:xfrm>
          <a:custGeom>
            <a:avLst/>
            <a:gdLst/>
            <a:ahLst/>
            <a:cxnLst/>
            <a:rect l="l" t="t" r="r" b="b"/>
            <a:pathLst>
              <a:path w="5232400">
                <a:moveTo>
                  <a:pt x="0" y="0"/>
                </a:moveTo>
                <a:lnTo>
                  <a:pt x="5232400" y="0"/>
                </a:lnTo>
              </a:path>
            </a:pathLst>
          </a:custGeom>
          <a:ln w="16509">
            <a:solidFill>
              <a:srgbClr val="675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0" y="6713855"/>
            <a:ext cx="5332730" cy="0"/>
          </a:xfrm>
          <a:custGeom>
            <a:avLst/>
            <a:gdLst/>
            <a:ahLst/>
            <a:cxnLst/>
            <a:rect l="l" t="t" r="r" b="b"/>
            <a:pathLst>
              <a:path w="5332730">
                <a:moveTo>
                  <a:pt x="0" y="0"/>
                </a:moveTo>
                <a:lnTo>
                  <a:pt x="5332548" y="0"/>
                </a:lnTo>
              </a:path>
            </a:pathLst>
          </a:custGeom>
          <a:ln w="16510">
            <a:solidFill>
              <a:srgbClr val="6859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0" y="6729094"/>
            <a:ext cx="5433060" cy="0"/>
          </a:xfrm>
          <a:custGeom>
            <a:avLst/>
            <a:gdLst/>
            <a:ahLst/>
            <a:cxnLst/>
            <a:rect l="l" t="t" r="r" b="b"/>
            <a:pathLst>
              <a:path w="5433060">
                <a:moveTo>
                  <a:pt x="0" y="0"/>
                </a:moveTo>
                <a:lnTo>
                  <a:pt x="5432697" y="0"/>
                </a:lnTo>
              </a:path>
            </a:pathLst>
          </a:custGeom>
          <a:ln w="16510">
            <a:solidFill>
              <a:srgbClr val="695A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0" y="6744334"/>
            <a:ext cx="5533390" cy="0"/>
          </a:xfrm>
          <a:custGeom>
            <a:avLst/>
            <a:gdLst/>
            <a:ahLst/>
            <a:cxnLst/>
            <a:rect l="l" t="t" r="r" b="b"/>
            <a:pathLst>
              <a:path w="5533390">
                <a:moveTo>
                  <a:pt x="0" y="0"/>
                </a:moveTo>
                <a:lnTo>
                  <a:pt x="5532845" y="0"/>
                </a:lnTo>
              </a:path>
            </a:pathLst>
          </a:custGeom>
          <a:ln w="16509">
            <a:solidFill>
              <a:srgbClr val="6A5B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0" y="6758940"/>
            <a:ext cx="5624830" cy="0"/>
          </a:xfrm>
          <a:custGeom>
            <a:avLst/>
            <a:gdLst/>
            <a:ahLst/>
            <a:cxnLst/>
            <a:rect l="l" t="t" r="r" b="b"/>
            <a:pathLst>
              <a:path w="5624830">
                <a:moveTo>
                  <a:pt x="0" y="0"/>
                </a:moveTo>
                <a:lnTo>
                  <a:pt x="5624648" y="0"/>
                </a:lnTo>
              </a:path>
            </a:pathLst>
          </a:custGeom>
          <a:ln w="15240">
            <a:solidFill>
              <a:srgbClr val="6B5C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0" y="6773544"/>
            <a:ext cx="5725160" cy="0"/>
          </a:xfrm>
          <a:custGeom>
            <a:avLst/>
            <a:gdLst/>
            <a:ahLst/>
            <a:cxnLst/>
            <a:rect l="l" t="t" r="r" b="b"/>
            <a:pathLst>
              <a:path w="5725160">
                <a:moveTo>
                  <a:pt x="0" y="0"/>
                </a:moveTo>
                <a:lnTo>
                  <a:pt x="5724797" y="0"/>
                </a:lnTo>
              </a:path>
            </a:pathLst>
          </a:custGeom>
          <a:ln w="16509">
            <a:solidFill>
              <a:srgbClr val="6B5D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0" y="6788784"/>
            <a:ext cx="5825490" cy="0"/>
          </a:xfrm>
          <a:custGeom>
            <a:avLst/>
            <a:gdLst/>
            <a:ahLst/>
            <a:cxnLst/>
            <a:rect l="l" t="t" r="r" b="b"/>
            <a:pathLst>
              <a:path w="5825490">
                <a:moveTo>
                  <a:pt x="0" y="0"/>
                </a:moveTo>
                <a:lnTo>
                  <a:pt x="5824945" y="0"/>
                </a:lnTo>
              </a:path>
            </a:pathLst>
          </a:custGeom>
          <a:ln w="16509">
            <a:solidFill>
              <a:srgbClr val="6C5E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0" y="6804025"/>
            <a:ext cx="5925185" cy="0"/>
          </a:xfrm>
          <a:custGeom>
            <a:avLst/>
            <a:gdLst/>
            <a:ahLst/>
            <a:cxnLst/>
            <a:rect l="l" t="t" r="r" b="b"/>
            <a:pathLst>
              <a:path w="5925185">
                <a:moveTo>
                  <a:pt x="0" y="0"/>
                </a:moveTo>
                <a:lnTo>
                  <a:pt x="5925094" y="0"/>
                </a:lnTo>
              </a:path>
            </a:pathLst>
          </a:custGeom>
          <a:ln w="16510">
            <a:solidFill>
              <a:srgbClr val="6D5E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0" y="6818630"/>
            <a:ext cx="6017260" cy="0"/>
          </a:xfrm>
          <a:custGeom>
            <a:avLst/>
            <a:gdLst/>
            <a:ahLst/>
            <a:cxnLst/>
            <a:rect l="l" t="t" r="r" b="b"/>
            <a:pathLst>
              <a:path w="6017260">
                <a:moveTo>
                  <a:pt x="0" y="0"/>
                </a:moveTo>
                <a:lnTo>
                  <a:pt x="6016897" y="0"/>
                </a:lnTo>
              </a:path>
            </a:pathLst>
          </a:custGeom>
          <a:ln w="15240">
            <a:solidFill>
              <a:srgbClr val="6E5F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0" y="6833234"/>
            <a:ext cx="6117590" cy="0"/>
          </a:xfrm>
          <a:custGeom>
            <a:avLst/>
            <a:gdLst/>
            <a:ahLst/>
            <a:cxnLst/>
            <a:rect l="l" t="t" r="r" b="b"/>
            <a:pathLst>
              <a:path w="6117590">
                <a:moveTo>
                  <a:pt x="0" y="0"/>
                </a:moveTo>
                <a:lnTo>
                  <a:pt x="6117045" y="0"/>
                </a:lnTo>
              </a:path>
            </a:pathLst>
          </a:custGeom>
          <a:ln w="16510">
            <a:solidFill>
              <a:srgbClr val="6E6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0" y="6848475"/>
            <a:ext cx="6217285" cy="0"/>
          </a:xfrm>
          <a:custGeom>
            <a:avLst/>
            <a:gdLst/>
            <a:ahLst/>
            <a:cxnLst/>
            <a:rect l="l" t="t" r="r" b="b"/>
            <a:pathLst>
              <a:path w="6217285">
                <a:moveTo>
                  <a:pt x="0" y="0"/>
                </a:moveTo>
                <a:lnTo>
                  <a:pt x="6217194" y="0"/>
                </a:lnTo>
              </a:path>
            </a:pathLst>
          </a:custGeom>
          <a:ln w="16509">
            <a:solidFill>
              <a:srgbClr val="6F6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0" y="6856730"/>
            <a:ext cx="6225540" cy="0"/>
          </a:xfrm>
          <a:custGeom>
            <a:avLst/>
            <a:gdLst/>
            <a:ahLst/>
            <a:cxnLst/>
            <a:rect l="l" t="t" r="r" b="b"/>
            <a:pathLst>
              <a:path w="6225540">
                <a:moveTo>
                  <a:pt x="0" y="0"/>
                </a:moveTo>
                <a:lnTo>
                  <a:pt x="6225540" y="0"/>
                </a:lnTo>
              </a:path>
            </a:pathLst>
          </a:custGeom>
          <a:ln w="3175">
            <a:solidFill>
              <a:srgbClr val="7062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898650" y="6021070"/>
            <a:ext cx="580390" cy="462280"/>
          </a:xfrm>
          <a:custGeom>
            <a:avLst/>
            <a:gdLst/>
            <a:ahLst/>
            <a:cxnLst/>
            <a:rect l="l" t="t" r="r" b="b"/>
            <a:pathLst>
              <a:path w="580389" h="462279">
                <a:moveTo>
                  <a:pt x="497720" y="270509"/>
                </a:moveTo>
                <a:lnTo>
                  <a:pt x="303530" y="270509"/>
                </a:lnTo>
                <a:lnTo>
                  <a:pt x="542289" y="462279"/>
                </a:lnTo>
                <a:lnTo>
                  <a:pt x="485139" y="279399"/>
                </a:lnTo>
                <a:lnTo>
                  <a:pt x="497720" y="270509"/>
                </a:lnTo>
                <a:close/>
              </a:path>
              <a:path w="580389" h="462279">
                <a:moveTo>
                  <a:pt x="66039" y="0"/>
                </a:moveTo>
                <a:lnTo>
                  <a:pt x="46989" y="0"/>
                </a:lnTo>
                <a:lnTo>
                  <a:pt x="38100" y="38099"/>
                </a:lnTo>
                <a:lnTo>
                  <a:pt x="0" y="96519"/>
                </a:lnTo>
                <a:lnTo>
                  <a:pt x="104139" y="173989"/>
                </a:lnTo>
                <a:lnTo>
                  <a:pt x="227330" y="289559"/>
                </a:lnTo>
                <a:lnTo>
                  <a:pt x="303530" y="270509"/>
                </a:lnTo>
                <a:lnTo>
                  <a:pt x="497720" y="270509"/>
                </a:lnTo>
                <a:lnTo>
                  <a:pt x="580389" y="212089"/>
                </a:lnTo>
                <a:lnTo>
                  <a:pt x="570230" y="203199"/>
                </a:lnTo>
                <a:lnTo>
                  <a:pt x="532130" y="184149"/>
                </a:lnTo>
                <a:lnTo>
                  <a:pt x="474980" y="144779"/>
                </a:lnTo>
                <a:lnTo>
                  <a:pt x="341630" y="86359"/>
                </a:lnTo>
                <a:lnTo>
                  <a:pt x="274319" y="58419"/>
                </a:lnTo>
                <a:lnTo>
                  <a:pt x="227330" y="38099"/>
                </a:lnTo>
                <a:lnTo>
                  <a:pt x="208280" y="29209"/>
                </a:lnTo>
                <a:lnTo>
                  <a:pt x="151130" y="29209"/>
                </a:lnTo>
                <a:lnTo>
                  <a:pt x="114300" y="19049"/>
                </a:lnTo>
                <a:lnTo>
                  <a:pt x="104139" y="19049"/>
                </a:lnTo>
                <a:lnTo>
                  <a:pt x="85089" y="8889"/>
                </a:lnTo>
                <a:lnTo>
                  <a:pt x="66039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083560" y="6078220"/>
            <a:ext cx="3141345" cy="779780"/>
          </a:xfrm>
          <a:custGeom>
            <a:avLst/>
            <a:gdLst/>
            <a:ahLst/>
            <a:cxnLst/>
            <a:rect l="l" t="t" r="r" b="b"/>
            <a:pathLst>
              <a:path w="3141345" h="779779">
                <a:moveTo>
                  <a:pt x="642509" y="165099"/>
                </a:moveTo>
                <a:lnTo>
                  <a:pt x="95250" y="165099"/>
                </a:lnTo>
                <a:lnTo>
                  <a:pt x="143509" y="213359"/>
                </a:lnTo>
                <a:lnTo>
                  <a:pt x="238760" y="242569"/>
                </a:lnTo>
                <a:lnTo>
                  <a:pt x="332739" y="434339"/>
                </a:lnTo>
                <a:lnTo>
                  <a:pt x="637539" y="570229"/>
                </a:lnTo>
                <a:lnTo>
                  <a:pt x="1234439" y="570229"/>
                </a:lnTo>
                <a:lnTo>
                  <a:pt x="3114402" y="779779"/>
                </a:lnTo>
                <a:lnTo>
                  <a:pt x="3141018" y="779779"/>
                </a:lnTo>
                <a:lnTo>
                  <a:pt x="1073150" y="386079"/>
                </a:lnTo>
                <a:lnTo>
                  <a:pt x="816610" y="252729"/>
                </a:lnTo>
                <a:lnTo>
                  <a:pt x="675639" y="175259"/>
                </a:lnTo>
                <a:lnTo>
                  <a:pt x="642509" y="165099"/>
                </a:lnTo>
                <a:close/>
              </a:path>
              <a:path w="3141345" h="779779">
                <a:moveTo>
                  <a:pt x="152400" y="0"/>
                </a:moveTo>
                <a:lnTo>
                  <a:pt x="57150" y="0"/>
                </a:lnTo>
                <a:lnTo>
                  <a:pt x="19050" y="39369"/>
                </a:lnTo>
                <a:lnTo>
                  <a:pt x="0" y="203199"/>
                </a:lnTo>
                <a:lnTo>
                  <a:pt x="95250" y="165099"/>
                </a:lnTo>
                <a:lnTo>
                  <a:pt x="642509" y="165099"/>
                </a:lnTo>
                <a:lnTo>
                  <a:pt x="580389" y="146049"/>
                </a:lnTo>
                <a:lnTo>
                  <a:pt x="447039" y="97789"/>
                </a:lnTo>
                <a:lnTo>
                  <a:pt x="295910" y="29209"/>
                </a:lnTo>
                <a:lnTo>
                  <a:pt x="219710" y="10159"/>
                </a:lnTo>
                <a:lnTo>
                  <a:pt x="152400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904489" y="6068059"/>
            <a:ext cx="113030" cy="97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357630" y="6098540"/>
            <a:ext cx="255270" cy="260350"/>
          </a:xfrm>
          <a:custGeom>
            <a:avLst/>
            <a:gdLst/>
            <a:ahLst/>
            <a:cxnLst/>
            <a:rect l="l" t="t" r="r" b="b"/>
            <a:pathLst>
              <a:path w="255269" h="260350">
                <a:moveTo>
                  <a:pt x="46989" y="0"/>
                </a:moveTo>
                <a:lnTo>
                  <a:pt x="0" y="0"/>
                </a:lnTo>
                <a:lnTo>
                  <a:pt x="46989" y="86360"/>
                </a:lnTo>
                <a:lnTo>
                  <a:pt x="152400" y="163830"/>
                </a:lnTo>
                <a:lnTo>
                  <a:pt x="255269" y="260350"/>
                </a:lnTo>
                <a:lnTo>
                  <a:pt x="255269" y="251460"/>
                </a:lnTo>
                <a:lnTo>
                  <a:pt x="246379" y="222250"/>
                </a:lnTo>
                <a:lnTo>
                  <a:pt x="227329" y="182880"/>
                </a:lnTo>
                <a:lnTo>
                  <a:pt x="190500" y="154940"/>
                </a:lnTo>
                <a:lnTo>
                  <a:pt x="171450" y="134620"/>
                </a:lnTo>
                <a:lnTo>
                  <a:pt x="161289" y="115570"/>
                </a:lnTo>
                <a:lnTo>
                  <a:pt x="152400" y="96520"/>
                </a:lnTo>
                <a:lnTo>
                  <a:pt x="152400" y="86360"/>
                </a:lnTo>
                <a:lnTo>
                  <a:pt x="180339" y="19050"/>
                </a:lnTo>
                <a:lnTo>
                  <a:pt x="114300" y="10160"/>
                </a:lnTo>
                <a:lnTo>
                  <a:pt x="74929" y="10160"/>
                </a:lnTo>
                <a:lnTo>
                  <a:pt x="46989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120139" y="6117590"/>
            <a:ext cx="93979" cy="977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27380" y="6049009"/>
            <a:ext cx="388620" cy="328930"/>
          </a:xfrm>
          <a:custGeom>
            <a:avLst/>
            <a:gdLst/>
            <a:ahLst/>
            <a:cxnLst/>
            <a:rect l="l" t="t" r="r" b="b"/>
            <a:pathLst>
              <a:path w="388619" h="328929">
                <a:moveTo>
                  <a:pt x="19050" y="0"/>
                </a:moveTo>
                <a:lnTo>
                  <a:pt x="0" y="0"/>
                </a:lnTo>
                <a:lnTo>
                  <a:pt x="0" y="19049"/>
                </a:lnTo>
                <a:lnTo>
                  <a:pt x="92710" y="58419"/>
                </a:lnTo>
                <a:lnTo>
                  <a:pt x="140970" y="106679"/>
                </a:lnTo>
                <a:lnTo>
                  <a:pt x="73660" y="135889"/>
                </a:lnTo>
                <a:lnTo>
                  <a:pt x="121920" y="213359"/>
                </a:lnTo>
                <a:lnTo>
                  <a:pt x="283210" y="328929"/>
                </a:lnTo>
                <a:lnTo>
                  <a:pt x="264160" y="251459"/>
                </a:lnTo>
                <a:lnTo>
                  <a:pt x="226060" y="213359"/>
                </a:lnTo>
                <a:lnTo>
                  <a:pt x="331470" y="135889"/>
                </a:lnTo>
                <a:lnTo>
                  <a:pt x="388620" y="68579"/>
                </a:lnTo>
                <a:lnTo>
                  <a:pt x="369570" y="58419"/>
                </a:lnTo>
                <a:lnTo>
                  <a:pt x="321310" y="39369"/>
                </a:lnTo>
                <a:lnTo>
                  <a:pt x="236220" y="29209"/>
                </a:lnTo>
                <a:lnTo>
                  <a:pt x="226060" y="29209"/>
                </a:lnTo>
                <a:lnTo>
                  <a:pt x="198120" y="19049"/>
                </a:lnTo>
                <a:lnTo>
                  <a:pt x="160020" y="19049"/>
                </a:lnTo>
                <a:lnTo>
                  <a:pt x="140970" y="10159"/>
                </a:lnTo>
                <a:lnTo>
                  <a:pt x="73660" y="10159"/>
                </a:lnTo>
                <a:lnTo>
                  <a:pt x="19050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33400" y="228600"/>
            <a:ext cx="8001000" cy="60261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4984" y="6057265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5">
                <a:moveTo>
                  <a:pt x="0" y="0"/>
                </a:moveTo>
                <a:lnTo>
                  <a:pt x="209681" y="0"/>
                </a:lnTo>
              </a:path>
            </a:pathLst>
          </a:custGeom>
          <a:ln w="11429">
            <a:solidFill>
              <a:srgbClr val="4735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19190" y="6051550"/>
            <a:ext cx="88900" cy="11430"/>
          </a:xfrm>
          <a:custGeom>
            <a:avLst/>
            <a:gdLst/>
            <a:ahLst/>
            <a:cxnLst/>
            <a:rect l="l" t="t" r="r" b="b"/>
            <a:pathLst>
              <a:path w="88900" h="11429">
                <a:moveTo>
                  <a:pt x="72208" y="0"/>
                </a:moveTo>
                <a:lnTo>
                  <a:pt x="15544" y="0"/>
                </a:lnTo>
                <a:lnTo>
                  <a:pt x="0" y="11429"/>
                </a:lnTo>
                <a:lnTo>
                  <a:pt x="88537" y="11429"/>
                </a:lnTo>
                <a:lnTo>
                  <a:pt x="72208" y="0"/>
                </a:lnTo>
                <a:close/>
              </a:path>
            </a:pathLst>
          </a:custGeom>
          <a:solidFill>
            <a:srgbClr val="4735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7340" y="6068695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0" y="0"/>
                </a:moveTo>
                <a:lnTo>
                  <a:pt x="247404" y="0"/>
                </a:lnTo>
              </a:path>
            </a:pathLst>
          </a:custGeom>
          <a:ln w="11429">
            <a:solidFill>
              <a:srgbClr val="4836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03645" y="606869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410" y="0"/>
                </a:lnTo>
              </a:path>
            </a:pathLst>
          </a:custGeom>
          <a:ln w="11429">
            <a:solidFill>
              <a:srgbClr val="4836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96173" y="6084570"/>
            <a:ext cx="278130" cy="0"/>
          </a:xfrm>
          <a:custGeom>
            <a:avLst/>
            <a:gdLst/>
            <a:ahLst/>
            <a:cxnLst/>
            <a:rect l="l" t="t" r="r" b="b"/>
            <a:pathLst>
              <a:path w="278129">
                <a:moveTo>
                  <a:pt x="0" y="0"/>
                </a:moveTo>
                <a:lnTo>
                  <a:pt x="277529" y="0"/>
                </a:lnTo>
              </a:path>
            </a:pathLst>
          </a:custGeom>
          <a:ln w="3175">
            <a:solidFill>
              <a:srgbClr val="483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07815" y="6078854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848" y="0"/>
                </a:lnTo>
              </a:path>
            </a:pathLst>
          </a:custGeom>
          <a:ln w="8890">
            <a:solidFill>
              <a:srgbClr val="483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8875" y="6073775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308" y="0"/>
                </a:lnTo>
              </a:path>
            </a:pathLst>
          </a:custGeom>
          <a:ln w="3175">
            <a:solidFill>
              <a:srgbClr val="483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88100" y="607949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283" y="0"/>
                </a:lnTo>
              </a:path>
            </a:pathLst>
          </a:custGeom>
          <a:ln w="12700">
            <a:solidFill>
              <a:srgbClr val="483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77123" y="6084570"/>
            <a:ext cx="306705" cy="11430"/>
          </a:xfrm>
          <a:custGeom>
            <a:avLst/>
            <a:gdLst/>
            <a:ahLst/>
            <a:cxnLst/>
            <a:rect l="l" t="t" r="r" b="b"/>
            <a:pathLst>
              <a:path w="306704" h="11429">
                <a:moveTo>
                  <a:pt x="0" y="11429"/>
                </a:moveTo>
                <a:lnTo>
                  <a:pt x="306657" y="11429"/>
                </a:lnTo>
                <a:lnTo>
                  <a:pt x="306657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493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73358" y="6095365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633" y="0"/>
                </a:lnTo>
              </a:path>
            </a:pathLst>
          </a:custGeom>
          <a:ln w="3175">
            <a:solidFill>
              <a:srgbClr val="493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82918" y="6089650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5">
                <a:moveTo>
                  <a:pt x="0" y="0"/>
                </a:moveTo>
                <a:lnTo>
                  <a:pt x="162908" y="0"/>
                </a:lnTo>
              </a:path>
            </a:pathLst>
          </a:custGeom>
          <a:ln w="10160">
            <a:solidFill>
              <a:srgbClr val="493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59046" y="6106795"/>
            <a:ext cx="334645" cy="0"/>
          </a:xfrm>
          <a:custGeom>
            <a:avLst/>
            <a:gdLst/>
            <a:ahLst/>
            <a:cxnLst/>
            <a:rect l="l" t="t" r="r" b="b"/>
            <a:pathLst>
              <a:path w="334645">
                <a:moveTo>
                  <a:pt x="0" y="0"/>
                </a:moveTo>
                <a:lnTo>
                  <a:pt x="334251" y="0"/>
                </a:lnTo>
              </a:path>
            </a:pathLst>
          </a:custGeom>
          <a:ln w="3175">
            <a:solidFill>
              <a:srgbClr val="4A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69715" y="6094729"/>
            <a:ext cx="318135" cy="11430"/>
          </a:xfrm>
          <a:custGeom>
            <a:avLst/>
            <a:gdLst/>
            <a:ahLst/>
            <a:cxnLst/>
            <a:rect l="l" t="t" r="r" b="b"/>
            <a:pathLst>
              <a:path w="318135" h="11429">
                <a:moveTo>
                  <a:pt x="0" y="11430"/>
                </a:moveTo>
                <a:lnTo>
                  <a:pt x="317984" y="11430"/>
                </a:lnTo>
                <a:lnTo>
                  <a:pt x="317984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A39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22968" y="6101079"/>
            <a:ext cx="248285" cy="0"/>
          </a:xfrm>
          <a:custGeom>
            <a:avLst/>
            <a:gdLst/>
            <a:ahLst/>
            <a:cxnLst/>
            <a:rect l="l" t="t" r="r" b="b"/>
            <a:pathLst>
              <a:path w="248285">
                <a:moveTo>
                  <a:pt x="0" y="0"/>
                </a:moveTo>
                <a:lnTo>
                  <a:pt x="248258" y="0"/>
                </a:lnTo>
              </a:path>
            </a:pathLst>
          </a:custGeom>
          <a:ln w="12700">
            <a:solidFill>
              <a:srgbClr val="4A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39615" y="6111875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3200" y="0"/>
                </a:lnTo>
              </a:path>
            </a:pathLst>
          </a:custGeom>
          <a:ln w="11430">
            <a:solidFill>
              <a:srgbClr val="4B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80535" y="6111875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0" y="0"/>
                </a:moveTo>
                <a:lnTo>
                  <a:pt x="305205" y="0"/>
                </a:lnTo>
              </a:path>
            </a:pathLst>
          </a:custGeom>
          <a:ln w="11430">
            <a:solidFill>
              <a:srgbClr val="4B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44240" y="6115050"/>
            <a:ext cx="22225" cy="2540"/>
          </a:xfrm>
          <a:custGeom>
            <a:avLst/>
            <a:gdLst/>
            <a:ahLst/>
            <a:cxnLst/>
            <a:rect l="l" t="t" r="r" b="b"/>
            <a:pathLst>
              <a:path w="22225" h="2539">
                <a:moveTo>
                  <a:pt x="12849" y="0"/>
                </a:moveTo>
                <a:lnTo>
                  <a:pt x="0" y="2540"/>
                </a:lnTo>
                <a:lnTo>
                  <a:pt x="21814" y="2540"/>
                </a:lnTo>
                <a:lnTo>
                  <a:pt x="12849" y="0"/>
                </a:lnTo>
                <a:close/>
              </a:path>
            </a:pathLst>
          </a:custGeom>
          <a:solidFill>
            <a:srgbClr val="4B3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19041" y="6123304"/>
            <a:ext cx="394335" cy="0"/>
          </a:xfrm>
          <a:custGeom>
            <a:avLst/>
            <a:gdLst/>
            <a:ahLst/>
            <a:cxnLst/>
            <a:rect l="l" t="t" r="r" b="b"/>
            <a:pathLst>
              <a:path w="394335">
                <a:moveTo>
                  <a:pt x="0" y="0"/>
                </a:moveTo>
                <a:lnTo>
                  <a:pt x="393852" y="0"/>
                </a:lnTo>
              </a:path>
            </a:pathLst>
          </a:custGeom>
          <a:ln w="11429">
            <a:solidFill>
              <a:srgbClr val="4C3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32798" y="6123304"/>
            <a:ext cx="369570" cy="0"/>
          </a:xfrm>
          <a:custGeom>
            <a:avLst/>
            <a:gdLst/>
            <a:ahLst/>
            <a:cxnLst/>
            <a:rect l="l" t="t" r="r" b="b"/>
            <a:pathLst>
              <a:path w="369570">
                <a:moveTo>
                  <a:pt x="0" y="0"/>
                </a:moveTo>
                <a:lnTo>
                  <a:pt x="369271" y="0"/>
                </a:lnTo>
              </a:path>
            </a:pathLst>
          </a:custGeom>
          <a:ln w="11429">
            <a:solidFill>
              <a:srgbClr val="4C3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86418" y="612330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77" y="0"/>
                </a:lnTo>
              </a:path>
            </a:pathLst>
          </a:custGeom>
          <a:ln w="11429">
            <a:solidFill>
              <a:srgbClr val="4C3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16115" y="6127750"/>
            <a:ext cx="2501265" cy="12700"/>
          </a:xfrm>
          <a:custGeom>
            <a:avLst/>
            <a:gdLst/>
            <a:ahLst/>
            <a:cxnLst/>
            <a:rect l="l" t="t" r="r" b="b"/>
            <a:pathLst>
              <a:path w="2501265" h="12700">
                <a:moveTo>
                  <a:pt x="495659" y="0"/>
                </a:moveTo>
                <a:lnTo>
                  <a:pt x="105212" y="0"/>
                </a:lnTo>
                <a:lnTo>
                  <a:pt x="86924" y="10159"/>
                </a:lnTo>
                <a:lnTo>
                  <a:pt x="10724" y="10159"/>
                </a:lnTo>
                <a:lnTo>
                  <a:pt x="0" y="12700"/>
                </a:lnTo>
                <a:lnTo>
                  <a:pt x="506857" y="12700"/>
                </a:lnTo>
                <a:lnTo>
                  <a:pt x="495659" y="0"/>
                </a:lnTo>
                <a:close/>
              </a:path>
              <a:path w="2501265" h="12700">
                <a:moveTo>
                  <a:pt x="2484140" y="0"/>
                </a:moveTo>
                <a:lnTo>
                  <a:pt x="2121987" y="0"/>
                </a:lnTo>
                <a:lnTo>
                  <a:pt x="2079554" y="10159"/>
                </a:lnTo>
                <a:lnTo>
                  <a:pt x="1833174" y="10159"/>
                </a:lnTo>
                <a:lnTo>
                  <a:pt x="1828890" y="12700"/>
                </a:lnTo>
                <a:lnTo>
                  <a:pt x="2500718" y="12700"/>
                </a:lnTo>
                <a:lnTo>
                  <a:pt x="2498654" y="10159"/>
                </a:lnTo>
                <a:lnTo>
                  <a:pt x="2484140" y="0"/>
                </a:lnTo>
                <a:close/>
              </a:path>
              <a:path w="2501265" h="12700">
                <a:moveTo>
                  <a:pt x="785797" y="0"/>
                </a:moveTo>
                <a:lnTo>
                  <a:pt x="676727" y="0"/>
                </a:lnTo>
                <a:lnTo>
                  <a:pt x="612480" y="12700"/>
                </a:lnTo>
                <a:lnTo>
                  <a:pt x="830621" y="12700"/>
                </a:lnTo>
                <a:lnTo>
                  <a:pt x="785797" y="0"/>
                </a:lnTo>
                <a:close/>
              </a:path>
            </a:pathLst>
          </a:custGeom>
          <a:solidFill>
            <a:srgbClr val="4C3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76833" y="6149975"/>
            <a:ext cx="554990" cy="0"/>
          </a:xfrm>
          <a:custGeom>
            <a:avLst/>
            <a:gdLst/>
            <a:ahLst/>
            <a:cxnLst/>
            <a:rect l="l" t="t" r="r" b="b"/>
            <a:pathLst>
              <a:path w="554989">
                <a:moveTo>
                  <a:pt x="0" y="0"/>
                </a:moveTo>
                <a:lnTo>
                  <a:pt x="554537" y="0"/>
                </a:lnTo>
              </a:path>
            </a:pathLst>
          </a:custGeom>
          <a:ln w="3175">
            <a:solidFill>
              <a:srgbClr val="4D3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00029" y="6144259"/>
            <a:ext cx="526415" cy="0"/>
          </a:xfrm>
          <a:custGeom>
            <a:avLst/>
            <a:gdLst/>
            <a:ahLst/>
            <a:cxnLst/>
            <a:rect l="l" t="t" r="r" b="b"/>
            <a:pathLst>
              <a:path w="526414">
                <a:moveTo>
                  <a:pt x="0" y="0"/>
                </a:moveTo>
                <a:lnTo>
                  <a:pt x="526303" y="0"/>
                </a:lnTo>
              </a:path>
            </a:pathLst>
          </a:custGeom>
          <a:ln w="10159">
            <a:solidFill>
              <a:srgbClr val="4D3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27870" y="6144895"/>
            <a:ext cx="697230" cy="0"/>
          </a:xfrm>
          <a:custGeom>
            <a:avLst/>
            <a:gdLst/>
            <a:ahLst/>
            <a:cxnLst/>
            <a:rect l="l" t="t" r="r" b="b"/>
            <a:pathLst>
              <a:path w="697229">
                <a:moveTo>
                  <a:pt x="0" y="0"/>
                </a:moveTo>
                <a:lnTo>
                  <a:pt x="697218" y="0"/>
                </a:lnTo>
              </a:path>
            </a:pathLst>
          </a:custGeom>
          <a:ln w="11429">
            <a:solidFill>
              <a:srgbClr val="4D3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77198" y="6144895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0" y="0"/>
                </a:moveTo>
                <a:lnTo>
                  <a:pt x="305397" y="0"/>
                </a:lnTo>
              </a:path>
            </a:pathLst>
          </a:custGeom>
          <a:ln w="11429">
            <a:solidFill>
              <a:srgbClr val="4D3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43654" y="6149340"/>
            <a:ext cx="2590800" cy="12700"/>
          </a:xfrm>
          <a:custGeom>
            <a:avLst/>
            <a:gdLst/>
            <a:ahLst/>
            <a:cxnLst/>
            <a:rect l="l" t="t" r="r" b="b"/>
            <a:pathLst>
              <a:path w="2590800" h="12700">
                <a:moveTo>
                  <a:pt x="587156" y="0"/>
                </a:moveTo>
                <a:lnTo>
                  <a:pt x="34925" y="0"/>
                </a:lnTo>
                <a:lnTo>
                  <a:pt x="0" y="12700"/>
                </a:lnTo>
                <a:lnTo>
                  <a:pt x="970989" y="12700"/>
                </a:lnTo>
                <a:lnTo>
                  <a:pt x="965835" y="8890"/>
                </a:lnTo>
                <a:lnTo>
                  <a:pt x="594995" y="8890"/>
                </a:lnTo>
                <a:lnTo>
                  <a:pt x="587156" y="0"/>
                </a:lnTo>
                <a:close/>
              </a:path>
              <a:path w="2590800" h="12700">
                <a:moveTo>
                  <a:pt x="934458" y="0"/>
                </a:moveTo>
                <a:lnTo>
                  <a:pt x="639967" y="0"/>
                </a:lnTo>
                <a:lnTo>
                  <a:pt x="594995" y="8890"/>
                </a:lnTo>
                <a:lnTo>
                  <a:pt x="965835" y="8890"/>
                </a:lnTo>
                <a:lnTo>
                  <a:pt x="934458" y="0"/>
                </a:lnTo>
                <a:close/>
              </a:path>
              <a:path w="2590800" h="12700">
                <a:moveTo>
                  <a:pt x="2580401" y="0"/>
                </a:moveTo>
                <a:lnTo>
                  <a:pt x="1886357" y="0"/>
                </a:lnTo>
                <a:lnTo>
                  <a:pt x="1864938" y="12700"/>
                </a:lnTo>
                <a:lnTo>
                  <a:pt x="2590720" y="12700"/>
                </a:lnTo>
                <a:lnTo>
                  <a:pt x="2580401" y="0"/>
                </a:lnTo>
                <a:close/>
              </a:path>
            </a:pathLst>
          </a:custGeom>
          <a:solidFill>
            <a:srgbClr val="4E3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17223" y="6171565"/>
            <a:ext cx="1010919" cy="0"/>
          </a:xfrm>
          <a:custGeom>
            <a:avLst/>
            <a:gdLst/>
            <a:ahLst/>
            <a:cxnLst/>
            <a:rect l="l" t="t" r="r" b="b"/>
            <a:pathLst>
              <a:path w="1010920">
                <a:moveTo>
                  <a:pt x="0" y="0"/>
                </a:moveTo>
                <a:lnTo>
                  <a:pt x="1010308" y="0"/>
                </a:lnTo>
              </a:path>
            </a:pathLst>
          </a:custGeom>
          <a:ln w="3809">
            <a:solidFill>
              <a:srgbClr val="4F3E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34923" y="6165215"/>
            <a:ext cx="984250" cy="0"/>
          </a:xfrm>
          <a:custGeom>
            <a:avLst/>
            <a:gdLst/>
            <a:ahLst/>
            <a:cxnLst/>
            <a:rect l="l" t="t" r="r" b="b"/>
            <a:pathLst>
              <a:path w="984250">
                <a:moveTo>
                  <a:pt x="0" y="0"/>
                </a:moveTo>
                <a:lnTo>
                  <a:pt x="984016" y="0"/>
                </a:lnTo>
              </a:path>
            </a:pathLst>
          </a:custGeom>
          <a:ln w="8890">
            <a:solidFill>
              <a:srgbClr val="4F3E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89315" y="6167120"/>
            <a:ext cx="754380" cy="0"/>
          </a:xfrm>
          <a:custGeom>
            <a:avLst/>
            <a:gdLst/>
            <a:ahLst/>
            <a:cxnLst/>
            <a:rect l="l" t="t" r="r" b="b"/>
            <a:pathLst>
              <a:path w="754379">
                <a:moveTo>
                  <a:pt x="0" y="0"/>
                </a:moveTo>
                <a:lnTo>
                  <a:pt x="754346" y="0"/>
                </a:lnTo>
              </a:path>
            </a:pathLst>
          </a:custGeom>
          <a:ln w="12700">
            <a:solidFill>
              <a:srgbClr val="4F3E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88012" y="6181725"/>
            <a:ext cx="1052195" cy="0"/>
          </a:xfrm>
          <a:custGeom>
            <a:avLst/>
            <a:gdLst/>
            <a:ahLst/>
            <a:cxnLst/>
            <a:rect l="l" t="t" r="r" b="b"/>
            <a:pathLst>
              <a:path w="1052195">
                <a:moveTo>
                  <a:pt x="0" y="0"/>
                </a:moveTo>
                <a:lnTo>
                  <a:pt x="1051667" y="0"/>
                </a:lnTo>
              </a:path>
            </a:pathLst>
          </a:custGeom>
          <a:ln w="3810">
            <a:solidFill>
              <a:srgbClr val="4F3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04443" y="6176009"/>
            <a:ext cx="1029335" cy="0"/>
          </a:xfrm>
          <a:custGeom>
            <a:avLst/>
            <a:gdLst/>
            <a:ahLst/>
            <a:cxnLst/>
            <a:rect l="l" t="t" r="r" b="b"/>
            <a:pathLst>
              <a:path w="1029335">
                <a:moveTo>
                  <a:pt x="0" y="0"/>
                </a:moveTo>
                <a:lnTo>
                  <a:pt x="1029101" y="0"/>
                </a:lnTo>
              </a:path>
            </a:pathLst>
          </a:custGeom>
          <a:ln w="7619">
            <a:solidFill>
              <a:srgbClr val="4F3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72180" y="6177915"/>
            <a:ext cx="779780" cy="0"/>
          </a:xfrm>
          <a:custGeom>
            <a:avLst/>
            <a:gdLst/>
            <a:ahLst/>
            <a:cxnLst/>
            <a:rect l="l" t="t" r="r" b="b"/>
            <a:pathLst>
              <a:path w="779779">
                <a:moveTo>
                  <a:pt x="0" y="0"/>
                </a:moveTo>
                <a:lnTo>
                  <a:pt x="779737" y="0"/>
                </a:lnTo>
              </a:path>
            </a:pathLst>
          </a:custGeom>
          <a:ln w="11429">
            <a:solidFill>
              <a:srgbClr val="4F3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59297" y="6192520"/>
            <a:ext cx="1086485" cy="0"/>
          </a:xfrm>
          <a:custGeom>
            <a:avLst/>
            <a:gdLst/>
            <a:ahLst/>
            <a:cxnLst/>
            <a:rect l="l" t="t" r="r" b="b"/>
            <a:pathLst>
              <a:path w="1086485">
                <a:moveTo>
                  <a:pt x="0" y="0"/>
                </a:moveTo>
                <a:lnTo>
                  <a:pt x="1085940" y="0"/>
                </a:lnTo>
              </a:path>
            </a:pathLst>
          </a:custGeom>
          <a:ln w="5079">
            <a:solidFill>
              <a:srgbClr val="503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75233" y="618617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735" y="0"/>
                </a:lnTo>
              </a:path>
            </a:pathLst>
          </a:custGeom>
          <a:ln w="7620">
            <a:solidFill>
              <a:srgbClr val="503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52902" y="6188709"/>
            <a:ext cx="808355" cy="0"/>
          </a:xfrm>
          <a:custGeom>
            <a:avLst/>
            <a:gdLst/>
            <a:ahLst/>
            <a:cxnLst/>
            <a:rect l="l" t="t" r="r" b="b"/>
            <a:pathLst>
              <a:path w="808354">
                <a:moveTo>
                  <a:pt x="0" y="0"/>
                </a:moveTo>
                <a:lnTo>
                  <a:pt x="808301" y="0"/>
                </a:lnTo>
              </a:path>
            </a:pathLst>
          </a:custGeom>
          <a:ln w="12700">
            <a:solidFill>
              <a:srgbClr val="503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34386" y="6199504"/>
            <a:ext cx="1117600" cy="0"/>
          </a:xfrm>
          <a:custGeom>
            <a:avLst/>
            <a:gdLst/>
            <a:ahLst/>
            <a:cxnLst/>
            <a:rect l="l" t="t" r="r" b="b"/>
            <a:pathLst>
              <a:path w="1117600">
                <a:moveTo>
                  <a:pt x="0" y="0"/>
                </a:moveTo>
                <a:lnTo>
                  <a:pt x="1117391" y="0"/>
                </a:lnTo>
              </a:path>
            </a:pathLst>
          </a:custGeom>
          <a:ln w="11429">
            <a:solidFill>
              <a:srgbClr val="514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35767" y="6199504"/>
            <a:ext cx="833755" cy="0"/>
          </a:xfrm>
          <a:custGeom>
            <a:avLst/>
            <a:gdLst/>
            <a:ahLst/>
            <a:cxnLst/>
            <a:rect l="l" t="t" r="r" b="b"/>
            <a:pathLst>
              <a:path w="833754">
                <a:moveTo>
                  <a:pt x="0" y="0"/>
                </a:moveTo>
                <a:lnTo>
                  <a:pt x="833692" y="0"/>
                </a:lnTo>
              </a:path>
            </a:pathLst>
          </a:custGeom>
          <a:ln w="11429">
            <a:solidFill>
              <a:srgbClr val="514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11965" y="6210934"/>
            <a:ext cx="1146175" cy="0"/>
          </a:xfrm>
          <a:custGeom>
            <a:avLst/>
            <a:gdLst/>
            <a:ahLst/>
            <a:cxnLst/>
            <a:rect l="l" t="t" r="r" b="b"/>
            <a:pathLst>
              <a:path w="1146175">
                <a:moveTo>
                  <a:pt x="0" y="0"/>
                </a:moveTo>
                <a:lnTo>
                  <a:pt x="1145696" y="0"/>
                </a:lnTo>
              </a:path>
            </a:pathLst>
          </a:custGeom>
          <a:ln w="11429">
            <a:solidFill>
              <a:srgbClr val="524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16489" y="6210934"/>
            <a:ext cx="862330" cy="0"/>
          </a:xfrm>
          <a:custGeom>
            <a:avLst/>
            <a:gdLst/>
            <a:ahLst/>
            <a:cxnLst/>
            <a:rect l="l" t="t" r="r" b="b"/>
            <a:pathLst>
              <a:path w="862329">
                <a:moveTo>
                  <a:pt x="0" y="0"/>
                </a:moveTo>
                <a:lnTo>
                  <a:pt x="862256" y="0"/>
                </a:lnTo>
              </a:path>
            </a:pathLst>
          </a:custGeom>
          <a:ln w="11429">
            <a:solidFill>
              <a:srgbClr val="524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93636" y="6225540"/>
            <a:ext cx="1169035" cy="0"/>
          </a:xfrm>
          <a:custGeom>
            <a:avLst/>
            <a:gdLst/>
            <a:ahLst/>
            <a:cxnLst/>
            <a:rect l="l" t="t" r="r" b="b"/>
            <a:pathLst>
              <a:path w="1169035">
                <a:moveTo>
                  <a:pt x="0" y="0"/>
                </a:moveTo>
                <a:lnTo>
                  <a:pt x="1168602" y="0"/>
                </a:lnTo>
              </a:path>
            </a:pathLst>
          </a:custGeom>
          <a:ln w="5079">
            <a:solidFill>
              <a:srgbClr val="53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06983" y="6219190"/>
            <a:ext cx="1152525" cy="0"/>
          </a:xfrm>
          <a:custGeom>
            <a:avLst/>
            <a:gdLst/>
            <a:ahLst/>
            <a:cxnLst/>
            <a:rect l="l" t="t" r="r" b="b"/>
            <a:pathLst>
              <a:path w="1152525">
                <a:moveTo>
                  <a:pt x="0" y="0"/>
                </a:moveTo>
                <a:lnTo>
                  <a:pt x="1151986" y="0"/>
                </a:lnTo>
              </a:path>
            </a:pathLst>
          </a:custGeom>
          <a:ln w="7620">
            <a:solidFill>
              <a:srgbClr val="53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98547" y="6225540"/>
            <a:ext cx="887730" cy="0"/>
          </a:xfrm>
          <a:custGeom>
            <a:avLst/>
            <a:gdLst/>
            <a:ahLst/>
            <a:cxnLst/>
            <a:rect l="l" t="t" r="r" b="b"/>
            <a:pathLst>
              <a:path w="887729">
                <a:moveTo>
                  <a:pt x="0" y="0"/>
                </a:moveTo>
                <a:lnTo>
                  <a:pt x="887421" y="0"/>
                </a:lnTo>
              </a:path>
            </a:pathLst>
          </a:custGeom>
          <a:ln w="5079">
            <a:solidFill>
              <a:srgbClr val="53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12205" y="6219190"/>
            <a:ext cx="868680" cy="0"/>
          </a:xfrm>
          <a:custGeom>
            <a:avLst/>
            <a:gdLst/>
            <a:ahLst/>
            <a:cxnLst/>
            <a:rect l="l" t="t" r="r" b="b"/>
            <a:pathLst>
              <a:path w="868679">
                <a:moveTo>
                  <a:pt x="0" y="0"/>
                </a:moveTo>
                <a:lnTo>
                  <a:pt x="868604" y="0"/>
                </a:lnTo>
              </a:path>
            </a:pathLst>
          </a:custGeom>
          <a:ln w="7620">
            <a:solidFill>
              <a:srgbClr val="53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64267" y="6232525"/>
            <a:ext cx="1204595" cy="0"/>
          </a:xfrm>
          <a:custGeom>
            <a:avLst/>
            <a:gdLst/>
            <a:ahLst/>
            <a:cxnLst/>
            <a:rect l="l" t="t" r="r" b="b"/>
            <a:pathLst>
              <a:path w="1204595">
                <a:moveTo>
                  <a:pt x="0" y="0"/>
                </a:moveTo>
                <a:lnTo>
                  <a:pt x="1204510" y="0"/>
                </a:lnTo>
              </a:path>
            </a:pathLst>
          </a:custGeom>
          <a:ln w="11430">
            <a:solidFill>
              <a:srgbClr val="534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62384" y="6232525"/>
            <a:ext cx="934085" cy="0"/>
          </a:xfrm>
          <a:custGeom>
            <a:avLst/>
            <a:gdLst/>
            <a:ahLst/>
            <a:cxnLst/>
            <a:rect l="l" t="t" r="r" b="b"/>
            <a:pathLst>
              <a:path w="934085">
                <a:moveTo>
                  <a:pt x="0" y="0"/>
                </a:moveTo>
                <a:lnTo>
                  <a:pt x="933903" y="0"/>
                </a:lnTo>
              </a:path>
            </a:pathLst>
          </a:custGeom>
          <a:ln w="11430">
            <a:solidFill>
              <a:srgbClr val="534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41583" y="6246495"/>
            <a:ext cx="1231900" cy="0"/>
          </a:xfrm>
          <a:custGeom>
            <a:avLst/>
            <a:gdLst/>
            <a:ahLst/>
            <a:cxnLst/>
            <a:rect l="l" t="t" r="r" b="b"/>
            <a:pathLst>
              <a:path w="1231900">
                <a:moveTo>
                  <a:pt x="0" y="0"/>
                </a:moveTo>
                <a:lnTo>
                  <a:pt x="1231443" y="0"/>
                </a:lnTo>
              </a:path>
            </a:pathLst>
          </a:custGeom>
          <a:ln w="6350">
            <a:solidFill>
              <a:srgbClr val="5444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59862" y="6240145"/>
            <a:ext cx="1210310" cy="0"/>
          </a:xfrm>
          <a:custGeom>
            <a:avLst/>
            <a:gdLst/>
            <a:ahLst/>
            <a:cxnLst/>
            <a:rect l="l" t="t" r="r" b="b"/>
            <a:pathLst>
              <a:path w="1210310">
                <a:moveTo>
                  <a:pt x="0" y="0"/>
                </a:moveTo>
                <a:lnTo>
                  <a:pt x="1209896" y="0"/>
                </a:lnTo>
              </a:path>
            </a:pathLst>
          </a:custGeom>
          <a:ln w="6350">
            <a:solidFill>
              <a:srgbClr val="5444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29838" y="6243320"/>
            <a:ext cx="975994" cy="0"/>
          </a:xfrm>
          <a:custGeom>
            <a:avLst/>
            <a:gdLst/>
            <a:ahLst/>
            <a:cxnLst/>
            <a:rect l="l" t="t" r="r" b="b"/>
            <a:pathLst>
              <a:path w="975995">
                <a:moveTo>
                  <a:pt x="0" y="0"/>
                </a:moveTo>
                <a:lnTo>
                  <a:pt x="975736" y="0"/>
                </a:lnTo>
              </a:path>
            </a:pathLst>
          </a:custGeom>
          <a:ln w="12700">
            <a:solidFill>
              <a:srgbClr val="5444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10927" y="6257290"/>
            <a:ext cx="1268095" cy="0"/>
          </a:xfrm>
          <a:custGeom>
            <a:avLst/>
            <a:gdLst/>
            <a:ahLst/>
            <a:cxnLst/>
            <a:rect l="l" t="t" r="r" b="b"/>
            <a:pathLst>
              <a:path w="1268095">
                <a:moveTo>
                  <a:pt x="0" y="0"/>
                </a:moveTo>
                <a:lnTo>
                  <a:pt x="1267658" y="0"/>
                </a:lnTo>
              </a:path>
            </a:pathLst>
          </a:custGeom>
          <a:ln w="5079">
            <a:solidFill>
              <a:srgbClr val="554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24086" y="6251575"/>
            <a:ext cx="1251585" cy="0"/>
          </a:xfrm>
          <a:custGeom>
            <a:avLst/>
            <a:gdLst/>
            <a:ahLst/>
            <a:cxnLst/>
            <a:rect l="l" t="t" r="r" b="b"/>
            <a:pathLst>
              <a:path w="1251585">
                <a:moveTo>
                  <a:pt x="0" y="0"/>
                </a:moveTo>
                <a:lnTo>
                  <a:pt x="1251557" y="0"/>
                </a:lnTo>
              </a:path>
            </a:pathLst>
          </a:custGeom>
          <a:ln w="6350">
            <a:solidFill>
              <a:srgbClr val="554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00908" y="6254115"/>
            <a:ext cx="1013460" cy="0"/>
          </a:xfrm>
          <a:custGeom>
            <a:avLst/>
            <a:gdLst/>
            <a:ahLst/>
            <a:cxnLst/>
            <a:rect l="l" t="t" r="r" b="b"/>
            <a:pathLst>
              <a:path w="1013459">
                <a:moveTo>
                  <a:pt x="0" y="0"/>
                </a:moveTo>
                <a:lnTo>
                  <a:pt x="1012921" y="0"/>
                </a:lnTo>
              </a:path>
            </a:pathLst>
          </a:custGeom>
          <a:ln w="11429">
            <a:solidFill>
              <a:srgbClr val="554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94458" y="6268084"/>
            <a:ext cx="1289685" cy="0"/>
          </a:xfrm>
          <a:custGeom>
            <a:avLst/>
            <a:gdLst/>
            <a:ahLst/>
            <a:cxnLst/>
            <a:rect l="l" t="t" r="r" b="b"/>
            <a:pathLst>
              <a:path w="1289685">
                <a:moveTo>
                  <a:pt x="0" y="0"/>
                </a:moveTo>
                <a:lnTo>
                  <a:pt x="1289684" y="0"/>
                </a:lnTo>
              </a:path>
            </a:pathLst>
          </a:custGeom>
          <a:ln w="6350">
            <a:solidFill>
              <a:srgbClr val="56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06482" y="6262370"/>
            <a:ext cx="1275080" cy="0"/>
          </a:xfrm>
          <a:custGeom>
            <a:avLst/>
            <a:gdLst/>
            <a:ahLst/>
            <a:cxnLst/>
            <a:rect l="l" t="t" r="r" b="b"/>
            <a:pathLst>
              <a:path w="1275079">
                <a:moveTo>
                  <a:pt x="0" y="0"/>
                </a:moveTo>
                <a:lnTo>
                  <a:pt x="1274718" y="0"/>
                </a:lnTo>
              </a:path>
            </a:pathLst>
          </a:custGeom>
          <a:ln w="5079">
            <a:solidFill>
              <a:srgbClr val="56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68361" y="6265545"/>
            <a:ext cx="1055370" cy="0"/>
          </a:xfrm>
          <a:custGeom>
            <a:avLst/>
            <a:gdLst/>
            <a:ahLst/>
            <a:cxnLst/>
            <a:rect l="l" t="t" r="r" b="b"/>
            <a:pathLst>
              <a:path w="1055370">
                <a:moveTo>
                  <a:pt x="0" y="0"/>
                </a:moveTo>
                <a:lnTo>
                  <a:pt x="1054755" y="0"/>
                </a:lnTo>
              </a:path>
            </a:pathLst>
          </a:custGeom>
          <a:ln w="11429">
            <a:solidFill>
              <a:srgbClr val="56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53294" y="6275704"/>
            <a:ext cx="1337945" cy="0"/>
          </a:xfrm>
          <a:custGeom>
            <a:avLst/>
            <a:gdLst/>
            <a:ahLst/>
            <a:cxnLst/>
            <a:rect l="l" t="t" r="r" b="b"/>
            <a:pathLst>
              <a:path w="1337945">
                <a:moveTo>
                  <a:pt x="0" y="0"/>
                </a:moveTo>
                <a:lnTo>
                  <a:pt x="1337714" y="0"/>
                </a:lnTo>
              </a:path>
            </a:pathLst>
          </a:custGeom>
          <a:ln w="11429">
            <a:solidFill>
              <a:srgbClr val="574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39431" y="6275704"/>
            <a:ext cx="1092200" cy="0"/>
          </a:xfrm>
          <a:custGeom>
            <a:avLst/>
            <a:gdLst/>
            <a:ahLst/>
            <a:cxnLst/>
            <a:rect l="l" t="t" r="r" b="b"/>
            <a:pathLst>
              <a:path w="1092200">
                <a:moveTo>
                  <a:pt x="0" y="0"/>
                </a:moveTo>
                <a:lnTo>
                  <a:pt x="1091940" y="0"/>
                </a:lnTo>
              </a:path>
            </a:pathLst>
          </a:custGeom>
          <a:ln w="11429">
            <a:solidFill>
              <a:srgbClr val="574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18010" y="6287134"/>
            <a:ext cx="1379220" cy="0"/>
          </a:xfrm>
          <a:custGeom>
            <a:avLst/>
            <a:gdLst/>
            <a:ahLst/>
            <a:cxnLst/>
            <a:rect l="l" t="t" r="r" b="b"/>
            <a:pathLst>
              <a:path w="1379220">
                <a:moveTo>
                  <a:pt x="0" y="0"/>
                </a:moveTo>
                <a:lnTo>
                  <a:pt x="1378883" y="0"/>
                </a:lnTo>
              </a:path>
            </a:pathLst>
          </a:custGeom>
          <a:ln w="11429">
            <a:solidFill>
              <a:srgbClr val="574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06885" y="6287134"/>
            <a:ext cx="1134110" cy="0"/>
          </a:xfrm>
          <a:custGeom>
            <a:avLst/>
            <a:gdLst/>
            <a:ahLst/>
            <a:cxnLst/>
            <a:rect l="l" t="t" r="r" b="b"/>
            <a:pathLst>
              <a:path w="1134109">
                <a:moveTo>
                  <a:pt x="0" y="0"/>
                </a:moveTo>
                <a:lnTo>
                  <a:pt x="1133773" y="0"/>
                </a:lnTo>
              </a:path>
            </a:pathLst>
          </a:custGeom>
          <a:ln w="11429">
            <a:solidFill>
              <a:srgbClr val="574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82726" y="6297929"/>
            <a:ext cx="1420495" cy="0"/>
          </a:xfrm>
          <a:custGeom>
            <a:avLst/>
            <a:gdLst/>
            <a:ahLst/>
            <a:cxnLst/>
            <a:rect l="l" t="t" r="r" b="b"/>
            <a:pathLst>
              <a:path w="1420495">
                <a:moveTo>
                  <a:pt x="0" y="0"/>
                </a:moveTo>
                <a:lnTo>
                  <a:pt x="1420051" y="0"/>
                </a:lnTo>
              </a:path>
            </a:pathLst>
          </a:custGeom>
          <a:ln w="12700">
            <a:solidFill>
              <a:srgbClr val="5848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74338" y="6297929"/>
            <a:ext cx="1176020" cy="0"/>
          </a:xfrm>
          <a:custGeom>
            <a:avLst/>
            <a:gdLst/>
            <a:ahLst/>
            <a:cxnLst/>
            <a:rect l="l" t="t" r="r" b="b"/>
            <a:pathLst>
              <a:path w="1176020">
                <a:moveTo>
                  <a:pt x="0" y="0"/>
                </a:moveTo>
                <a:lnTo>
                  <a:pt x="1175606" y="0"/>
                </a:lnTo>
              </a:path>
            </a:pathLst>
          </a:custGeom>
          <a:ln w="12700">
            <a:solidFill>
              <a:srgbClr val="5848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59203" y="6311900"/>
            <a:ext cx="1461770" cy="0"/>
          </a:xfrm>
          <a:custGeom>
            <a:avLst/>
            <a:gdLst/>
            <a:ahLst/>
            <a:cxnLst/>
            <a:rect l="l" t="t" r="r" b="b"/>
            <a:pathLst>
              <a:path w="1461770">
                <a:moveTo>
                  <a:pt x="0" y="0"/>
                </a:moveTo>
                <a:lnTo>
                  <a:pt x="1461672" y="0"/>
                </a:lnTo>
              </a:path>
            </a:pathLst>
          </a:custGeom>
          <a:ln w="7620">
            <a:solidFill>
              <a:srgbClr val="594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78806" y="6305550"/>
            <a:ext cx="1424940" cy="0"/>
          </a:xfrm>
          <a:custGeom>
            <a:avLst/>
            <a:gdLst/>
            <a:ahLst/>
            <a:cxnLst/>
            <a:rect l="l" t="t" r="r" b="b"/>
            <a:pathLst>
              <a:path w="1424939">
                <a:moveTo>
                  <a:pt x="0" y="0"/>
                </a:moveTo>
                <a:lnTo>
                  <a:pt x="1424626" y="0"/>
                </a:lnTo>
              </a:path>
            </a:pathLst>
          </a:custGeom>
          <a:ln w="5079">
            <a:solidFill>
              <a:srgbClr val="594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41792" y="6309359"/>
            <a:ext cx="1217930" cy="0"/>
          </a:xfrm>
          <a:custGeom>
            <a:avLst/>
            <a:gdLst/>
            <a:ahLst/>
            <a:cxnLst/>
            <a:rect l="l" t="t" r="r" b="b"/>
            <a:pathLst>
              <a:path w="1217929">
                <a:moveTo>
                  <a:pt x="0" y="0"/>
                </a:moveTo>
                <a:lnTo>
                  <a:pt x="1217440" y="0"/>
                </a:lnTo>
              </a:path>
            </a:pathLst>
          </a:custGeom>
          <a:ln w="12700">
            <a:solidFill>
              <a:srgbClr val="594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16079" y="6320154"/>
            <a:ext cx="1564005" cy="0"/>
          </a:xfrm>
          <a:custGeom>
            <a:avLst/>
            <a:gdLst/>
            <a:ahLst/>
            <a:cxnLst/>
            <a:rect l="l" t="t" r="r" b="b"/>
            <a:pathLst>
              <a:path w="1564004">
                <a:moveTo>
                  <a:pt x="0" y="0"/>
                </a:moveTo>
                <a:lnTo>
                  <a:pt x="1563964" y="0"/>
                </a:lnTo>
              </a:path>
            </a:pathLst>
          </a:custGeom>
          <a:ln w="11429">
            <a:solidFill>
              <a:srgbClr val="5A4A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312862" y="6320154"/>
            <a:ext cx="1254760" cy="0"/>
          </a:xfrm>
          <a:custGeom>
            <a:avLst/>
            <a:gdLst/>
            <a:ahLst/>
            <a:cxnLst/>
            <a:rect l="l" t="t" r="r" b="b"/>
            <a:pathLst>
              <a:path w="1254759">
                <a:moveTo>
                  <a:pt x="0" y="0"/>
                </a:moveTo>
                <a:lnTo>
                  <a:pt x="1254625" y="0"/>
                </a:lnTo>
              </a:path>
            </a:pathLst>
          </a:custGeom>
          <a:ln w="11429">
            <a:solidFill>
              <a:srgbClr val="5A4A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80795" y="6330950"/>
            <a:ext cx="1647825" cy="0"/>
          </a:xfrm>
          <a:custGeom>
            <a:avLst/>
            <a:gdLst/>
            <a:ahLst/>
            <a:cxnLst/>
            <a:rect l="l" t="t" r="r" b="b"/>
            <a:pathLst>
              <a:path w="1647825">
                <a:moveTo>
                  <a:pt x="0" y="0"/>
                </a:moveTo>
                <a:lnTo>
                  <a:pt x="1647657" y="0"/>
                </a:lnTo>
              </a:path>
            </a:pathLst>
          </a:custGeom>
          <a:ln w="12700">
            <a:solidFill>
              <a:srgbClr val="5A4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80315" y="6330950"/>
            <a:ext cx="1296670" cy="0"/>
          </a:xfrm>
          <a:custGeom>
            <a:avLst/>
            <a:gdLst/>
            <a:ahLst/>
            <a:cxnLst/>
            <a:rect l="l" t="t" r="r" b="b"/>
            <a:pathLst>
              <a:path w="1296670">
                <a:moveTo>
                  <a:pt x="0" y="0"/>
                </a:moveTo>
                <a:lnTo>
                  <a:pt x="1296458" y="0"/>
                </a:lnTo>
              </a:path>
            </a:pathLst>
          </a:custGeom>
          <a:ln w="12700">
            <a:solidFill>
              <a:srgbClr val="5A4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49431" y="6341745"/>
            <a:ext cx="1722120" cy="0"/>
          </a:xfrm>
          <a:custGeom>
            <a:avLst/>
            <a:gdLst/>
            <a:ahLst/>
            <a:cxnLst/>
            <a:rect l="l" t="t" r="r" b="b"/>
            <a:pathLst>
              <a:path w="1722120">
                <a:moveTo>
                  <a:pt x="0" y="0"/>
                </a:moveTo>
                <a:lnTo>
                  <a:pt x="1722051" y="0"/>
                </a:lnTo>
              </a:path>
            </a:pathLst>
          </a:custGeom>
          <a:ln w="11429">
            <a:solidFill>
              <a:srgbClr val="5B4B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51385" y="6341745"/>
            <a:ext cx="1334135" cy="0"/>
          </a:xfrm>
          <a:custGeom>
            <a:avLst/>
            <a:gdLst/>
            <a:ahLst/>
            <a:cxnLst/>
            <a:rect l="l" t="t" r="r" b="b"/>
            <a:pathLst>
              <a:path w="1334134">
                <a:moveTo>
                  <a:pt x="0" y="0"/>
                </a:moveTo>
                <a:lnTo>
                  <a:pt x="1333643" y="0"/>
                </a:lnTo>
              </a:path>
            </a:pathLst>
          </a:custGeom>
          <a:ln w="11429">
            <a:solidFill>
              <a:srgbClr val="5B4B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14147" y="6352540"/>
            <a:ext cx="1805939" cy="0"/>
          </a:xfrm>
          <a:custGeom>
            <a:avLst/>
            <a:gdLst/>
            <a:ahLst/>
            <a:cxnLst/>
            <a:rect l="l" t="t" r="r" b="b"/>
            <a:pathLst>
              <a:path w="1805939">
                <a:moveTo>
                  <a:pt x="0" y="0"/>
                </a:moveTo>
                <a:lnTo>
                  <a:pt x="1805745" y="0"/>
                </a:lnTo>
              </a:path>
            </a:pathLst>
          </a:custGeom>
          <a:ln w="12700">
            <a:solidFill>
              <a:srgbClr val="5C4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18838" y="6352540"/>
            <a:ext cx="1376045" cy="0"/>
          </a:xfrm>
          <a:custGeom>
            <a:avLst/>
            <a:gdLst/>
            <a:ahLst/>
            <a:cxnLst/>
            <a:rect l="l" t="t" r="r" b="b"/>
            <a:pathLst>
              <a:path w="1376045">
                <a:moveTo>
                  <a:pt x="0" y="0"/>
                </a:moveTo>
                <a:lnTo>
                  <a:pt x="1375477" y="0"/>
                </a:lnTo>
              </a:path>
            </a:pathLst>
          </a:custGeom>
          <a:ln w="12700">
            <a:solidFill>
              <a:srgbClr val="5C4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82784" y="6363334"/>
            <a:ext cx="1880235" cy="0"/>
          </a:xfrm>
          <a:custGeom>
            <a:avLst/>
            <a:gdLst/>
            <a:ahLst/>
            <a:cxnLst/>
            <a:rect l="l" t="t" r="r" b="b"/>
            <a:pathLst>
              <a:path w="1880235">
                <a:moveTo>
                  <a:pt x="0" y="0"/>
                </a:moveTo>
                <a:lnTo>
                  <a:pt x="1880139" y="0"/>
                </a:lnTo>
              </a:path>
            </a:pathLst>
          </a:custGeom>
          <a:ln w="11429">
            <a:solidFill>
              <a:srgbClr val="5D4D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89908" y="6363334"/>
            <a:ext cx="1412875" cy="0"/>
          </a:xfrm>
          <a:custGeom>
            <a:avLst/>
            <a:gdLst/>
            <a:ahLst/>
            <a:cxnLst/>
            <a:rect l="l" t="t" r="r" b="b"/>
            <a:pathLst>
              <a:path w="1412875">
                <a:moveTo>
                  <a:pt x="0" y="0"/>
                </a:moveTo>
                <a:lnTo>
                  <a:pt x="1412662" y="0"/>
                </a:lnTo>
              </a:path>
            </a:pathLst>
          </a:custGeom>
          <a:ln w="11429">
            <a:solidFill>
              <a:srgbClr val="5D4D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47500" y="6367779"/>
            <a:ext cx="3364865" cy="12700"/>
          </a:xfrm>
          <a:custGeom>
            <a:avLst/>
            <a:gdLst/>
            <a:ahLst/>
            <a:cxnLst/>
            <a:rect l="l" t="t" r="r" b="b"/>
            <a:pathLst>
              <a:path w="3364865" h="12700">
                <a:moveTo>
                  <a:pt x="1910044" y="0"/>
                </a:moveTo>
                <a:lnTo>
                  <a:pt x="39204" y="0"/>
                </a:lnTo>
                <a:lnTo>
                  <a:pt x="0" y="12700"/>
                </a:lnTo>
                <a:lnTo>
                  <a:pt x="3364357" y="12700"/>
                </a:lnTo>
                <a:lnTo>
                  <a:pt x="3358166" y="5080"/>
                </a:lnTo>
                <a:lnTo>
                  <a:pt x="1931559" y="5080"/>
                </a:lnTo>
                <a:lnTo>
                  <a:pt x="1910044" y="0"/>
                </a:lnTo>
                <a:close/>
              </a:path>
              <a:path w="3364865" h="12700">
                <a:moveTo>
                  <a:pt x="3354038" y="0"/>
                </a:moveTo>
                <a:lnTo>
                  <a:pt x="1946024" y="0"/>
                </a:lnTo>
                <a:lnTo>
                  <a:pt x="1931559" y="5080"/>
                </a:lnTo>
                <a:lnTo>
                  <a:pt x="3358166" y="5080"/>
                </a:lnTo>
                <a:lnTo>
                  <a:pt x="3354038" y="0"/>
                </a:lnTo>
                <a:close/>
              </a:path>
            </a:pathLst>
          </a:custGeom>
          <a:solidFill>
            <a:srgbClr val="5E4E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18853" y="6385559"/>
            <a:ext cx="3410585" cy="0"/>
          </a:xfrm>
          <a:custGeom>
            <a:avLst/>
            <a:gdLst/>
            <a:ahLst/>
            <a:cxnLst/>
            <a:rect l="l" t="t" r="r" b="b"/>
            <a:pathLst>
              <a:path w="3410584">
                <a:moveTo>
                  <a:pt x="0" y="0"/>
                </a:moveTo>
                <a:lnTo>
                  <a:pt x="3410105" y="0"/>
                </a:lnTo>
              </a:path>
            </a:pathLst>
          </a:custGeom>
          <a:ln w="12700">
            <a:solidFill>
              <a:srgbClr val="5E4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194126" y="6396354"/>
            <a:ext cx="3451225" cy="0"/>
          </a:xfrm>
          <a:custGeom>
            <a:avLst/>
            <a:gdLst/>
            <a:ahLst/>
            <a:cxnLst/>
            <a:rect l="l" t="t" r="r" b="b"/>
            <a:pathLst>
              <a:path w="3451225">
                <a:moveTo>
                  <a:pt x="0" y="0"/>
                </a:moveTo>
                <a:lnTo>
                  <a:pt x="3450900" y="0"/>
                </a:lnTo>
              </a:path>
            </a:pathLst>
          </a:custGeom>
          <a:ln w="11429">
            <a:solidFill>
              <a:srgbClr val="5F50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66308" y="6407784"/>
            <a:ext cx="3496945" cy="0"/>
          </a:xfrm>
          <a:custGeom>
            <a:avLst/>
            <a:gdLst/>
            <a:ahLst/>
            <a:cxnLst/>
            <a:rect l="l" t="t" r="r" b="b"/>
            <a:pathLst>
              <a:path w="3496945">
                <a:moveTo>
                  <a:pt x="0" y="0"/>
                </a:moveTo>
                <a:lnTo>
                  <a:pt x="3496794" y="0"/>
                </a:lnTo>
              </a:path>
            </a:pathLst>
          </a:custGeom>
          <a:ln w="11429">
            <a:solidFill>
              <a:srgbClr val="6051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141582" y="6417945"/>
            <a:ext cx="3537585" cy="0"/>
          </a:xfrm>
          <a:custGeom>
            <a:avLst/>
            <a:gdLst/>
            <a:ahLst/>
            <a:cxnLst/>
            <a:rect l="l" t="t" r="r" b="b"/>
            <a:pathLst>
              <a:path w="3537584">
                <a:moveTo>
                  <a:pt x="0" y="0"/>
                </a:moveTo>
                <a:lnTo>
                  <a:pt x="3537589" y="0"/>
                </a:lnTo>
              </a:path>
            </a:pathLst>
          </a:custGeom>
          <a:ln w="11429">
            <a:solidFill>
              <a:srgbClr val="6151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113764" y="6429375"/>
            <a:ext cx="3583940" cy="0"/>
          </a:xfrm>
          <a:custGeom>
            <a:avLst/>
            <a:gdLst/>
            <a:ahLst/>
            <a:cxnLst/>
            <a:rect l="l" t="t" r="r" b="b"/>
            <a:pathLst>
              <a:path w="3583940">
                <a:moveTo>
                  <a:pt x="0" y="0"/>
                </a:moveTo>
                <a:lnTo>
                  <a:pt x="3583483" y="0"/>
                </a:lnTo>
              </a:path>
            </a:pathLst>
          </a:custGeom>
          <a:ln w="11430">
            <a:solidFill>
              <a:srgbClr val="625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85946" y="6440170"/>
            <a:ext cx="3629660" cy="0"/>
          </a:xfrm>
          <a:custGeom>
            <a:avLst/>
            <a:gdLst/>
            <a:ahLst/>
            <a:cxnLst/>
            <a:rect l="l" t="t" r="r" b="b"/>
            <a:pathLst>
              <a:path w="3629659">
                <a:moveTo>
                  <a:pt x="0" y="0"/>
                </a:moveTo>
                <a:lnTo>
                  <a:pt x="3629378" y="0"/>
                </a:lnTo>
              </a:path>
            </a:pathLst>
          </a:custGeom>
          <a:ln w="12700">
            <a:solidFill>
              <a:srgbClr val="6253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61220" y="6450965"/>
            <a:ext cx="3670300" cy="0"/>
          </a:xfrm>
          <a:custGeom>
            <a:avLst/>
            <a:gdLst/>
            <a:ahLst/>
            <a:cxnLst/>
            <a:rect l="l" t="t" r="r" b="b"/>
            <a:pathLst>
              <a:path w="3670300">
                <a:moveTo>
                  <a:pt x="0" y="0"/>
                </a:moveTo>
                <a:lnTo>
                  <a:pt x="3670173" y="0"/>
                </a:lnTo>
              </a:path>
            </a:pathLst>
          </a:custGeom>
          <a:ln w="11429">
            <a:solidFill>
              <a:srgbClr val="6354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33402" y="6461759"/>
            <a:ext cx="3716654" cy="0"/>
          </a:xfrm>
          <a:custGeom>
            <a:avLst/>
            <a:gdLst/>
            <a:ahLst/>
            <a:cxnLst/>
            <a:rect l="l" t="t" r="r" b="b"/>
            <a:pathLst>
              <a:path w="3716654">
                <a:moveTo>
                  <a:pt x="0" y="0"/>
                </a:moveTo>
                <a:lnTo>
                  <a:pt x="3716067" y="0"/>
                </a:lnTo>
              </a:path>
            </a:pathLst>
          </a:custGeom>
          <a:ln w="12700">
            <a:solidFill>
              <a:srgbClr val="6455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05585" y="6473190"/>
            <a:ext cx="3762375" cy="0"/>
          </a:xfrm>
          <a:custGeom>
            <a:avLst/>
            <a:gdLst/>
            <a:ahLst/>
            <a:cxnLst/>
            <a:rect l="l" t="t" r="r" b="b"/>
            <a:pathLst>
              <a:path w="3762375">
                <a:moveTo>
                  <a:pt x="0" y="0"/>
                </a:moveTo>
                <a:lnTo>
                  <a:pt x="3761961" y="0"/>
                </a:lnTo>
              </a:path>
            </a:pathLst>
          </a:custGeom>
          <a:ln w="12700">
            <a:solidFill>
              <a:srgbClr val="6656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84868" y="6488429"/>
            <a:ext cx="3797300" cy="0"/>
          </a:xfrm>
          <a:custGeom>
            <a:avLst/>
            <a:gdLst/>
            <a:ahLst/>
            <a:cxnLst/>
            <a:rect l="l" t="t" r="r" b="b"/>
            <a:pathLst>
              <a:path w="3797300">
                <a:moveTo>
                  <a:pt x="0" y="0"/>
                </a:moveTo>
                <a:lnTo>
                  <a:pt x="3796737" y="0"/>
                </a:lnTo>
              </a:path>
            </a:pathLst>
          </a:custGeom>
          <a:ln w="3175">
            <a:solidFill>
              <a:srgbClr val="6657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97857" y="6482715"/>
            <a:ext cx="3775075" cy="0"/>
          </a:xfrm>
          <a:custGeom>
            <a:avLst/>
            <a:gdLst/>
            <a:ahLst/>
            <a:cxnLst/>
            <a:rect l="l" t="t" r="r" b="b"/>
            <a:pathLst>
              <a:path w="3775075">
                <a:moveTo>
                  <a:pt x="0" y="0"/>
                </a:moveTo>
                <a:lnTo>
                  <a:pt x="3774710" y="0"/>
                </a:lnTo>
              </a:path>
            </a:pathLst>
          </a:custGeom>
          <a:ln w="8889">
            <a:solidFill>
              <a:srgbClr val="6657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63157" y="6494779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>
                <a:moveTo>
                  <a:pt x="0" y="0"/>
                </a:moveTo>
                <a:lnTo>
                  <a:pt x="3838534" y="0"/>
                </a:lnTo>
              </a:path>
            </a:pathLst>
          </a:custGeom>
          <a:ln w="12700">
            <a:solidFill>
              <a:srgbClr val="6658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45789" y="6505575"/>
            <a:ext cx="3872229" cy="0"/>
          </a:xfrm>
          <a:custGeom>
            <a:avLst/>
            <a:gdLst/>
            <a:ahLst/>
            <a:cxnLst/>
            <a:rect l="l" t="t" r="r" b="b"/>
            <a:pathLst>
              <a:path w="3872229">
                <a:moveTo>
                  <a:pt x="0" y="0"/>
                </a:moveTo>
                <a:lnTo>
                  <a:pt x="3871971" y="0"/>
                </a:lnTo>
              </a:path>
            </a:pathLst>
          </a:custGeom>
          <a:ln w="11429">
            <a:solidFill>
              <a:srgbClr val="6758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26249" y="6516369"/>
            <a:ext cx="3909695" cy="0"/>
          </a:xfrm>
          <a:custGeom>
            <a:avLst/>
            <a:gdLst/>
            <a:ahLst/>
            <a:cxnLst/>
            <a:rect l="l" t="t" r="r" b="b"/>
            <a:pathLst>
              <a:path w="3909695">
                <a:moveTo>
                  <a:pt x="0" y="0"/>
                </a:moveTo>
                <a:lnTo>
                  <a:pt x="3909587" y="0"/>
                </a:lnTo>
              </a:path>
            </a:pathLst>
          </a:custGeom>
          <a:ln w="12700">
            <a:solidFill>
              <a:srgbClr val="685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906709" y="6527800"/>
            <a:ext cx="3947795" cy="0"/>
          </a:xfrm>
          <a:custGeom>
            <a:avLst/>
            <a:gdLst/>
            <a:ahLst/>
            <a:cxnLst/>
            <a:rect l="l" t="t" r="r" b="b"/>
            <a:pathLst>
              <a:path w="3947795">
                <a:moveTo>
                  <a:pt x="0" y="0"/>
                </a:moveTo>
                <a:lnTo>
                  <a:pt x="3947204" y="0"/>
                </a:lnTo>
              </a:path>
            </a:pathLst>
          </a:custGeom>
          <a:ln w="12700">
            <a:solidFill>
              <a:srgbClr val="695A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889340" y="6538594"/>
            <a:ext cx="3980815" cy="0"/>
          </a:xfrm>
          <a:custGeom>
            <a:avLst/>
            <a:gdLst/>
            <a:ahLst/>
            <a:cxnLst/>
            <a:rect l="l" t="t" r="r" b="b"/>
            <a:pathLst>
              <a:path w="3980815">
                <a:moveTo>
                  <a:pt x="0" y="0"/>
                </a:moveTo>
                <a:lnTo>
                  <a:pt x="3980641" y="0"/>
                </a:lnTo>
              </a:path>
            </a:pathLst>
          </a:custGeom>
          <a:ln w="11430">
            <a:solidFill>
              <a:srgbClr val="695B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869800" y="6549390"/>
            <a:ext cx="4018279" cy="0"/>
          </a:xfrm>
          <a:custGeom>
            <a:avLst/>
            <a:gdLst/>
            <a:ahLst/>
            <a:cxnLst/>
            <a:rect l="l" t="t" r="r" b="b"/>
            <a:pathLst>
              <a:path w="4018279">
                <a:moveTo>
                  <a:pt x="0" y="0"/>
                </a:moveTo>
                <a:lnTo>
                  <a:pt x="4018258" y="0"/>
                </a:lnTo>
              </a:path>
            </a:pathLst>
          </a:custGeom>
          <a:ln w="12700">
            <a:solidFill>
              <a:srgbClr val="6A5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852432" y="6560184"/>
            <a:ext cx="4051935" cy="0"/>
          </a:xfrm>
          <a:custGeom>
            <a:avLst/>
            <a:gdLst/>
            <a:ahLst/>
            <a:cxnLst/>
            <a:rect l="l" t="t" r="r" b="b"/>
            <a:pathLst>
              <a:path w="4051934">
                <a:moveTo>
                  <a:pt x="0" y="0"/>
                </a:moveTo>
                <a:lnTo>
                  <a:pt x="4051695" y="0"/>
                </a:lnTo>
              </a:path>
            </a:pathLst>
          </a:custGeom>
          <a:ln w="11429">
            <a:solidFill>
              <a:srgbClr val="6B5D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832892" y="6571615"/>
            <a:ext cx="4089400" cy="0"/>
          </a:xfrm>
          <a:custGeom>
            <a:avLst/>
            <a:gdLst/>
            <a:ahLst/>
            <a:cxnLst/>
            <a:rect l="l" t="t" r="r" b="b"/>
            <a:pathLst>
              <a:path w="4089400">
                <a:moveTo>
                  <a:pt x="0" y="0"/>
                </a:moveTo>
                <a:lnTo>
                  <a:pt x="4089311" y="0"/>
                </a:lnTo>
              </a:path>
            </a:pathLst>
          </a:custGeom>
          <a:ln w="11429">
            <a:solidFill>
              <a:srgbClr val="6C5E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813352" y="6582409"/>
            <a:ext cx="4127500" cy="0"/>
          </a:xfrm>
          <a:custGeom>
            <a:avLst/>
            <a:gdLst/>
            <a:ahLst/>
            <a:cxnLst/>
            <a:rect l="l" t="t" r="r" b="b"/>
            <a:pathLst>
              <a:path w="4127500">
                <a:moveTo>
                  <a:pt x="0" y="0"/>
                </a:moveTo>
                <a:lnTo>
                  <a:pt x="4126928" y="0"/>
                </a:lnTo>
              </a:path>
            </a:pathLst>
          </a:custGeom>
          <a:ln w="12700">
            <a:solidFill>
              <a:srgbClr val="6D5E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795983" y="6593205"/>
            <a:ext cx="4160520" cy="0"/>
          </a:xfrm>
          <a:custGeom>
            <a:avLst/>
            <a:gdLst/>
            <a:ahLst/>
            <a:cxnLst/>
            <a:rect l="l" t="t" r="r" b="b"/>
            <a:pathLst>
              <a:path w="4160520">
                <a:moveTo>
                  <a:pt x="0" y="0"/>
                </a:moveTo>
                <a:lnTo>
                  <a:pt x="4160365" y="0"/>
                </a:lnTo>
              </a:path>
            </a:pathLst>
          </a:custGeom>
          <a:ln w="11430">
            <a:solidFill>
              <a:srgbClr val="6D5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776443" y="6604000"/>
            <a:ext cx="4197985" cy="0"/>
          </a:xfrm>
          <a:custGeom>
            <a:avLst/>
            <a:gdLst/>
            <a:ahLst/>
            <a:cxnLst/>
            <a:rect l="l" t="t" r="r" b="b"/>
            <a:pathLst>
              <a:path w="4197984">
                <a:moveTo>
                  <a:pt x="0" y="0"/>
                </a:moveTo>
                <a:lnTo>
                  <a:pt x="4197982" y="0"/>
                </a:lnTo>
              </a:path>
            </a:pathLst>
          </a:custGeom>
          <a:ln w="12700">
            <a:solidFill>
              <a:srgbClr val="6E60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763417" y="6617969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710" y="0"/>
                </a:lnTo>
              </a:path>
            </a:pathLst>
          </a:custGeom>
          <a:ln w="5080">
            <a:solidFill>
              <a:srgbClr val="6F61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773187" y="6612255"/>
            <a:ext cx="4204335" cy="0"/>
          </a:xfrm>
          <a:custGeom>
            <a:avLst/>
            <a:gdLst/>
            <a:ahLst/>
            <a:cxnLst/>
            <a:rect l="l" t="t" r="r" b="b"/>
            <a:pathLst>
              <a:path w="4204334">
                <a:moveTo>
                  <a:pt x="0" y="0"/>
                </a:moveTo>
                <a:lnTo>
                  <a:pt x="4204251" y="0"/>
                </a:lnTo>
              </a:path>
            </a:pathLst>
          </a:custGeom>
          <a:ln w="6350">
            <a:solidFill>
              <a:srgbClr val="6F61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739535" y="6626225"/>
            <a:ext cx="4312285" cy="0"/>
          </a:xfrm>
          <a:custGeom>
            <a:avLst/>
            <a:gdLst/>
            <a:ahLst/>
            <a:cxnLst/>
            <a:rect l="l" t="t" r="r" b="b"/>
            <a:pathLst>
              <a:path w="4312284">
                <a:moveTo>
                  <a:pt x="0" y="0"/>
                </a:moveTo>
                <a:lnTo>
                  <a:pt x="4312266" y="0"/>
                </a:lnTo>
              </a:path>
            </a:pathLst>
          </a:custGeom>
          <a:ln w="11429">
            <a:solidFill>
              <a:srgbClr val="706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719995" y="6637019"/>
            <a:ext cx="4380230" cy="0"/>
          </a:xfrm>
          <a:custGeom>
            <a:avLst/>
            <a:gdLst/>
            <a:ahLst/>
            <a:cxnLst/>
            <a:rect l="l" t="t" r="r" b="b"/>
            <a:pathLst>
              <a:path w="4380230">
                <a:moveTo>
                  <a:pt x="0" y="0"/>
                </a:moveTo>
                <a:lnTo>
                  <a:pt x="4379812" y="0"/>
                </a:lnTo>
              </a:path>
            </a:pathLst>
          </a:custGeom>
          <a:ln w="12700">
            <a:solidFill>
              <a:srgbClr val="7063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708054" y="6650355"/>
            <a:ext cx="4413885" cy="0"/>
          </a:xfrm>
          <a:custGeom>
            <a:avLst/>
            <a:gdLst/>
            <a:ahLst/>
            <a:cxnLst/>
            <a:rect l="l" t="t" r="r" b="b"/>
            <a:pathLst>
              <a:path w="4413884">
                <a:moveTo>
                  <a:pt x="0" y="0"/>
                </a:moveTo>
                <a:lnTo>
                  <a:pt x="4413593" y="0"/>
                </a:lnTo>
              </a:path>
            </a:pathLst>
          </a:custGeom>
          <a:ln w="6350">
            <a:solidFill>
              <a:srgbClr val="716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717824" y="6644640"/>
            <a:ext cx="4387850" cy="0"/>
          </a:xfrm>
          <a:custGeom>
            <a:avLst/>
            <a:gdLst/>
            <a:ahLst/>
            <a:cxnLst/>
            <a:rect l="l" t="t" r="r" b="b"/>
            <a:pathLst>
              <a:path w="4387850">
                <a:moveTo>
                  <a:pt x="0" y="0"/>
                </a:moveTo>
                <a:lnTo>
                  <a:pt x="4387317" y="0"/>
                </a:lnTo>
              </a:path>
            </a:pathLst>
          </a:custGeom>
          <a:ln w="5079">
            <a:solidFill>
              <a:srgbClr val="716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83086" y="6658609"/>
            <a:ext cx="4465955" cy="0"/>
          </a:xfrm>
          <a:custGeom>
            <a:avLst/>
            <a:gdLst/>
            <a:ahLst/>
            <a:cxnLst/>
            <a:rect l="l" t="t" r="r" b="b"/>
            <a:pathLst>
              <a:path w="4465955">
                <a:moveTo>
                  <a:pt x="0" y="0"/>
                </a:moveTo>
                <a:lnTo>
                  <a:pt x="4465415" y="0"/>
                </a:lnTo>
              </a:path>
            </a:pathLst>
          </a:custGeom>
          <a:ln w="12700">
            <a:solidFill>
              <a:srgbClr val="7264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63546" y="6670040"/>
            <a:ext cx="4506595" cy="0"/>
          </a:xfrm>
          <a:custGeom>
            <a:avLst/>
            <a:gdLst/>
            <a:ahLst/>
            <a:cxnLst/>
            <a:rect l="l" t="t" r="r" b="b"/>
            <a:pathLst>
              <a:path w="4506595">
                <a:moveTo>
                  <a:pt x="0" y="0"/>
                </a:moveTo>
                <a:lnTo>
                  <a:pt x="4505971" y="0"/>
                </a:lnTo>
              </a:path>
            </a:pathLst>
          </a:custGeom>
          <a:ln w="12700">
            <a:solidFill>
              <a:srgbClr val="736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46178" y="6680834"/>
            <a:ext cx="4542155" cy="0"/>
          </a:xfrm>
          <a:custGeom>
            <a:avLst/>
            <a:gdLst/>
            <a:ahLst/>
            <a:cxnLst/>
            <a:rect l="l" t="t" r="r" b="b"/>
            <a:pathLst>
              <a:path w="4542155">
                <a:moveTo>
                  <a:pt x="0" y="0"/>
                </a:moveTo>
                <a:lnTo>
                  <a:pt x="4542021" y="0"/>
                </a:lnTo>
              </a:path>
            </a:pathLst>
          </a:custGeom>
          <a:ln w="11430">
            <a:solidFill>
              <a:srgbClr val="7466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626638" y="6691630"/>
            <a:ext cx="4582795" cy="0"/>
          </a:xfrm>
          <a:custGeom>
            <a:avLst/>
            <a:gdLst/>
            <a:ahLst/>
            <a:cxnLst/>
            <a:rect l="l" t="t" r="r" b="b"/>
            <a:pathLst>
              <a:path w="4582795">
                <a:moveTo>
                  <a:pt x="0" y="0"/>
                </a:moveTo>
                <a:lnTo>
                  <a:pt x="4582578" y="0"/>
                </a:lnTo>
              </a:path>
            </a:pathLst>
          </a:custGeom>
          <a:ln w="12700">
            <a:solidFill>
              <a:srgbClr val="746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609269" y="6702425"/>
            <a:ext cx="4618990" cy="0"/>
          </a:xfrm>
          <a:custGeom>
            <a:avLst/>
            <a:gdLst/>
            <a:ahLst/>
            <a:cxnLst/>
            <a:rect l="l" t="t" r="r" b="b"/>
            <a:pathLst>
              <a:path w="4618990">
                <a:moveTo>
                  <a:pt x="0" y="0"/>
                </a:moveTo>
                <a:lnTo>
                  <a:pt x="4618628" y="0"/>
                </a:lnTo>
              </a:path>
            </a:pathLst>
          </a:custGeom>
          <a:ln w="11429">
            <a:solidFill>
              <a:srgbClr val="7568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589729" y="6713855"/>
            <a:ext cx="4659630" cy="0"/>
          </a:xfrm>
          <a:custGeom>
            <a:avLst/>
            <a:gdLst/>
            <a:ahLst/>
            <a:cxnLst/>
            <a:rect l="l" t="t" r="r" b="b"/>
            <a:pathLst>
              <a:path w="4659630">
                <a:moveTo>
                  <a:pt x="0" y="0"/>
                </a:moveTo>
                <a:lnTo>
                  <a:pt x="4659184" y="0"/>
                </a:lnTo>
              </a:path>
            </a:pathLst>
          </a:custGeom>
          <a:ln w="11430">
            <a:solidFill>
              <a:srgbClr val="7669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570189" y="6724650"/>
            <a:ext cx="4700270" cy="0"/>
          </a:xfrm>
          <a:custGeom>
            <a:avLst/>
            <a:gdLst/>
            <a:ahLst/>
            <a:cxnLst/>
            <a:rect l="l" t="t" r="r" b="b"/>
            <a:pathLst>
              <a:path w="4700270">
                <a:moveTo>
                  <a:pt x="0" y="0"/>
                </a:moveTo>
                <a:lnTo>
                  <a:pt x="4699740" y="0"/>
                </a:lnTo>
              </a:path>
            </a:pathLst>
          </a:custGeom>
          <a:ln w="12700">
            <a:solidFill>
              <a:srgbClr val="77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552820" y="6735444"/>
            <a:ext cx="4735830" cy="0"/>
          </a:xfrm>
          <a:custGeom>
            <a:avLst/>
            <a:gdLst/>
            <a:ahLst/>
            <a:cxnLst/>
            <a:rect l="l" t="t" r="r" b="b"/>
            <a:pathLst>
              <a:path w="4735830">
                <a:moveTo>
                  <a:pt x="0" y="0"/>
                </a:moveTo>
                <a:lnTo>
                  <a:pt x="4735790" y="0"/>
                </a:lnTo>
              </a:path>
            </a:pathLst>
          </a:custGeom>
          <a:ln w="11430">
            <a:solidFill>
              <a:srgbClr val="786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533281" y="6746240"/>
            <a:ext cx="4776470" cy="0"/>
          </a:xfrm>
          <a:custGeom>
            <a:avLst/>
            <a:gdLst/>
            <a:ahLst/>
            <a:cxnLst/>
            <a:rect l="l" t="t" r="r" b="b"/>
            <a:pathLst>
              <a:path w="4776470">
                <a:moveTo>
                  <a:pt x="0" y="0"/>
                </a:moveTo>
                <a:lnTo>
                  <a:pt x="4776347" y="0"/>
                </a:lnTo>
              </a:path>
            </a:pathLst>
          </a:custGeom>
          <a:ln w="12700">
            <a:solidFill>
              <a:srgbClr val="786B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524659" y="6758305"/>
            <a:ext cx="4795520" cy="0"/>
          </a:xfrm>
          <a:custGeom>
            <a:avLst/>
            <a:gdLst/>
            <a:ahLst/>
            <a:cxnLst/>
            <a:rect l="l" t="t" r="r" b="b"/>
            <a:pathLst>
              <a:path w="4795520">
                <a:moveTo>
                  <a:pt x="0" y="0"/>
                </a:moveTo>
                <a:lnTo>
                  <a:pt x="4795477" y="0"/>
                </a:lnTo>
              </a:path>
            </a:pathLst>
          </a:custGeom>
          <a:ln w="8890">
            <a:solidFill>
              <a:srgbClr val="796C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533281" y="6752590"/>
            <a:ext cx="4776470" cy="0"/>
          </a:xfrm>
          <a:custGeom>
            <a:avLst/>
            <a:gdLst/>
            <a:ahLst/>
            <a:cxnLst/>
            <a:rect l="l" t="t" r="r" b="b"/>
            <a:pathLst>
              <a:path w="4776470">
                <a:moveTo>
                  <a:pt x="0" y="0"/>
                </a:moveTo>
                <a:lnTo>
                  <a:pt x="4776347" y="0"/>
                </a:lnTo>
              </a:path>
            </a:pathLst>
          </a:custGeom>
          <a:ln w="3175">
            <a:solidFill>
              <a:srgbClr val="796C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508071" y="6769734"/>
            <a:ext cx="4832350" cy="0"/>
          </a:xfrm>
          <a:custGeom>
            <a:avLst/>
            <a:gdLst/>
            <a:ahLst/>
            <a:cxnLst/>
            <a:rect l="l" t="t" r="r" b="b"/>
            <a:pathLst>
              <a:path w="4832350">
                <a:moveTo>
                  <a:pt x="0" y="0"/>
                </a:moveTo>
                <a:lnTo>
                  <a:pt x="4832154" y="0"/>
                </a:lnTo>
              </a:path>
            </a:pathLst>
          </a:custGeom>
          <a:ln w="8890">
            <a:solidFill>
              <a:srgbClr val="7A6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516365" y="6764019"/>
            <a:ext cx="4814570" cy="0"/>
          </a:xfrm>
          <a:custGeom>
            <a:avLst/>
            <a:gdLst/>
            <a:ahLst/>
            <a:cxnLst/>
            <a:rect l="l" t="t" r="r" b="b"/>
            <a:pathLst>
              <a:path w="4814570">
                <a:moveTo>
                  <a:pt x="0" y="0"/>
                </a:moveTo>
                <a:lnTo>
                  <a:pt x="4814279" y="0"/>
                </a:lnTo>
              </a:path>
            </a:pathLst>
          </a:custGeom>
          <a:ln w="3175">
            <a:solidFill>
              <a:srgbClr val="7A6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485033" y="6779259"/>
            <a:ext cx="4881245" cy="0"/>
          </a:xfrm>
          <a:custGeom>
            <a:avLst/>
            <a:gdLst/>
            <a:ahLst/>
            <a:cxnLst/>
            <a:rect l="l" t="t" r="r" b="b"/>
            <a:pathLst>
              <a:path w="4881245">
                <a:moveTo>
                  <a:pt x="0" y="0"/>
                </a:moveTo>
                <a:lnTo>
                  <a:pt x="4881070" y="0"/>
                </a:lnTo>
              </a:path>
            </a:pathLst>
          </a:custGeom>
          <a:ln w="12700">
            <a:solidFill>
              <a:srgbClr val="7B6E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470289" y="6790055"/>
            <a:ext cx="4912995" cy="0"/>
          </a:xfrm>
          <a:custGeom>
            <a:avLst/>
            <a:gdLst/>
            <a:ahLst/>
            <a:cxnLst/>
            <a:rect l="l" t="t" r="r" b="b"/>
            <a:pathLst>
              <a:path w="4912995">
                <a:moveTo>
                  <a:pt x="0" y="0"/>
                </a:moveTo>
                <a:lnTo>
                  <a:pt x="4912377" y="0"/>
                </a:lnTo>
              </a:path>
            </a:pathLst>
          </a:custGeom>
          <a:ln w="11429">
            <a:solidFill>
              <a:srgbClr val="7B6F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453701" y="6800850"/>
            <a:ext cx="4947920" cy="0"/>
          </a:xfrm>
          <a:custGeom>
            <a:avLst/>
            <a:gdLst/>
            <a:ahLst/>
            <a:cxnLst/>
            <a:rect l="l" t="t" r="r" b="b"/>
            <a:pathLst>
              <a:path w="4947920">
                <a:moveTo>
                  <a:pt x="0" y="0"/>
                </a:moveTo>
                <a:lnTo>
                  <a:pt x="4947597" y="0"/>
                </a:lnTo>
              </a:path>
            </a:pathLst>
          </a:custGeom>
          <a:ln w="12700">
            <a:solidFill>
              <a:srgbClr val="7C7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437114" y="6812280"/>
            <a:ext cx="4982845" cy="0"/>
          </a:xfrm>
          <a:custGeom>
            <a:avLst/>
            <a:gdLst/>
            <a:ahLst/>
            <a:cxnLst/>
            <a:rect l="l" t="t" r="r" b="b"/>
            <a:pathLst>
              <a:path w="4982845">
                <a:moveTo>
                  <a:pt x="0" y="0"/>
                </a:moveTo>
                <a:lnTo>
                  <a:pt x="4982816" y="0"/>
                </a:lnTo>
              </a:path>
            </a:pathLst>
          </a:custGeom>
          <a:ln w="12699">
            <a:solidFill>
              <a:srgbClr val="7D7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422370" y="6823075"/>
            <a:ext cx="5014595" cy="0"/>
          </a:xfrm>
          <a:custGeom>
            <a:avLst/>
            <a:gdLst/>
            <a:ahLst/>
            <a:cxnLst/>
            <a:rect l="l" t="t" r="r" b="b"/>
            <a:pathLst>
              <a:path w="5014595">
                <a:moveTo>
                  <a:pt x="0" y="0"/>
                </a:moveTo>
                <a:lnTo>
                  <a:pt x="5014123" y="0"/>
                </a:lnTo>
              </a:path>
            </a:pathLst>
          </a:custGeom>
          <a:ln w="11430">
            <a:solidFill>
              <a:srgbClr val="7E71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405782" y="6833869"/>
            <a:ext cx="5049520" cy="0"/>
          </a:xfrm>
          <a:custGeom>
            <a:avLst/>
            <a:gdLst/>
            <a:ahLst/>
            <a:cxnLst/>
            <a:rect l="l" t="t" r="r" b="b"/>
            <a:pathLst>
              <a:path w="5049520">
                <a:moveTo>
                  <a:pt x="0" y="0"/>
                </a:moveTo>
                <a:lnTo>
                  <a:pt x="5049343" y="0"/>
                </a:lnTo>
              </a:path>
            </a:pathLst>
          </a:custGeom>
          <a:ln w="12700">
            <a:solidFill>
              <a:srgbClr val="7F72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391038" y="6844665"/>
            <a:ext cx="5081270" cy="0"/>
          </a:xfrm>
          <a:custGeom>
            <a:avLst/>
            <a:gdLst/>
            <a:ahLst/>
            <a:cxnLst/>
            <a:rect l="l" t="t" r="r" b="b"/>
            <a:pathLst>
              <a:path w="5081270">
                <a:moveTo>
                  <a:pt x="0" y="0"/>
                </a:moveTo>
                <a:lnTo>
                  <a:pt x="5080650" y="0"/>
                </a:lnTo>
              </a:path>
            </a:pathLst>
          </a:custGeom>
          <a:ln w="11430">
            <a:solidFill>
              <a:srgbClr val="7F73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379979" y="6853555"/>
            <a:ext cx="5104130" cy="0"/>
          </a:xfrm>
          <a:custGeom>
            <a:avLst/>
            <a:gdLst/>
            <a:ahLst/>
            <a:cxnLst/>
            <a:rect l="l" t="t" r="r" b="b"/>
            <a:pathLst>
              <a:path w="5104130">
                <a:moveTo>
                  <a:pt x="0" y="0"/>
                </a:moveTo>
                <a:lnTo>
                  <a:pt x="5104130" y="0"/>
                </a:lnTo>
              </a:path>
            </a:pathLst>
          </a:custGeom>
          <a:ln w="8890">
            <a:solidFill>
              <a:srgbClr val="8074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267450" y="6031229"/>
            <a:ext cx="1543050" cy="826769"/>
          </a:xfrm>
          <a:custGeom>
            <a:avLst/>
            <a:gdLst/>
            <a:ahLst/>
            <a:cxnLst/>
            <a:rect l="l" t="t" r="r" b="b"/>
            <a:pathLst>
              <a:path w="1543050" h="826770">
                <a:moveTo>
                  <a:pt x="670745" y="521970"/>
                </a:moveTo>
                <a:lnTo>
                  <a:pt x="317500" y="521970"/>
                </a:lnTo>
                <a:lnTo>
                  <a:pt x="933076" y="826770"/>
                </a:lnTo>
                <a:lnTo>
                  <a:pt x="1543050" y="826770"/>
                </a:lnTo>
                <a:lnTo>
                  <a:pt x="1314450" y="750570"/>
                </a:lnTo>
                <a:lnTo>
                  <a:pt x="1009650" y="591820"/>
                </a:lnTo>
                <a:lnTo>
                  <a:pt x="786129" y="586740"/>
                </a:lnTo>
                <a:lnTo>
                  <a:pt x="670745" y="521970"/>
                </a:lnTo>
                <a:close/>
              </a:path>
              <a:path w="1543050" h="826770">
                <a:moveTo>
                  <a:pt x="0" y="0"/>
                </a:moveTo>
                <a:lnTo>
                  <a:pt x="35560" y="40640"/>
                </a:lnTo>
                <a:lnTo>
                  <a:pt x="0" y="102870"/>
                </a:lnTo>
                <a:lnTo>
                  <a:pt x="48260" y="187960"/>
                </a:lnTo>
                <a:lnTo>
                  <a:pt x="119379" y="384810"/>
                </a:lnTo>
                <a:lnTo>
                  <a:pt x="71120" y="669290"/>
                </a:lnTo>
                <a:lnTo>
                  <a:pt x="317500" y="521970"/>
                </a:lnTo>
                <a:lnTo>
                  <a:pt x="670745" y="521970"/>
                </a:lnTo>
                <a:lnTo>
                  <a:pt x="444500" y="394970"/>
                </a:lnTo>
                <a:lnTo>
                  <a:pt x="201929" y="104140"/>
                </a:lnTo>
                <a:lnTo>
                  <a:pt x="0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249420" y="6019800"/>
            <a:ext cx="295910" cy="627380"/>
          </a:xfrm>
          <a:custGeom>
            <a:avLst/>
            <a:gdLst/>
            <a:ahLst/>
            <a:cxnLst/>
            <a:rect l="l" t="t" r="r" b="b"/>
            <a:pathLst>
              <a:path w="295910" h="627379">
                <a:moveTo>
                  <a:pt x="57150" y="0"/>
                </a:moveTo>
                <a:lnTo>
                  <a:pt x="86359" y="31750"/>
                </a:lnTo>
                <a:lnTo>
                  <a:pt x="38100" y="53340"/>
                </a:lnTo>
                <a:lnTo>
                  <a:pt x="29209" y="116840"/>
                </a:lnTo>
                <a:lnTo>
                  <a:pt x="67309" y="201929"/>
                </a:lnTo>
                <a:lnTo>
                  <a:pt x="76200" y="288290"/>
                </a:lnTo>
                <a:lnTo>
                  <a:pt x="0" y="627380"/>
                </a:lnTo>
                <a:lnTo>
                  <a:pt x="86359" y="414020"/>
                </a:lnTo>
                <a:lnTo>
                  <a:pt x="133350" y="383540"/>
                </a:lnTo>
                <a:lnTo>
                  <a:pt x="200659" y="223520"/>
                </a:lnTo>
                <a:lnTo>
                  <a:pt x="228600" y="213359"/>
                </a:lnTo>
                <a:lnTo>
                  <a:pt x="228600" y="160020"/>
                </a:lnTo>
                <a:lnTo>
                  <a:pt x="295909" y="116840"/>
                </a:lnTo>
                <a:lnTo>
                  <a:pt x="257809" y="106679"/>
                </a:lnTo>
                <a:lnTo>
                  <a:pt x="57150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809490" y="6179820"/>
            <a:ext cx="600710" cy="430530"/>
          </a:xfrm>
          <a:custGeom>
            <a:avLst/>
            <a:gdLst/>
            <a:ahLst/>
            <a:cxnLst/>
            <a:rect l="l" t="t" r="r" b="b"/>
            <a:pathLst>
              <a:path w="600710" h="430529">
                <a:moveTo>
                  <a:pt x="27939" y="0"/>
                </a:moveTo>
                <a:lnTo>
                  <a:pt x="19050" y="20319"/>
                </a:lnTo>
                <a:lnTo>
                  <a:pt x="0" y="63499"/>
                </a:lnTo>
                <a:lnTo>
                  <a:pt x="95250" y="191769"/>
                </a:lnTo>
                <a:lnTo>
                  <a:pt x="492760" y="430529"/>
                </a:lnTo>
                <a:lnTo>
                  <a:pt x="461010" y="220979"/>
                </a:lnTo>
                <a:lnTo>
                  <a:pt x="561806" y="148589"/>
                </a:lnTo>
                <a:lnTo>
                  <a:pt x="398780" y="148589"/>
                </a:lnTo>
                <a:lnTo>
                  <a:pt x="143510" y="85089"/>
                </a:lnTo>
                <a:lnTo>
                  <a:pt x="27939" y="0"/>
                </a:lnTo>
                <a:close/>
              </a:path>
              <a:path w="600710" h="430529">
                <a:moveTo>
                  <a:pt x="600710" y="120649"/>
                </a:moveTo>
                <a:lnTo>
                  <a:pt x="398780" y="148589"/>
                </a:lnTo>
                <a:lnTo>
                  <a:pt x="561806" y="148589"/>
                </a:lnTo>
                <a:lnTo>
                  <a:pt x="600710" y="120649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759450" y="6137909"/>
            <a:ext cx="246379" cy="116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945890" y="6125209"/>
            <a:ext cx="67310" cy="129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778000" y="6027420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461" y="0"/>
                </a:lnTo>
              </a:path>
            </a:pathLst>
          </a:custGeom>
          <a:ln w="15240">
            <a:solidFill>
              <a:srgbClr val="4533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3985" y="6033770"/>
            <a:ext cx="1419225" cy="16510"/>
          </a:xfrm>
          <a:custGeom>
            <a:avLst/>
            <a:gdLst/>
            <a:ahLst/>
            <a:cxnLst/>
            <a:rect l="l" t="t" r="r" b="b"/>
            <a:pathLst>
              <a:path w="1419225" h="16510">
                <a:moveTo>
                  <a:pt x="1964" y="15239"/>
                </a:moveTo>
                <a:lnTo>
                  <a:pt x="0" y="16509"/>
                </a:lnTo>
                <a:lnTo>
                  <a:pt x="5554" y="16509"/>
                </a:lnTo>
                <a:lnTo>
                  <a:pt x="1964" y="15239"/>
                </a:lnTo>
                <a:close/>
              </a:path>
              <a:path w="1419225" h="16510">
                <a:moveTo>
                  <a:pt x="1367033" y="0"/>
                </a:moveTo>
                <a:lnTo>
                  <a:pt x="1165284" y="0"/>
                </a:lnTo>
                <a:lnTo>
                  <a:pt x="1160204" y="5079"/>
                </a:lnTo>
                <a:lnTo>
                  <a:pt x="1130994" y="15239"/>
                </a:lnTo>
                <a:lnTo>
                  <a:pt x="1113214" y="15239"/>
                </a:lnTo>
                <a:lnTo>
                  <a:pt x="1109042" y="16509"/>
                </a:lnTo>
                <a:lnTo>
                  <a:pt x="1418922" y="16509"/>
                </a:lnTo>
                <a:lnTo>
                  <a:pt x="1418014" y="15239"/>
                </a:lnTo>
                <a:lnTo>
                  <a:pt x="1388804" y="5079"/>
                </a:lnTo>
                <a:lnTo>
                  <a:pt x="1367033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90406" y="6047740"/>
            <a:ext cx="2514600" cy="17780"/>
          </a:xfrm>
          <a:custGeom>
            <a:avLst/>
            <a:gdLst/>
            <a:ahLst/>
            <a:cxnLst/>
            <a:rect l="l" t="t" r="r" b="b"/>
            <a:pathLst>
              <a:path w="2514600" h="17779">
                <a:moveTo>
                  <a:pt x="25543" y="1270"/>
                </a:moveTo>
                <a:lnTo>
                  <a:pt x="0" y="17780"/>
                </a:lnTo>
                <a:lnTo>
                  <a:pt x="72202" y="17780"/>
                </a:lnTo>
                <a:lnTo>
                  <a:pt x="25543" y="1270"/>
                </a:lnTo>
                <a:close/>
              </a:path>
              <a:path w="2514600" h="17779">
                <a:moveTo>
                  <a:pt x="1437942" y="0"/>
                </a:moveTo>
                <a:lnTo>
                  <a:pt x="1158225" y="0"/>
                </a:lnTo>
                <a:lnTo>
                  <a:pt x="1154573" y="1270"/>
                </a:lnTo>
                <a:lnTo>
                  <a:pt x="1136793" y="1270"/>
                </a:lnTo>
                <a:lnTo>
                  <a:pt x="1107583" y="10160"/>
                </a:lnTo>
                <a:lnTo>
                  <a:pt x="1085676" y="17780"/>
                </a:lnTo>
                <a:lnTo>
                  <a:pt x="1453219" y="17780"/>
                </a:lnTo>
                <a:lnTo>
                  <a:pt x="1447943" y="10160"/>
                </a:lnTo>
                <a:lnTo>
                  <a:pt x="1441593" y="1270"/>
                </a:lnTo>
                <a:lnTo>
                  <a:pt x="1437942" y="0"/>
                </a:lnTo>
                <a:close/>
              </a:path>
              <a:path w="2514600" h="17779">
                <a:moveTo>
                  <a:pt x="2436003" y="10160"/>
                </a:moveTo>
                <a:lnTo>
                  <a:pt x="2430142" y="17780"/>
                </a:lnTo>
                <a:lnTo>
                  <a:pt x="2514585" y="17780"/>
                </a:lnTo>
                <a:lnTo>
                  <a:pt x="2436003" y="10160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68792" y="6062979"/>
            <a:ext cx="2669540" cy="16510"/>
          </a:xfrm>
          <a:custGeom>
            <a:avLst/>
            <a:gdLst/>
            <a:ahLst/>
            <a:cxnLst/>
            <a:rect l="l" t="t" r="r" b="b"/>
            <a:pathLst>
              <a:path w="2669540" h="16510">
                <a:moveTo>
                  <a:pt x="86638" y="0"/>
                </a:moveTo>
                <a:lnTo>
                  <a:pt x="25543" y="0"/>
                </a:lnTo>
                <a:lnTo>
                  <a:pt x="0" y="16510"/>
                </a:lnTo>
                <a:lnTo>
                  <a:pt x="133296" y="16510"/>
                </a:lnTo>
                <a:lnTo>
                  <a:pt x="86638" y="0"/>
                </a:lnTo>
                <a:close/>
              </a:path>
              <a:path w="2669540" h="16510">
                <a:moveTo>
                  <a:pt x="2335697" y="5080"/>
                </a:moveTo>
                <a:lnTo>
                  <a:pt x="2316192" y="16510"/>
                </a:lnTo>
                <a:lnTo>
                  <a:pt x="2348971" y="16510"/>
                </a:lnTo>
                <a:lnTo>
                  <a:pt x="2335697" y="5080"/>
                </a:lnTo>
                <a:close/>
              </a:path>
              <a:path w="2669540" h="16510">
                <a:moveTo>
                  <a:pt x="1473074" y="0"/>
                </a:moveTo>
                <a:lnTo>
                  <a:pt x="1114592" y="0"/>
                </a:lnTo>
                <a:lnTo>
                  <a:pt x="1099987" y="5080"/>
                </a:lnTo>
                <a:lnTo>
                  <a:pt x="1072047" y="15240"/>
                </a:lnTo>
                <a:lnTo>
                  <a:pt x="1070777" y="16510"/>
                </a:lnTo>
                <a:lnTo>
                  <a:pt x="1484504" y="16510"/>
                </a:lnTo>
                <a:lnTo>
                  <a:pt x="1473074" y="0"/>
                </a:lnTo>
                <a:close/>
              </a:path>
              <a:path w="2669540" h="16510">
                <a:moveTo>
                  <a:pt x="2510005" y="0"/>
                </a:moveTo>
                <a:lnTo>
                  <a:pt x="2453710" y="0"/>
                </a:lnTo>
                <a:lnTo>
                  <a:pt x="2441010" y="16510"/>
                </a:lnTo>
                <a:lnTo>
                  <a:pt x="2669253" y="16510"/>
                </a:lnTo>
                <a:lnTo>
                  <a:pt x="2667167" y="15240"/>
                </a:lnTo>
                <a:lnTo>
                  <a:pt x="2510005" y="0"/>
                </a:lnTo>
                <a:close/>
              </a:path>
            </a:pathLst>
          </a:custGeom>
          <a:solidFill>
            <a:srgbClr val="4735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45213" y="6078220"/>
            <a:ext cx="2718435" cy="16510"/>
          </a:xfrm>
          <a:custGeom>
            <a:avLst/>
            <a:gdLst/>
            <a:ahLst/>
            <a:cxnLst/>
            <a:rect l="l" t="t" r="r" b="b"/>
            <a:pathLst>
              <a:path w="2718435" h="16510">
                <a:moveTo>
                  <a:pt x="153286" y="0"/>
                </a:moveTo>
                <a:lnTo>
                  <a:pt x="25543" y="0"/>
                </a:lnTo>
                <a:lnTo>
                  <a:pt x="0" y="16509"/>
                </a:lnTo>
                <a:lnTo>
                  <a:pt x="199945" y="16509"/>
                </a:lnTo>
                <a:lnTo>
                  <a:pt x="153286" y="0"/>
                </a:lnTo>
                <a:close/>
              </a:path>
              <a:path w="2718435" h="16510">
                <a:moveTo>
                  <a:pt x="2371075" y="0"/>
                </a:moveTo>
                <a:lnTo>
                  <a:pt x="2341938" y="0"/>
                </a:lnTo>
                <a:lnTo>
                  <a:pt x="2313763" y="16509"/>
                </a:lnTo>
                <a:lnTo>
                  <a:pt x="2390248" y="16509"/>
                </a:lnTo>
                <a:lnTo>
                  <a:pt x="2371075" y="0"/>
                </a:lnTo>
                <a:close/>
              </a:path>
              <a:path w="2718435" h="16510">
                <a:moveTo>
                  <a:pt x="1507204" y="0"/>
                </a:moveTo>
                <a:lnTo>
                  <a:pt x="1095626" y="0"/>
                </a:lnTo>
                <a:lnTo>
                  <a:pt x="1085466" y="10159"/>
                </a:lnTo>
                <a:lnTo>
                  <a:pt x="1064107" y="16509"/>
                </a:lnTo>
                <a:lnTo>
                  <a:pt x="1518634" y="16509"/>
                </a:lnTo>
                <a:lnTo>
                  <a:pt x="1507204" y="0"/>
                </a:lnTo>
                <a:close/>
              </a:path>
              <a:path w="2718435" h="16510">
                <a:moveTo>
                  <a:pt x="2690746" y="0"/>
                </a:moveTo>
                <a:lnTo>
                  <a:pt x="2465565" y="0"/>
                </a:lnTo>
                <a:lnTo>
                  <a:pt x="2452865" y="16509"/>
                </a:lnTo>
                <a:lnTo>
                  <a:pt x="2717859" y="16509"/>
                </a:lnTo>
                <a:lnTo>
                  <a:pt x="2690746" y="0"/>
                </a:lnTo>
                <a:close/>
              </a:path>
            </a:pathLst>
          </a:custGeom>
          <a:solidFill>
            <a:srgbClr val="4836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21634" y="6093459"/>
            <a:ext cx="2766695" cy="16510"/>
          </a:xfrm>
          <a:custGeom>
            <a:avLst/>
            <a:gdLst/>
            <a:ahLst/>
            <a:cxnLst/>
            <a:rect l="l" t="t" r="r" b="b"/>
            <a:pathLst>
              <a:path w="2766695" h="16510">
                <a:moveTo>
                  <a:pt x="219935" y="0"/>
                </a:moveTo>
                <a:lnTo>
                  <a:pt x="25543" y="0"/>
                </a:lnTo>
                <a:lnTo>
                  <a:pt x="0" y="16509"/>
                </a:lnTo>
                <a:lnTo>
                  <a:pt x="266593" y="16509"/>
                </a:lnTo>
                <a:lnTo>
                  <a:pt x="219935" y="0"/>
                </a:lnTo>
                <a:close/>
              </a:path>
              <a:path w="2766695" h="16510">
                <a:moveTo>
                  <a:pt x="2412352" y="0"/>
                </a:moveTo>
                <a:lnTo>
                  <a:pt x="2339509" y="0"/>
                </a:lnTo>
                <a:lnTo>
                  <a:pt x="2311335" y="16509"/>
                </a:lnTo>
                <a:lnTo>
                  <a:pt x="2766466" y="16509"/>
                </a:lnTo>
                <a:lnTo>
                  <a:pt x="2762294" y="13969"/>
                </a:lnTo>
                <a:lnTo>
                  <a:pt x="2428575" y="13969"/>
                </a:lnTo>
                <a:lnTo>
                  <a:pt x="2412352" y="0"/>
                </a:lnTo>
                <a:close/>
              </a:path>
              <a:path w="2766695" h="16510">
                <a:moveTo>
                  <a:pt x="2739353" y="0"/>
                </a:moveTo>
                <a:lnTo>
                  <a:pt x="2477421" y="0"/>
                </a:lnTo>
                <a:lnTo>
                  <a:pt x="2466675" y="13969"/>
                </a:lnTo>
                <a:lnTo>
                  <a:pt x="2762294" y="13969"/>
                </a:lnTo>
                <a:lnTo>
                  <a:pt x="2739353" y="0"/>
                </a:lnTo>
                <a:close/>
              </a:path>
              <a:path w="2766695" h="16510">
                <a:moveTo>
                  <a:pt x="834725" y="2539"/>
                </a:moveTo>
                <a:lnTo>
                  <a:pt x="786465" y="2539"/>
                </a:lnTo>
                <a:lnTo>
                  <a:pt x="750667" y="16509"/>
                </a:lnTo>
                <a:lnTo>
                  <a:pt x="870523" y="16509"/>
                </a:lnTo>
                <a:lnTo>
                  <a:pt x="834725" y="2539"/>
                </a:lnTo>
                <a:close/>
              </a:path>
              <a:path w="2766695" h="16510">
                <a:moveTo>
                  <a:pt x="1541333" y="0"/>
                </a:moveTo>
                <a:lnTo>
                  <a:pt x="1091958" y="0"/>
                </a:lnTo>
                <a:lnTo>
                  <a:pt x="1036424" y="16509"/>
                </a:lnTo>
                <a:lnTo>
                  <a:pt x="1552763" y="16509"/>
                </a:lnTo>
                <a:lnTo>
                  <a:pt x="1541333" y="0"/>
                </a:lnTo>
                <a:close/>
              </a:path>
            </a:pathLst>
          </a:custGeom>
          <a:solidFill>
            <a:srgbClr val="4837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93315" y="6108700"/>
            <a:ext cx="2820035" cy="16510"/>
          </a:xfrm>
          <a:custGeom>
            <a:avLst/>
            <a:gdLst/>
            <a:ahLst/>
            <a:cxnLst/>
            <a:rect l="l" t="t" r="r" b="b"/>
            <a:pathLst>
              <a:path w="2820035" h="16510">
                <a:moveTo>
                  <a:pt x="291323" y="0"/>
                </a:moveTo>
                <a:lnTo>
                  <a:pt x="30283" y="0"/>
                </a:lnTo>
                <a:lnTo>
                  <a:pt x="18494" y="7620"/>
                </a:lnTo>
                <a:lnTo>
                  <a:pt x="8334" y="7620"/>
                </a:lnTo>
                <a:lnTo>
                  <a:pt x="0" y="16509"/>
                </a:lnTo>
                <a:lnTo>
                  <a:pt x="337982" y="16509"/>
                </a:lnTo>
                <a:lnTo>
                  <a:pt x="291323" y="0"/>
                </a:lnTo>
                <a:close/>
              </a:path>
              <a:path w="2820035" h="16510">
                <a:moveTo>
                  <a:pt x="2792699" y="0"/>
                </a:moveTo>
                <a:lnTo>
                  <a:pt x="2341821" y="0"/>
                </a:lnTo>
                <a:lnTo>
                  <a:pt x="2313646" y="16509"/>
                </a:lnTo>
                <a:lnTo>
                  <a:pt x="2819812" y="16509"/>
                </a:lnTo>
                <a:lnTo>
                  <a:pt x="2792699" y="0"/>
                </a:lnTo>
                <a:close/>
              </a:path>
              <a:path w="2820035" h="16510">
                <a:moveTo>
                  <a:pt x="626824" y="7620"/>
                </a:moveTo>
                <a:lnTo>
                  <a:pt x="522684" y="7620"/>
                </a:lnTo>
                <a:lnTo>
                  <a:pt x="456009" y="16509"/>
                </a:lnTo>
                <a:lnTo>
                  <a:pt x="646826" y="16509"/>
                </a:lnTo>
                <a:lnTo>
                  <a:pt x="626824" y="7620"/>
                </a:lnTo>
                <a:close/>
              </a:path>
              <a:path w="2820035" h="16510">
                <a:moveTo>
                  <a:pt x="895588" y="0"/>
                </a:moveTo>
                <a:lnTo>
                  <a:pt x="782240" y="0"/>
                </a:lnTo>
                <a:lnTo>
                  <a:pt x="739933" y="16509"/>
                </a:lnTo>
                <a:lnTo>
                  <a:pt x="937894" y="16509"/>
                </a:lnTo>
                <a:lnTo>
                  <a:pt x="895588" y="0"/>
                </a:lnTo>
                <a:close/>
              </a:path>
              <a:path w="2820035" h="16510">
                <a:moveTo>
                  <a:pt x="1580203" y="0"/>
                </a:moveTo>
                <a:lnTo>
                  <a:pt x="1069015" y="0"/>
                </a:lnTo>
                <a:lnTo>
                  <a:pt x="1043384" y="7620"/>
                </a:lnTo>
                <a:lnTo>
                  <a:pt x="1010046" y="16509"/>
                </a:lnTo>
                <a:lnTo>
                  <a:pt x="1591633" y="16509"/>
                </a:lnTo>
                <a:lnTo>
                  <a:pt x="1580203" y="0"/>
                </a:lnTo>
                <a:close/>
              </a:path>
            </a:pathLst>
          </a:custGeom>
          <a:solidFill>
            <a:srgbClr val="493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74617" y="6122670"/>
            <a:ext cx="2861945" cy="16510"/>
          </a:xfrm>
          <a:custGeom>
            <a:avLst/>
            <a:gdLst/>
            <a:ahLst/>
            <a:cxnLst/>
            <a:rect l="l" t="t" r="r" b="b"/>
            <a:pathLst>
              <a:path w="2861945" h="16510">
                <a:moveTo>
                  <a:pt x="349502" y="0"/>
                </a:moveTo>
                <a:lnTo>
                  <a:pt x="21079" y="0"/>
                </a:lnTo>
                <a:lnTo>
                  <a:pt x="7982" y="13969"/>
                </a:lnTo>
                <a:lnTo>
                  <a:pt x="0" y="16509"/>
                </a:lnTo>
                <a:lnTo>
                  <a:pt x="1620003" y="16509"/>
                </a:lnTo>
                <a:lnTo>
                  <a:pt x="1618245" y="13969"/>
                </a:lnTo>
                <a:lnTo>
                  <a:pt x="388982" y="13969"/>
                </a:lnTo>
                <a:lnTo>
                  <a:pt x="349502" y="0"/>
                </a:lnTo>
                <a:close/>
              </a:path>
              <a:path w="2861945" h="16510">
                <a:moveTo>
                  <a:pt x="659810" y="0"/>
                </a:moveTo>
                <a:lnTo>
                  <a:pt x="493757" y="0"/>
                </a:lnTo>
                <a:lnTo>
                  <a:pt x="388982" y="13969"/>
                </a:lnTo>
                <a:lnTo>
                  <a:pt x="691242" y="13969"/>
                </a:lnTo>
                <a:lnTo>
                  <a:pt x="659810" y="0"/>
                </a:lnTo>
                <a:close/>
              </a:path>
              <a:path w="2861945" h="16510">
                <a:moveTo>
                  <a:pt x="950084" y="0"/>
                </a:moveTo>
                <a:lnTo>
                  <a:pt x="765140" y="0"/>
                </a:lnTo>
                <a:lnTo>
                  <a:pt x="729342" y="13969"/>
                </a:lnTo>
                <a:lnTo>
                  <a:pt x="985882" y="13969"/>
                </a:lnTo>
                <a:lnTo>
                  <a:pt x="950084" y="0"/>
                </a:lnTo>
                <a:close/>
              </a:path>
              <a:path w="2861945" h="16510">
                <a:moveTo>
                  <a:pt x="1608573" y="0"/>
                </a:moveTo>
                <a:lnTo>
                  <a:pt x="1038270" y="0"/>
                </a:lnTo>
                <a:lnTo>
                  <a:pt x="985882" y="13969"/>
                </a:lnTo>
                <a:lnTo>
                  <a:pt x="1618245" y="13969"/>
                </a:lnTo>
                <a:lnTo>
                  <a:pt x="1608573" y="0"/>
                </a:lnTo>
                <a:close/>
              </a:path>
              <a:path w="2861945" h="16510">
                <a:moveTo>
                  <a:pt x="2834339" y="0"/>
                </a:moveTo>
                <a:lnTo>
                  <a:pt x="2336679" y="0"/>
                </a:lnTo>
                <a:lnTo>
                  <a:pt x="2308505" y="16509"/>
                </a:lnTo>
                <a:lnTo>
                  <a:pt x="2861453" y="16509"/>
                </a:lnTo>
                <a:lnTo>
                  <a:pt x="2834339" y="0"/>
                </a:lnTo>
                <a:close/>
              </a:path>
            </a:pathLst>
          </a:custGeom>
          <a:solidFill>
            <a:srgbClr val="4A3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37991" y="6137909"/>
            <a:ext cx="2923540" cy="16510"/>
          </a:xfrm>
          <a:custGeom>
            <a:avLst/>
            <a:gdLst/>
            <a:ahLst/>
            <a:cxnLst/>
            <a:rect l="l" t="t" r="r" b="b"/>
            <a:pathLst>
              <a:path w="2923540" h="16510">
                <a:moveTo>
                  <a:pt x="1655750" y="0"/>
                </a:moveTo>
                <a:lnTo>
                  <a:pt x="40617" y="0"/>
                </a:lnTo>
                <a:lnTo>
                  <a:pt x="16668" y="7619"/>
                </a:lnTo>
                <a:lnTo>
                  <a:pt x="0" y="16509"/>
                </a:lnTo>
                <a:lnTo>
                  <a:pt x="1667180" y="16509"/>
                </a:lnTo>
                <a:lnTo>
                  <a:pt x="1655750" y="0"/>
                </a:lnTo>
                <a:close/>
              </a:path>
              <a:path w="2923540" h="16510">
                <a:moveTo>
                  <a:pt x="2895993" y="0"/>
                </a:moveTo>
                <a:lnTo>
                  <a:pt x="2347298" y="0"/>
                </a:lnTo>
                <a:lnTo>
                  <a:pt x="2319123" y="16509"/>
                </a:lnTo>
                <a:lnTo>
                  <a:pt x="2923106" y="16509"/>
                </a:lnTo>
                <a:lnTo>
                  <a:pt x="2895993" y="0"/>
                </a:lnTo>
                <a:close/>
              </a:path>
            </a:pathLst>
          </a:custGeom>
          <a:solidFill>
            <a:srgbClr val="4B3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09040" y="6153150"/>
            <a:ext cx="2977515" cy="16510"/>
          </a:xfrm>
          <a:custGeom>
            <a:avLst/>
            <a:gdLst/>
            <a:ahLst/>
            <a:cxnLst/>
            <a:rect l="l" t="t" r="r" b="b"/>
            <a:pathLst>
              <a:path w="2977515" h="16510">
                <a:moveTo>
                  <a:pt x="1695252" y="0"/>
                </a:moveTo>
                <a:lnTo>
                  <a:pt x="31332" y="0"/>
                </a:lnTo>
                <a:lnTo>
                  <a:pt x="7519" y="12700"/>
                </a:lnTo>
                <a:lnTo>
                  <a:pt x="0" y="16509"/>
                </a:lnTo>
                <a:lnTo>
                  <a:pt x="1706682" y="16509"/>
                </a:lnTo>
                <a:lnTo>
                  <a:pt x="1695252" y="0"/>
                </a:lnTo>
                <a:close/>
              </a:path>
              <a:path w="2977515" h="16510">
                <a:moveTo>
                  <a:pt x="2949971" y="0"/>
                </a:moveTo>
                <a:lnTo>
                  <a:pt x="2350241" y="0"/>
                </a:lnTo>
                <a:lnTo>
                  <a:pt x="2322067" y="16509"/>
                </a:lnTo>
                <a:lnTo>
                  <a:pt x="2977085" y="16509"/>
                </a:lnTo>
                <a:lnTo>
                  <a:pt x="2949971" y="0"/>
                </a:lnTo>
                <a:close/>
              </a:path>
            </a:pathLst>
          </a:custGeom>
          <a:solidFill>
            <a:srgbClr val="4B3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78961" y="6168390"/>
            <a:ext cx="3032760" cy="16510"/>
          </a:xfrm>
          <a:custGeom>
            <a:avLst/>
            <a:gdLst/>
            <a:ahLst/>
            <a:cxnLst/>
            <a:rect l="l" t="t" r="r" b="b"/>
            <a:pathLst>
              <a:path w="3032760" h="16510">
                <a:moveTo>
                  <a:pt x="1735881" y="0"/>
                </a:moveTo>
                <a:lnTo>
                  <a:pt x="32585" y="0"/>
                </a:lnTo>
                <a:lnTo>
                  <a:pt x="0" y="16510"/>
                </a:lnTo>
                <a:lnTo>
                  <a:pt x="1747311" y="16510"/>
                </a:lnTo>
                <a:lnTo>
                  <a:pt x="1735881" y="0"/>
                </a:lnTo>
                <a:close/>
              </a:path>
              <a:path w="3032760" h="16510">
                <a:moveTo>
                  <a:pt x="3005078" y="0"/>
                </a:moveTo>
                <a:lnTo>
                  <a:pt x="2354313" y="0"/>
                </a:lnTo>
                <a:lnTo>
                  <a:pt x="2326138" y="16510"/>
                </a:lnTo>
                <a:lnTo>
                  <a:pt x="3032191" y="16510"/>
                </a:lnTo>
                <a:lnTo>
                  <a:pt x="3005078" y="0"/>
                </a:lnTo>
                <a:close/>
              </a:path>
            </a:pathLst>
          </a:custGeom>
          <a:solidFill>
            <a:srgbClr val="4C3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51388" y="6183629"/>
            <a:ext cx="3082925" cy="15240"/>
          </a:xfrm>
          <a:custGeom>
            <a:avLst/>
            <a:gdLst/>
            <a:ahLst/>
            <a:cxnLst/>
            <a:rect l="l" t="t" r="r" b="b"/>
            <a:pathLst>
              <a:path w="3082925" h="15239">
                <a:moveTo>
                  <a:pt x="1774004" y="0"/>
                </a:moveTo>
                <a:lnTo>
                  <a:pt x="30078" y="0"/>
                </a:lnTo>
                <a:lnTo>
                  <a:pt x="0" y="15240"/>
                </a:lnTo>
                <a:lnTo>
                  <a:pt x="1784555" y="15240"/>
                </a:lnTo>
                <a:lnTo>
                  <a:pt x="1774004" y="0"/>
                </a:lnTo>
                <a:close/>
              </a:path>
              <a:path w="3082925" h="15239">
                <a:moveTo>
                  <a:pt x="3057678" y="0"/>
                </a:moveTo>
                <a:lnTo>
                  <a:pt x="2355878" y="0"/>
                </a:lnTo>
                <a:lnTo>
                  <a:pt x="2353711" y="1270"/>
                </a:lnTo>
                <a:lnTo>
                  <a:pt x="2297831" y="15240"/>
                </a:lnTo>
                <a:lnTo>
                  <a:pt x="3082705" y="15240"/>
                </a:lnTo>
                <a:lnTo>
                  <a:pt x="3057678" y="0"/>
                </a:lnTo>
                <a:close/>
              </a:path>
              <a:path w="3082925" h="15239">
                <a:moveTo>
                  <a:pt x="2020971" y="1270"/>
                </a:moveTo>
                <a:lnTo>
                  <a:pt x="1940410" y="15240"/>
                </a:lnTo>
                <a:lnTo>
                  <a:pt x="2051116" y="15240"/>
                </a:lnTo>
                <a:lnTo>
                  <a:pt x="2020971" y="1270"/>
                </a:lnTo>
                <a:close/>
              </a:path>
            </a:pathLst>
          </a:custGeom>
          <a:solidFill>
            <a:srgbClr val="4D3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21309" y="6197600"/>
            <a:ext cx="3138170" cy="16510"/>
          </a:xfrm>
          <a:custGeom>
            <a:avLst/>
            <a:gdLst/>
            <a:ahLst/>
            <a:cxnLst/>
            <a:rect l="l" t="t" r="r" b="b"/>
            <a:pathLst>
              <a:path w="3138170" h="16510">
                <a:moveTo>
                  <a:pt x="1813755" y="0"/>
                </a:moveTo>
                <a:lnTo>
                  <a:pt x="32585" y="0"/>
                </a:lnTo>
                <a:lnTo>
                  <a:pt x="0" y="16509"/>
                </a:lnTo>
                <a:lnTo>
                  <a:pt x="1825185" y="16509"/>
                </a:lnTo>
                <a:lnTo>
                  <a:pt x="1813755" y="0"/>
                </a:lnTo>
                <a:close/>
              </a:path>
              <a:path w="3138170" h="16510">
                <a:moveTo>
                  <a:pt x="3110699" y="0"/>
                </a:moveTo>
                <a:lnTo>
                  <a:pt x="2332990" y="0"/>
                </a:lnTo>
                <a:lnTo>
                  <a:pt x="2266950" y="16509"/>
                </a:lnTo>
                <a:lnTo>
                  <a:pt x="3137812" y="16509"/>
                </a:lnTo>
                <a:lnTo>
                  <a:pt x="3110699" y="0"/>
                </a:lnTo>
                <a:close/>
              </a:path>
              <a:path w="3138170" h="16510">
                <a:moveTo>
                  <a:pt x="2078455" y="0"/>
                </a:moveTo>
                <a:lnTo>
                  <a:pt x="1977813" y="0"/>
                </a:lnTo>
                <a:lnTo>
                  <a:pt x="1882605" y="16509"/>
                </a:lnTo>
                <a:lnTo>
                  <a:pt x="2114082" y="16509"/>
                </a:lnTo>
                <a:lnTo>
                  <a:pt x="2078455" y="0"/>
                </a:lnTo>
                <a:close/>
              </a:path>
            </a:pathLst>
          </a:custGeom>
          <a:solidFill>
            <a:srgbClr val="4E3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93301" y="6212840"/>
            <a:ext cx="3190875" cy="16510"/>
          </a:xfrm>
          <a:custGeom>
            <a:avLst/>
            <a:gdLst/>
            <a:ahLst/>
            <a:cxnLst/>
            <a:rect l="l" t="t" r="r" b="b"/>
            <a:pathLst>
              <a:path w="3190875" h="16510">
                <a:moveTo>
                  <a:pt x="1852314" y="0"/>
                </a:moveTo>
                <a:lnTo>
                  <a:pt x="30515" y="0"/>
                </a:lnTo>
                <a:lnTo>
                  <a:pt x="28008" y="1270"/>
                </a:lnTo>
                <a:lnTo>
                  <a:pt x="0" y="16510"/>
                </a:lnTo>
                <a:lnTo>
                  <a:pt x="2174977" y="16510"/>
                </a:lnTo>
                <a:lnTo>
                  <a:pt x="2161274" y="10160"/>
                </a:lnTo>
                <a:lnTo>
                  <a:pt x="1859348" y="10160"/>
                </a:lnTo>
                <a:lnTo>
                  <a:pt x="1852314" y="0"/>
                </a:lnTo>
                <a:close/>
              </a:path>
              <a:path w="3190875" h="16510">
                <a:moveTo>
                  <a:pt x="2139350" y="0"/>
                </a:moveTo>
                <a:lnTo>
                  <a:pt x="1917937" y="0"/>
                </a:lnTo>
                <a:lnTo>
                  <a:pt x="1859348" y="10160"/>
                </a:lnTo>
                <a:lnTo>
                  <a:pt x="2161274" y="10160"/>
                </a:lnTo>
                <a:lnTo>
                  <a:pt x="2139350" y="0"/>
                </a:lnTo>
                <a:close/>
              </a:path>
              <a:path w="3190875" h="16510">
                <a:moveTo>
                  <a:pt x="3163735" y="0"/>
                </a:moveTo>
                <a:lnTo>
                  <a:pt x="2300038" y="0"/>
                </a:lnTo>
                <a:lnTo>
                  <a:pt x="2259398" y="10160"/>
                </a:lnTo>
                <a:lnTo>
                  <a:pt x="2211773" y="16510"/>
                </a:lnTo>
                <a:lnTo>
                  <a:pt x="3190848" y="16510"/>
                </a:lnTo>
                <a:lnTo>
                  <a:pt x="3163735" y="0"/>
                </a:lnTo>
                <a:close/>
              </a:path>
            </a:pathLst>
          </a:custGeom>
          <a:solidFill>
            <a:srgbClr val="4F3D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65292" y="6228079"/>
            <a:ext cx="3244215" cy="16510"/>
          </a:xfrm>
          <a:custGeom>
            <a:avLst/>
            <a:gdLst/>
            <a:ahLst/>
            <a:cxnLst/>
            <a:rect l="l" t="t" r="r" b="b"/>
            <a:pathLst>
              <a:path w="3244215" h="16510">
                <a:moveTo>
                  <a:pt x="2200245" y="0"/>
                </a:moveTo>
                <a:lnTo>
                  <a:pt x="30342" y="0"/>
                </a:lnTo>
                <a:lnTo>
                  <a:pt x="0" y="16510"/>
                </a:lnTo>
                <a:lnTo>
                  <a:pt x="3243884" y="16510"/>
                </a:lnTo>
                <a:lnTo>
                  <a:pt x="3225114" y="5080"/>
                </a:lnTo>
                <a:lnTo>
                  <a:pt x="2211207" y="5080"/>
                </a:lnTo>
                <a:lnTo>
                  <a:pt x="2200245" y="0"/>
                </a:lnTo>
                <a:close/>
              </a:path>
              <a:path w="3244215" h="16510">
                <a:moveTo>
                  <a:pt x="3216771" y="0"/>
                </a:moveTo>
                <a:lnTo>
                  <a:pt x="2249307" y="0"/>
                </a:lnTo>
                <a:lnTo>
                  <a:pt x="2211207" y="5080"/>
                </a:lnTo>
                <a:lnTo>
                  <a:pt x="3225114" y="5080"/>
                </a:lnTo>
                <a:lnTo>
                  <a:pt x="3216771" y="0"/>
                </a:lnTo>
                <a:close/>
              </a:path>
            </a:pathLst>
          </a:custGeom>
          <a:solidFill>
            <a:srgbClr val="4F3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9618" y="6250940"/>
            <a:ext cx="3293110" cy="0"/>
          </a:xfrm>
          <a:custGeom>
            <a:avLst/>
            <a:gdLst/>
            <a:ahLst/>
            <a:cxnLst/>
            <a:rect l="l" t="t" r="r" b="b"/>
            <a:pathLst>
              <a:path w="3293110">
                <a:moveTo>
                  <a:pt x="0" y="0"/>
                </a:moveTo>
                <a:lnTo>
                  <a:pt x="3292501" y="0"/>
                </a:lnTo>
              </a:path>
            </a:pathLst>
          </a:custGeom>
          <a:ln w="15239">
            <a:solidFill>
              <a:srgbClr val="503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85806" y="6265545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>
                <a:moveTo>
                  <a:pt x="0" y="0"/>
                </a:moveTo>
                <a:lnTo>
                  <a:pt x="3371340" y="0"/>
                </a:lnTo>
              </a:path>
            </a:pathLst>
          </a:custGeom>
          <a:ln w="16509">
            <a:solidFill>
              <a:srgbClr val="514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26834" y="6280784"/>
            <a:ext cx="3455670" cy="0"/>
          </a:xfrm>
          <a:custGeom>
            <a:avLst/>
            <a:gdLst/>
            <a:ahLst/>
            <a:cxnLst/>
            <a:rect l="l" t="t" r="r" b="b"/>
            <a:pathLst>
              <a:path w="3455670">
                <a:moveTo>
                  <a:pt x="0" y="0"/>
                </a:moveTo>
                <a:lnTo>
                  <a:pt x="3455340" y="0"/>
                </a:lnTo>
              </a:path>
            </a:pathLst>
          </a:custGeom>
          <a:ln w="16510">
            <a:solidFill>
              <a:srgbClr val="524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8100" y="6296025"/>
            <a:ext cx="3569335" cy="0"/>
          </a:xfrm>
          <a:custGeom>
            <a:avLst/>
            <a:gdLst/>
            <a:ahLst/>
            <a:cxnLst/>
            <a:rect l="l" t="t" r="r" b="b"/>
            <a:pathLst>
              <a:path w="3569335">
                <a:moveTo>
                  <a:pt x="0" y="0"/>
                </a:moveTo>
                <a:lnTo>
                  <a:pt x="3569102" y="0"/>
                </a:lnTo>
              </a:path>
            </a:pathLst>
          </a:custGeom>
          <a:ln w="16509">
            <a:solidFill>
              <a:srgbClr val="52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0" y="6310629"/>
            <a:ext cx="3630295" cy="0"/>
          </a:xfrm>
          <a:custGeom>
            <a:avLst/>
            <a:gdLst/>
            <a:ahLst/>
            <a:cxnLst/>
            <a:rect l="l" t="t" r="r" b="b"/>
            <a:pathLst>
              <a:path w="3630295">
                <a:moveTo>
                  <a:pt x="0" y="0"/>
                </a:moveTo>
                <a:lnTo>
                  <a:pt x="3630144" y="0"/>
                </a:lnTo>
              </a:path>
            </a:pathLst>
          </a:custGeom>
          <a:ln w="15240">
            <a:solidFill>
              <a:srgbClr val="534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0" y="6325234"/>
            <a:ext cx="3655695" cy="0"/>
          </a:xfrm>
          <a:custGeom>
            <a:avLst/>
            <a:gdLst/>
            <a:ahLst/>
            <a:cxnLst/>
            <a:rect l="l" t="t" r="r" b="b"/>
            <a:pathLst>
              <a:path w="3655695">
                <a:moveTo>
                  <a:pt x="0" y="0"/>
                </a:moveTo>
                <a:lnTo>
                  <a:pt x="3655171" y="0"/>
                </a:lnTo>
              </a:path>
            </a:pathLst>
          </a:custGeom>
          <a:ln w="16510">
            <a:solidFill>
              <a:srgbClr val="544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0" y="6340475"/>
            <a:ext cx="3680460" cy="0"/>
          </a:xfrm>
          <a:custGeom>
            <a:avLst/>
            <a:gdLst/>
            <a:ahLst/>
            <a:cxnLst/>
            <a:rect l="l" t="t" r="r" b="b"/>
            <a:pathLst>
              <a:path w="3680460">
                <a:moveTo>
                  <a:pt x="0" y="0"/>
                </a:moveTo>
                <a:lnTo>
                  <a:pt x="3680199" y="0"/>
                </a:lnTo>
              </a:path>
            </a:pathLst>
          </a:custGeom>
          <a:ln w="16509">
            <a:solidFill>
              <a:srgbClr val="554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0" y="6355715"/>
            <a:ext cx="3705225" cy="0"/>
          </a:xfrm>
          <a:custGeom>
            <a:avLst/>
            <a:gdLst/>
            <a:ahLst/>
            <a:cxnLst/>
            <a:rect l="l" t="t" r="r" b="b"/>
            <a:pathLst>
              <a:path w="3705225">
                <a:moveTo>
                  <a:pt x="0" y="0"/>
                </a:moveTo>
                <a:lnTo>
                  <a:pt x="3705226" y="0"/>
                </a:lnTo>
              </a:path>
            </a:pathLst>
          </a:custGeom>
          <a:ln w="16510">
            <a:solidFill>
              <a:srgbClr val="56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0" y="6370320"/>
            <a:ext cx="3728720" cy="0"/>
          </a:xfrm>
          <a:custGeom>
            <a:avLst/>
            <a:gdLst/>
            <a:ahLst/>
            <a:cxnLst/>
            <a:rect l="l" t="t" r="r" b="b"/>
            <a:pathLst>
              <a:path w="3728720">
                <a:moveTo>
                  <a:pt x="0" y="0"/>
                </a:moveTo>
                <a:lnTo>
                  <a:pt x="3728168" y="0"/>
                </a:lnTo>
              </a:path>
            </a:pathLst>
          </a:custGeom>
          <a:ln w="15240">
            <a:solidFill>
              <a:srgbClr val="564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0" y="6384925"/>
            <a:ext cx="3753485" cy="0"/>
          </a:xfrm>
          <a:custGeom>
            <a:avLst/>
            <a:gdLst/>
            <a:ahLst/>
            <a:cxnLst/>
            <a:rect l="l" t="t" r="r" b="b"/>
            <a:pathLst>
              <a:path w="3753485">
                <a:moveTo>
                  <a:pt x="0" y="0"/>
                </a:moveTo>
                <a:lnTo>
                  <a:pt x="3753196" y="0"/>
                </a:lnTo>
              </a:path>
            </a:pathLst>
          </a:custGeom>
          <a:ln w="16509">
            <a:solidFill>
              <a:srgbClr val="574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0" y="6400165"/>
            <a:ext cx="3778250" cy="0"/>
          </a:xfrm>
          <a:custGeom>
            <a:avLst/>
            <a:gdLst/>
            <a:ahLst/>
            <a:cxnLst/>
            <a:rect l="l" t="t" r="r" b="b"/>
            <a:pathLst>
              <a:path w="3778250">
                <a:moveTo>
                  <a:pt x="0" y="0"/>
                </a:moveTo>
                <a:lnTo>
                  <a:pt x="3778223" y="0"/>
                </a:lnTo>
              </a:path>
            </a:pathLst>
          </a:custGeom>
          <a:ln w="16510">
            <a:solidFill>
              <a:srgbClr val="5848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0" y="6415404"/>
            <a:ext cx="3803650" cy="0"/>
          </a:xfrm>
          <a:custGeom>
            <a:avLst/>
            <a:gdLst/>
            <a:ahLst/>
            <a:cxnLst/>
            <a:rect l="l" t="t" r="r" b="b"/>
            <a:pathLst>
              <a:path w="3803650">
                <a:moveTo>
                  <a:pt x="0" y="0"/>
                </a:moveTo>
                <a:lnTo>
                  <a:pt x="3803251" y="0"/>
                </a:lnTo>
              </a:path>
            </a:pathLst>
          </a:custGeom>
          <a:ln w="16509">
            <a:solidFill>
              <a:srgbClr val="5948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0" y="6430009"/>
            <a:ext cx="3826510" cy="0"/>
          </a:xfrm>
          <a:custGeom>
            <a:avLst/>
            <a:gdLst/>
            <a:ahLst/>
            <a:cxnLst/>
            <a:rect l="l" t="t" r="r" b="b"/>
            <a:pathLst>
              <a:path w="3826510">
                <a:moveTo>
                  <a:pt x="0" y="0"/>
                </a:moveTo>
                <a:lnTo>
                  <a:pt x="3826193" y="0"/>
                </a:lnTo>
              </a:path>
            </a:pathLst>
          </a:custGeom>
          <a:ln w="15239">
            <a:solidFill>
              <a:srgbClr val="594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0" y="6444615"/>
            <a:ext cx="3851275" cy="0"/>
          </a:xfrm>
          <a:custGeom>
            <a:avLst/>
            <a:gdLst/>
            <a:ahLst/>
            <a:cxnLst/>
            <a:rect l="l" t="t" r="r" b="b"/>
            <a:pathLst>
              <a:path w="3851275">
                <a:moveTo>
                  <a:pt x="0" y="0"/>
                </a:moveTo>
                <a:lnTo>
                  <a:pt x="3851220" y="0"/>
                </a:lnTo>
              </a:path>
            </a:pathLst>
          </a:custGeom>
          <a:ln w="16510">
            <a:solidFill>
              <a:srgbClr val="5A4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0" y="6459854"/>
            <a:ext cx="3876675" cy="0"/>
          </a:xfrm>
          <a:custGeom>
            <a:avLst/>
            <a:gdLst/>
            <a:ahLst/>
            <a:cxnLst/>
            <a:rect l="l" t="t" r="r" b="b"/>
            <a:pathLst>
              <a:path w="3876675">
                <a:moveTo>
                  <a:pt x="0" y="0"/>
                </a:moveTo>
                <a:lnTo>
                  <a:pt x="3876248" y="0"/>
                </a:lnTo>
              </a:path>
            </a:pathLst>
          </a:custGeom>
          <a:ln w="16510">
            <a:solidFill>
              <a:srgbClr val="5B4B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0" y="6475095"/>
            <a:ext cx="3901440" cy="0"/>
          </a:xfrm>
          <a:custGeom>
            <a:avLst/>
            <a:gdLst/>
            <a:ahLst/>
            <a:cxnLst/>
            <a:rect l="l" t="t" r="r" b="b"/>
            <a:pathLst>
              <a:path w="3901440">
                <a:moveTo>
                  <a:pt x="0" y="0"/>
                </a:moveTo>
                <a:lnTo>
                  <a:pt x="3901276" y="0"/>
                </a:lnTo>
              </a:path>
            </a:pathLst>
          </a:custGeom>
          <a:ln w="16510">
            <a:solidFill>
              <a:srgbClr val="5C4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0" y="6490334"/>
            <a:ext cx="3926840" cy="0"/>
          </a:xfrm>
          <a:custGeom>
            <a:avLst/>
            <a:gdLst/>
            <a:ahLst/>
            <a:cxnLst/>
            <a:rect l="l" t="t" r="r" b="b"/>
            <a:pathLst>
              <a:path w="3926840">
                <a:moveTo>
                  <a:pt x="0" y="0"/>
                </a:moveTo>
                <a:lnTo>
                  <a:pt x="3926303" y="0"/>
                </a:lnTo>
              </a:path>
            </a:pathLst>
          </a:custGeom>
          <a:ln w="16510">
            <a:solidFill>
              <a:srgbClr val="5D4D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0" y="6504305"/>
            <a:ext cx="3956050" cy="0"/>
          </a:xfrm>
          <a:custGeom>
            <a:avLst/>
            <a:gdLst/>
            <a:ahLst/>
            <a:cxnLst/>
            <a:rect l="l" t="t" r="r" b="b"/>
            <a:pathLst>
              <a:path w="3956050">
                <a:moveTo>
                  <a:pt x="0" y="0"/>
                </a:moveTo>
                <a:lnTo>
                  <a:pt x="3955505" y="0"/>
                </a:lnTo>
              </a:path>
            </a:pathLst>
          </a:custGeom>
          <a:ln w="16510">
            <a:solidFill>
              <a:srgbClr val="5D4E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0" y="6519544"/>
            <a:ext cx="4055745" cy="0"/>
          </a:xfrm>
          <a:custGeom>
            <a:avLst/>
            <a:gdLst/>
            <a:ahLst/>
            <a:cxnLst/>
            <a:rect l="l" t="t" r="r" b="b"/>
            <a:pathLst>
              <a:path w="4055745">
                <a:moveTo>
                  <a:pt x="0" y="0"/>
                </a:moveTo>
                <a:lnTo>
                  <a:pt x="4055654" y="0"/>
                </a:lnTo>
              </a:path>
            </a:pathLst>
          </a:custGeom>
          <a:ln w="16510">
            <a:solidFill>
              <a:srgbClr val="5E4E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0" y="6534784"/>
            <a:ext cx="4156075" cy="0"/>
          </a:xfrm>
          <a:custGeom>
            <a:avLst/>
            <a:gdLst/>
            <a:ahLst/>
            <a:cxnLst/>
            <a:rect l="l" t="t" r="r" b="b"/>
            <a:pathLst>
              <a:path w="4156075">
                <a:moveTo>
                  <a:pt x="0" y="0"/>
                </a:moveTo>
                <a:lnTo>
                  <a:pt x="4155802" y="0"/>
                </a:lnTo>
              </a:path>
            </a:pathLst>
          </a:custGeom>
          <a:ln w="16510">
            <a:solidFill>
              <a:srgbClr val="5F4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0" y="6550025"/>
            <a:ext cx="4256405" cy="0"/>
          </a:xfrm>
          <a:custGeom>
            <a:avLst/>
            <a:gdLst/>
            <a:ahLst/>
            <a:cxnLst/>
            <a:rect l="l" t="t" r="r" b="b"/>
            <a:pathLst>
              <a:path w="4256405">
                <a:moveTo>
                  <a:pt x="0" y="0"/>
                </a:moveTo>
                <a:lnTo>
                  <a:pt x="4255951" y="0"/>
                </a:lnTo>
              </a:path>
            </a:pathLst>
          </a:custGeom>
          <a:ln w="16509">
            <a:solidFill>
              <a:srgbClr val="6050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0" y="6563994"/>
            <a:ext cx="4347845" cy="0"/>
          </a:xfrm>
          <a:custGeom>
            <a:avLst/>
            <a:gdLst/>
            <a:ahLst/>
            <a:cxnLst/>
            <a:rect l="l" t="t" r="r" b="b"/>
            <a:pathLst>
              <a:path w="4347845">
                <a:moveTo>
                  <a:pt x="0" y="0"/>
                </a:moveTo>
                <a:lnTo>
                  <a:pt x="4347754" y="0"/>
                </a:lnTo>
              </a:path>
            </a:pathLst>
          </a:custGeom>
          <a:ln w="16510">
            <a:solidFill>
              <a:srgbClr val="6051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0" y="6579234"/>
            <a:ext cx="4448175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902" y="0"/>
                </a:lnTo>
              </a:path>
            </a:pathLst>
          </a:custGeom>
          <a:ln w="16510">
            <a:solidFill>
              <a:srgbClr val="615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0" y="6594475"/>
            <a:ext cx="4548505" cy="0"/>
          </a:xfrm>
          <a:custGeom>
            <a:avLst/>
            <a:gdLst/>
            <a:ahLst/>
            <a:cxnLst/>
            <a:rect l="l" t="t" r="r" b="b"/>
            <a:pathLst>
              <a:path w="4548505">
                <a:moveTo>
                  <a:pt x="0" y="0"/>
                </a:moveTo>
                <a:lnTo>
                  <a:pt x="4548051" y="0"/>
                </a:lnTo>
              </a:path>
            </a:pathLst>
          </a:custGeom>
          <a:ln w="16509">
            <a:solidFill>
              <a:srgbClr val="6253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0" y="6609715"/>
            <a:ext cx="4648200" cy="0"/>
          </a:xfrm>
          <a:custGeom>
            <a:avLst/>
            <a:gdLst/>
            <a:ahLst/>
            <a:cxnLst/>
            <a:rect l="l" t="t" r="r" b="b"/>
            <a:pathLst>
              <a:path w="4648200">
                <a:moveTo>
                  <a:pt x="0" y="0"/>
                </a:moveTo>
                <a:lnTo>
                  <a:pt x="4648200" y="0"/>
                </a:lnTo>
              </a:path>
            </a:pathLst>
          </a:custGeom>
          <a:ln w="16510">
            <a:solidFill>
              <a:srgbClr val="6353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0" y="6624955"/>
            <a:ext cx="4748530" cy="0"/>
          </a:xfrm>
          <a:custGeom>
            <a:avLst/>
            <a:gdLst/>
            <a:ahLst/>
            <a:cxnLst/>
            <a:rect l="l" t="t" r="r" b="b"/>
            <a:pathLst>
              <a:path w="4748530">
                <a:moveTo>
                  <a:pt x="0" y="0"/>
                </a:moveTo>
                <a:lnTo>
                  <a:pt x="4748348" y="0"/>
                </a:lnTo>
              </a:path>
            </a:pathLst>
          </a:custGeom>
          <a:ln w="16510">
            <a:solidFill>
              <a:srgbClr val="6454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0" y="6638925"/>
            <a:ext cx="4840605" cy="0"/>
          </a:xfrm>
          <a:custGeom>
            <a:avLst/>
            <a:gdLst/>
            <a:ahLst/>
            <a:cxnLst/>
            <a:rect l="l" t="t" r="r" b="b"/>
            <a:pathLst>
              <a:path w="4840605">
                <a:moveTo>
                  <a:pt x="0" y="0"/>
                </a:moveTo>
                <a:lnTo>
                  <a:pt x="4840151" y="0"/>
                </a:lnTo>
              </a:path>
            </a:pathLst>
          </a:custGeom>
          <a:ln w="16509">
            <a:solidFill>
              <a:srgbClr val="6455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0" y="6654165"/>
            <a:ext cx="4940300" cy="0"/>
          </a:xfrm>
          <a:custGeom>
            <a:avLst/>
            <a:gdLst/>
            <a:ahLst/>
            <a:cxnLst/>
            <a:rect l="l" t="t" r="r" b="b"/>
            <a:pathLst>
              <a:path w="4940300">
                <a:moveTo>
                  <a:pt x="0" y="0"/>
                </a:moveTo>
                <a:lnTo>
                  <a:pt x="4940300" y="0"/>
                </a:lnTo>
              </a:path>
            </a:pathLst>
          </a:custGeom>
          <a:ln w="16509">
            <a:solidFill>
              <a:srgbClr val="6656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0" y="6669405"/>
            <a:ext cx="5040630" cy="0"/>
          </a:xfrm>
          <a:custGeom>
            <a:avLst/>
            <a:gdLst/>
            <a:ahLst/>
            <a:cxnLst/>
            <a:rect l="l" t="t" r="r" b="b"/>
            <a:pathLst>
              <a:path w="5040630">
                <a:moveTo>
                  <a:pt x="0" y="0"/>
                </a:moveTo>
                <a:lnTo>
                  <a:pt x="5040448" y="0"/>
                </a:lnTo>
              </a:path>
            </a:pathLst>
          </a:custGeom>
          <a:ln w="16510">
            <a:solidFill>
              <a:srgbClr val="6657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0" y="6684644"/>
            <a:ext cx="5140960" cy="0"/>
          </a:xfrm>
          <a:custGeom>
            <a:avLst/>
            <a:gdLst/>
            <a:ahLst/>
            <a:cxnLst/>
            <a:rect l="l" t="t" r="r" b="b"/>
            <a:pathLst>
              <a:path w="5140960">
                <a:moveTo>
                  <a:pt x="0" y="0"/>
                </a:moveTo>
                <a:lnTo>
                  <a:pt x="5140597" y="0"/>
                </a:lnTo>
              </a:path>
            </a:pathLst>
          </a:custGeom>
          <a:ln w="16510">
            <a:solidFill>
              <a:srgbClr val="6758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0" y="6698615"/>
            <a:ext cx="5232400" cy="0"/>
          </a:xfrm>
          <a:custGeom>
            <a:avLst/>
            <a:gdLst/>
            <a:ahLst/>
            <a:cxnLst/>
            <a:rect l="l" t="t" r="r" b="b"/>
            <a:pathLst>
              <a:path w="5232400">
                <a:moveTo>
                  <a:pt x="0" y="0"/>
                </a:moveTo>
                <a:lnTo>
                  <a:pt x="5232400" y="0"/>
                </a:lnTo>
              </a:path>
            </a:pathLst>
          </a:custGeom>
          <a:ln w="16509">
            <a:solidFill>
              <a:srgbClr val="675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0" y="6713855"/>
            <a:ext cx="5332730" cy="0"/>
          </a:xfrm>
          <a:custGeom>
            <a:avLst/>
            <a:gdLst/>
            <a:ahLst/>
            <a:cxnLst/>
            <a:rect l="l" t="t" r="r" b="b"/>
            <a:pathLst>
              <a:path w="5332730">
                <a:moveTo>
                  <a:pt x="0" y="0"/>
                </a:moveTo>
                <a:lnTo>
                  <a:pt x="5332548" y="0"/>
                </a:lnTo>
              </a:path>
            </a:pathLst>
          </a:custGeom>
          <a:ln w="16510">
            <a:solidFill>
              <a:srgbClr val="6859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0" y="6729094"/>
            <a:ext cx="5433060" cy="0"/>
          </a:xfrm>
          <a:custGeom>
            <a:avLst/>
            <a:gdLst/>
            <a:ahLst/>
            <a:cxnLst/>
            <a:rect l="l" t="t" r="r" b="b"/>
            <a:pathLst>
              <a:path w="5433060">
                <a:moveTo>
                  <a:pt x="0" y="0"/>
                </a:moveTo>
                <a:lnTo>
                  <a:pt x="5432697" y="0"/>
                </a:lnTo>
              </a:path>
            </a:pathLst>
          </a:custGeom>
          <a:ln w="16510">
            <a:solidFill>
              <a:srgbClr val="695A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0" y="6744334"/>
            <a:ext cx="5533390" cy="0"/>
          </a:xfrm>
          <a:custGeom>
            <a:avLst/>
            <a:gdLst/>
            <a:ahLst/>
            <a:cxnLst/>
            <a:rect l="l" t="t" r="r" b="b"/>
            <a:pathLst>
              <a:path w="5533390">
                <a:moveTo>
                  <a:pt x="0" y="0"/>
                </a:moveTo>
                <a:lnTo>
                  <a:pt x="5532845" y="0"/>
                </a:lnTo>
              </a:path>
            </a:pathLst>
          </a:custGeom>
          <a:ln w="16509">
            <a:solidFill>
              <a:srgbClr val="6A5B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0" y="6758940"/>
            <a:ext cx="5624830" cy="0"/>
          </a:xfrm>
          <a:custGeom>
            <a:avLst/>
            <a:gdLst/>
            <a:ahLst/>
            <a:cxnLst/>
            <a:rect l="l" t="t" r="r" b="b"/>
            <a:pathLst>
              <a:path w="5624830">
                <a:moveTo>
                  <a:pt x="0" y="0"/>
                </a:moveTo>
                <a:lnTo>
                  <a:pt x="5624648" y="0"/>
                </a:lnTo>
              </a:path>
            </a:pathLst>
          </a:custGeom>
          <a:ln w="15240">
            <a:solidFill>
              <a:srgbClr val="6B5C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0" y="6773544"/>
            <a:ext cx="5725160" cy="0"/>
          </a:xfrm>
          <a:custGeom>
            <a:avLst/>
            <a:gdLst/>
            <a:ahLst/>
            <a:cxnLst/>
            <a:rect l="l" t="t" r="r" b="b"/>
            <a:pathLst>
              <a:path w="5725160">
                <a:moveTo>
                  <a:pt x="0" y="0"/>
                </a:moveTo>
                <a:lnTo>
                  <a:pt x="5724797" y="0"/>
                </a:lnTo>
              </a:path>
            </a:pathLst>
          </a:custGeom>
          <a:ln w="16509">
            <a:solidFill>
              <a:srgbClr val="6B5D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0" y="6788784"/>
            <a:ext cx="5825490" cy="0"/>
          </a:xfrm>
          <a:custGeom>
            <a:avLst/>
            <a:gdLst/>
            <a:ahLst/>
            <a:cxnLst/>
            <a:rect l="l" t="t" r="r" b="b"/>
            <a:pathLst>
              <a:path w="5825490">
                <a:moveTo>
                  <a:pt x="0" y="0"/>
                </a:moveTo>
                <a:lnTo>
                  <a:pt x="5824945" y="0"/>
                </a:lnTo>
              </a:path>
            </a:pathLst>
          </a:custGeom>
          <a:ln w="16509">
            <a:solidFill>
              <a:srgbClr val="6C5E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0" y="6804025"/>
            <a:ext cx="5925185" cy="0"/>
          </a:xfrm>
          <a:custGeom>
            <a:avLst/>
            <a:gdLst/>
            <a:ahLst/>
            <a:cxnLst/>
            <a:rect l="l" t="t" r="r" b="b"/>
            <a:pathLst>
              <a:path w="5925185">
                <a:moveTo>
                  <a:pt x="0" y="0"/>
                </a:moveTo>
                <a:lnTo>
                  <a:pt x="5925094" y="0"/>
                </a:lnTo>
              </a:path>
            </a:pathLst>
          </a:custGeom>
          <a:ln w="16510">
            <a:solidFill>
              <a:srgbClr val="6D5E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0" y="6818630"/>
            <a:ext cx="6017260" cy="0"/>
          </a:xfrm>
          <a:custGeom>
            <a:avLst/>
            <a:gdLst/>
            <a:ahLst/>
            <a:cxnLst/>
            <a:rect l="l" t="t" r="r" b="b"/>
            <a:pathLst>
              <a:path w="6017260">
                <a:moveTo>
                  <a:pt x="0" y="0"/>
                </a:moveTo>
                <a:lnTo>
                  <a:pt x="6016897" y="0"/>
                </a:lnTo>
              </a:path>
            </a:pathLst>
          </a:custGeom>
          <a:ln w="15240">
            <a:solidFill>
              <a:srgbClr val="6E5F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0" y="6833234"/>
            <a:ext cx="6117590" cy="0"/>
          </a:xfrm>
          <a:custGeom>
            <a:avLst/>
            <a:gdLst/>
            <a:ahLst/>
            <a:cxnLst/>
            <a:rect l="l" t="t" r="r" b="b"/>
            <a:pathLst>
              <a:path w="6117590">
                <a:moveTo>
                  <a:pt x="0" y="0"/>
                </a:moveTo>
                <a:lnTo>
                  <a:pt x="6117045" y="0"/>
                </a:lnTo>
              </a:path>
            </a:pathLst>
          </a:custGeom>
          <a:ln w="16510">
            <a:solidFill>
              <a:srgbClr val="6E6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0" y="6848475"/>
            <a:ext cx="6217285" cy="0"/>
          </a:xfrm>
          <a:custGeom>
            <a:avLst/>
            <a:gdLst/>
            <a:ahLst/>
            <a:cxnLst/>
            <a:rect l="l" t="t" r="r" b="b"/>
            <a:pathLst>
              <a:path w="6217285">
                <a:moveTo>
                  <a:pt x="0" y="0"/>
                </a:moveTo>
                <a:lnTo>
                  <a:pt x="6217194" y="0"/>
                </a:lnTo>
              </a:path>
            </a:pathLst>
          </a:custGeom>
          <a:ln w="16509">
            <a:solidFill>
              <a:srgbClr val="6F6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0" y="6856730"/>
            <a:ext cx="6225540" cy="0"/>
          </a:xfrm>
          <a:custGeom>
            <a:avLst/>
            <a:gdLst/>
            <a:ahLst/>
            <a:cxnLst/>
            <a:rect l="l" t="t" r="r" b="b"/>
            <a:pathLst>
              <a:path w="6225540">
                <a:moveTo>
                  <a:pt x="0" y="0"/>
                </a:moveTo>
                <a:lnTo>
                  <a:pt x="6225540" y="0"/>
                </a:lnTo>
              </a:path>
            </a:pathLst>
          </a:custGeom>
          <a:ln w="3175">
            <a:solidFill>
              <a:srgbClr val="7062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898650" y="6021070"/>
            <a:ext cx="580390" cy="462280"/>
          </a:xfrm>
          <a:custGeom>
            <a:avLst/>
            <a:gdLst/>
            <a:ahLst/>
            <a:cxnLst/>
            <a:rect l="l" t="t" r="r" b="b"/>
            <a:pathLst>
              <a:path w="580389" h="462279">
                <a:moveTo>
                  <a:pt x="497720" y="270509"/>
                </a:moveTo>
                <a:lnTo>
                  <a:pt x="303530" y="270509"/>
                </a:lnTo>
                <a:lnTo>
                  <a:pt x="542289" y="462279"/>
                </a:lnTo>
                <a:lnTo>
                  <a:pt x="485139" y="279399"/>
                </a:lnTo>
                <a:lnTo>
                  <a:pt x="497720" y="270509"/>
                </a:lnTo>
                <a:close/>
              </a:path>
              <a:path w="580389" h="462279">
                <a:moveTo>
                  <a:pt x="66039" y="0"/>
                </a:moveTo>
                <a:lnTo>
                  <a:pt x="46989" y="0"/>
                </a:lnTo>
                <a:lnTo>
                  <a:pt x="38100" y="38099"/>
                </a:lnTo>
                <a:lnTo>
                  <a:pt x="0" y="96519"/>
                </a:lnTo>
                <a:lnTo>
                  <a:pt x="104139" y="173989"/>
                </a:lnTo>
                <a:lnTo>
                  <a:pt x="227330" y="289559"/>
                </a:lnTo>
                <a:lnTo>
                  <a:pt x="303530" y="270509"/>
                </a:lnTo>
                <a:lnTo>
                  <a:pt x="497720" y="270509"/>
                </a:lnTo>
                <a:lnTo>
                  <a:pt x="580389" y="212089"/>
                </a:lnTo>
                <a:lnTo>
                  <a:pt x="570230" y="203199"/>
                </a:lnTo>
                <a:lnTo>
                  <a:pt x="532130" y="184149"/>
                </a:lnTo>
                <a:lnTo>
                  <a:pt x="474980" y="144779"/>
                </a:lnTo>
                <a:lnTo>
                  <a:pt x="341630" y="86359"/>
                </a:lnTo>
                <a:lnTo>
                  <a:pt x="274319" y="58419"/>
                </a:lnTo>
                <a:lnTo>
                  <a:pt x="227330" y="38099"/>
                </a:lnTo>
                <a:lnTo>
                  <a:pt x="208280" y="29209"/>
                </a:lnTo>
                <a:lnTo>
                  <a:pt x="151130" y="29209"/>
                </a:lnTo>
                <a:lnTo>
                  <a:pt x="114300" y="19049"/>
                </a:lnTo>
                <a:lnTo>
                  <a:pt x="104139" y="19049"/>
                </a:lnTo>
                <a:lnTo>
                  <a:pt x="85089" y="8889"/>
                </a:lnTo>
                <a:lnTo>
                  <a:pt x="66039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083560" y="6078220"/>
            <a:ext cx="3141345" cy="779780"/>
          </a:xfrm>
          <a:custGeom>
            <a:avLst/>
            <a:gdLst/>
            <a:ahLst/>
            <a:cxnLst/>
            <a:rect l="l" t="t" r="r" b="b"/>
            <a:pathLst>
              <a:path w="3141345" h="779779">
                <a:moveTo>
                  <a:pt x="642509" y="165099"/>
                </a:moveTo>
                <a:lnTo>
                  <a:pt x="95250" y="165099"/>
                </a:lnTo>
                <a:lnTo>
                  <a:pt x="143509" y="213359"/>
                </a:lnTo>
                <a:lnTo>
                  <a:pt x="238760" y="242569"/>
                </a:lnTo>
                <a:lnTo>
                  <a:pt x="332739" y="434339"/>
                </a:lnTo>
                <a:lnTo>
                  <a:pt x="637539" y="570229"/>
                </a:lnTo>
                <a:lnTo>
                  <a:pt x="1234439" y="570229"/>
                </a:lnTo>
                <a:lnTo>
                  <a:pt x="3114402" y="779779"/>
                </a:lnTo>
                <a:lnTo>
                  <a:pt x="3141018" y="779779"/>
                </a:lnTo>
                <a:lnTo>
                  <a:pt x="1073150" y="386079"/>
                </a:lnTo>
                <a:lnTo>
                  <a:pt x="816610" y="252729"/>
                </a:lnTo>
                <a:lnTo>
                  <a:pt x="675639" y="175259"/>
                </a:lnTo>
                <a:lnTo>
                  <a:pt x="642509" y="165099"/>
                </a:lnTo>
                <a:close/>
              </a:path>
              <a:path w="3141345" h="779779">
                <a:moveTo>
                  <a:pt x="152400" y="0"/>
                </a:moveTo>
                <a:lnTo>
                  <a:pt x="57150" y="0"/>
                </a:lnTo>
                <a:lnTo>
                  <a:pt x="19050" y="39369"/>
                </a:lnTo>
                <a:lnTo>
                  <a:pt x="0" y="203199"/>
                </a:lnTo>
                <a:lnTo>
                  <a:pt x="95250" y="165099"/>
                </a:lnTo>
                <a:lnTo>
                  <a:pt x="642509" y="165099"/>
                </a:lnTo>
                <a:lnTo>
                  <a:pt x="580389" y="146049"/>
                </a:lnTo>
                <a:lnTo>
                  <a:pt x="447039" y="97789"/>
                </a:lnTo>
                <a:lnTo>
                  <a:pt x="295910" y="29209"/>
                </a:lnTo>
                <a:lnTo>
                  <a:pt x="219710" y="10159"/>
                </a:lnTo>
                <a:lnTo>
                  <a:pt x="152400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904489" y="6068059"/>
            <a:ext cx="113030" cy="97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357630" y="6098540"/>
            <a:ext cx="255270" cy="260350"/>
          </a:xfrm>
          <a:custGeom>
            <a:avLst/>
            <a:gdLst/>
            <a:ahLst/>
            <a:cxnLst/>
            <a:rect l="l" t="t" r="r" b="b"/>
            <a:pathLst>
              <a:path w="255269" h="260350">
                <a:moveTo>
                  <a:pt x="46989" y="0"/>
                </a:moveTo>
                <a:lnTo>
                  <a:pt x="0" y="0"/>
                </a:lnTo>
                <a:lnTo>
                  <a:pt x="46989" y="86360"/>
                </a:lnTo>
                <a:lnTo>
                  <a:pt x="152400" y="163830"/>
                </a:lnTo>
                <a:lnTo>
                  <a:pt x="255269" y="260350"/>
                </a:lnTo>
                <a:lnTo>
                  <a:pt x="255269" y="251460"/>
                </a:lnTo>
                <a:lnTo>
                  <a:pt x="246379" y="222250"/>
                </a:lnTo>
                <a:lnTo>
                  <a:pt x="227329" y="182880"/>
                </a:lnTo>
                <a:lnTo>
                  <a:pt x="190500" y="154940"/>
                </a:lnTo>
                <a:lnTo>
                  <a:pt x="171450" y="134620"/>
                </a:lnTo>
                <a:lnTo>
                  <a:pt x="161289" y="115570"/>
                </a:lnTo>
                <a:lnTo>
                  <a:pt x="152400" y="96520"/>
                </a:lnTo>
                <a:lnTo>
                  <a:pt x="152400" y="86360"/>
                </a:lnTo>
                <a:lnTo>
                  <a:pt x="180339" y="19050"/>
                </a:lnTo>
                <a:lnTo>
                  <a:pt x="114300" y="10160"/>
                </a:lnTo>
                <a:lnTo>
                  <a:pt x="74929" y="10160"/>
                </a:lnTo>
                <a:lnTo>
                  <a:pt x="46989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120139" y="6117590"/>
            <a:ext cx="93979" cy="977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27380" y="6049009"/>
            <a:ext cx="388620" cy="328930"/>
          </a:xfrm>
          <a:custGeom>
            <a:avLst/>
            <a:gdLst/>
            <a:ahLst/>
            <a:cxnLst/>
            <a:rect l="l" t="t" r="r" b="b"/>
            <a:pathLst>
              <a:path w="388619" h="328929">
                <a:moveTo>
                  <a:pt x="19050" y="0"/>
                </a:moveTo>
                <a:lnTo>
                  <a:pt x="0" y="0"/>
                </a:lnTo>
                <a:lnTo>
                  <a:pt x="0" y="19049"/>
                </a:lnTo>
                <a:lnTo>
                  <a:pt x="92710" y="58419"/>
                </a:lnTo>
                <a:lnTo>
                  <a:pt x="140970" y="106679"/>
                </a:lnTo>
                <a:lnTo>
                  <a:pt x="73660" y="135889"/>
                </a:lnTo>
                <a:lnTo>
                  <a:pt x="121920" y="213359"/>
                </a:lnTo>
                <a:lnTo>
                  <a:pt x="283210" y="328929"/>
                </a:lnTo>
                <a:lnTo>
                  <a:pt x="264160" y="251459"/>
                </a:lnTo>
                <a:lnTo>
                  <a:pt x="226060" y="213359"/>
                </a:lnTo>
                <a:lnTo>
                  <a:pt x="331470" y="135889"/>
                </a:lnTo>
                <a:lnTo>
                  <a:pt x="388620" y="68579"/>
                </a:lnTo>
                <a:lnTo>
                  <a:pt x="369570" y="58419"/>
                </a:lnTo>
                <a:lnTo>
                  <a:pt x="321310" y="39369"/>
                </a:lnTo>
                <a:lnTo>
                  <a:pt x="236220" y="29209"/>
                </a:lnTo>
                <a:lnTo>
                  <a:pt x="226060" y="29209"/>
                </a:lnTo>
                <a:lnTo>
                  <a:pt x="198120" y="19049"/>
                </a:lnTo>
                <a:lnTo>
                  <a:pt x="160020" y="19049"/>
                </a:lnTo>
                <a:lnTo>
                  <a:pt x="140970" y="10159"/>
                </a:lnTo>
                <a:lnTo>
                  <a:pt x="73660" y="10159"/>
                </a:lnTo>
                <a:lnTo>
                  <a:pt x="19050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33400" y="382270"/>
            <a:ext cx="7924800" cy="20650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33400" y="886460"/>
            <a:ext cx="7924800" cy="3121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33400" y="2447289"/>
            <a:ext cx="7924800" cy="3121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33400" y="4008120"/>
            <a:ext cx="7924800" cy="20675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94359" y="5568950"/>
            <a:ext cx="7863840" cy="5067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33400" y="379729"/>
            <a:ext cx="7924800" cy="56946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4984" y="6057265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5">
                <a:moveTo>
                  <a:pt x="0" y="0"/>
                </a:moveTo>
                <a:lnTo>
                  <a:pt x="209681" y="0"/>
                </a:lnTo>
              </a:path>
            </a:pathLst>
          </a:custGeom>
          <a:ln w="11429">
            <a:solidFill>
              <a:srgbClr val="4735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19190" y="6051550"/>
            <a:ext cx="88900" cy="11430"/>
          </a:xfrm>
          <a:custGeom>
            <a:avLst/>
            <a:gdLst/>
            <a:ahLst/>
            <a:cxnLst/>
            <a:rect l="l" t="t" r="r" b="b"/>
            <a:pathLst>
              <a:path w="88900" h="11429">
                <a:moveTo>
                  <a:pt x="72208" y="0"/>
                </a:moveTo>
                <a:lnTo>
                  <a:pt x="15544" y="0"/>
                </a:lnTo>
                <a:lnTo>
                  <a:pt x="0" y="11429"/>
                </a:lnTo>
                <a:lnTo>
                  <a:pt x="88537" y="11429"/>
                </a:lnTo>
                <a:lnTo>
                  <a:pt x="72208" y="0"/>
                </a:lnTo>
                <a:close/>
              </a:path>
            </a:pathLst>
          </a:custGeom>
          <a:solidFill>
            <a:srgbClr val="4735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7340" y="6068695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0" y="0"/>
                </a:moveTo>
                <a:lnTo>
                  <a:pt x="247404" y="0"/>
                </a:lnTo>
              </a:path>
            </a:pathLst>
          </a:custGeom>
          <a:ln w="11429">
            <a:solidFill>
              <a:srgbClr val="4836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03645" y="606869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410" y="0"/>
                </a:lnTo>
              </a:path>
            </a:pathLst>
          </a:custGeom>
          <a:ln w="11429">
            <a:solidFill>
              <a:srgbClr val="4836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96173" y="6084570"/>
            <a:ext cx="278130" cy="0"/>
          </a:xfrm>
          <a:custGeom>
            <a:avLst/>
            <a:gdLst/>
            <a:ahLst/>
            <a:cxnLst/>
            <a:rect l="l" t="t" r="r" b="b"/>
            <a:pathLst>
              <a:path w="278129">
                <a:moveTo>
                  <a:pt x="0" y="0"/>
                </a:moveTo>
                <a:lnTo>
                  <a:pt x="277529" y="0"/>
                </a:lnTo>
              </a:path>
            </a:pathLst>
          </a:custGeom>
          <a:ln w="3175">
            <a:solidFill>
              <a:srgbClr val="483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07815" y="6078854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848" y="0"/>
                </a:lnTo>
              </a:path>
            </a:pathLst>
          </a:custGeom>
          <a:ln w="8890">
            <a:solidFill>
              <a:srgbClr val="483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8875" y="6073775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308" y="0"/>
                </a:lnTo>
              </a:path>
            </a:pathLst>
          </a:custGeom>
          <a:ln w="3175">
            <a:solidFill>
              <a:srgbClr val="483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88100" y="607949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283" y="0"/>
                </a:lnTo>
              </a:path>
            </a:pathLst>
          </a:custGeom>
          <a:ln w="12700">
            <a:solidFill>
              <a:srgbClr val="483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77123" y="6084570"/>
            <a:ext cx="306705" cy="11430"/>
          </a:xfrm>
          <a:custGeom>
            <a:avLst/>
            <a:gdLst/>
            <a:ahLst/>
            <a:cxnLst/>
            <a:rect l="l" t="t" r="r" b="b"/>
            <a:pathLst>
              <a:path w="306704" h="11429">
                <a:moveTo>
                  <a:pt x="0" y="11429"/>
                </a:moveTo>
                <a:lnTo>
                  <a:pt x="306657" y="11429"/>
                </a:lnTo>
                <a:lnTo>
                  <a:pt x="306657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493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73358" y="6095365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633" y="0"/>
                </a:lnTo>
              </a:path>
            </a:pathLst>
          </a:custGeom>
          <a:ln w="3175">
            <a:solidFill>
              <a:srgbClr val="493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82918" y="6089650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5">
                <a:moveTo>
                  <a:pt x="0" y="0"/>
                </a:moveTo>
                <a:lnTo>
                  <a:pt x="162908" y="0"/>
                </a:lnTo>
              </a:path>
            </a:pathLst>
          </a:custGeom>
          <a:ln w="10160">
            <a:solidFill>
              <a:srgbClr val="493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59046" y="6106795"/>
            <a:ext cx="334645" cy="0"/>
          </a:xfrm>
          <a:custGeom>
            <a:avLst/>
            <a:gdLst/>
            <a:ahLst/>
            <a:cxnLst/>
            <a:rect l="l" t="t" r="r" b="b"/>
            <a:pathLst>
              <a:path w="334645">
                <a:moveTo>
                  <a:pt x="0" y="0"/>
                </a:moveTo>
                <a:lnTo>
                  <a:pt x="334251" y="0"/>
                </a:lnTo>
              </a:path>
            </a:pathLst>
          </a:custGeom>
          <a:ln w="3175">
            <a:solidFill>
              <a:srgbClr val="4A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69715" y="6094729"/>
            <a:ext cx="318135" cy="11430"/>
          </a:xfrm>
          <a:custGeom>
            <a:avLst/>
            <a:gdLst/>
            <a:ahLst/>
            <a:cxnLst/>
            <a:rect l="l" t="t" r="r" b="b"/>
            <a:pathLst>
              <a:path w="318135" h="11429">
                <a:moveTo>
                  <a:pt x="0" y="11430"/>
                </a:moveTo>
                <a:lnTo>
                  <a:pt x="317984" y="11430"/>
                </a:lnTo>
                <a:lnTo>
                  <a:pt x="317984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A39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22968" y="6101079"/>
            <a:ext cx="248285" cy="0"/>
          </a:xfrm>
          <a:custGeom>
            <a:avLst/>
            <a:gdLst/>
            <a:ahLst/>
            <a:cxnLst/>
            <a:rect l="l" t="t" r="r" b="b"/>
            <a:pathLst>
              <a:path w="248285">
                <a:moveTo>
                  <a:pt x="0" y="0"/>
                </a:moveTo>
                <a:lnTo>
                  <a:pt x="248258" y="0"/>
                </a:lnTo>
              </a:path>
            </a:pathLst>
          </a:custGeom>
          <a:ln w="12700">
            <a:solidFill>
              <a:srgbClr val="4A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39615" y="6111875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3200" y="0"/>
                </a:lnTo>
              </a:path>
            </a:pathLst>
          </a:custGeom>
          <a:ln w="11430">
            <a:solidFill>
              <a:srgbClr val="4B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80535" y="6111875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0" y="0"/>
                </a:moveTo>
                <a:lnTo>
                  <a:pt x="305205" y="0"/>
                </a:lnTo>
              </a:path>
            </a:pathLst>
          </a:custGeom>
          <a:ln w="11430">
            <a:solidFill>
              <a:srgbClr val="4B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44240" y="6115050"/>
            <a:ext cx="22225" cy="2540"/>
          </a:xfrm>
          <a:custGeom>
            <a:avLst/>
            <a:gdLst/>
            <a:ahLst/>
            <a:cxnLst/>
            <a:rect l="l" t="t" r="r" b="b"/>
            <a:pathLst>
              <a:path w="22225" h="2539">
                <a:moveTo>
                  <a:pt x="12849" y="0"/>
                </a:moveTo>
                <a:lnTo>
                  <a:pt x="0" y="2540"/>
                </a:lnTo>
                <a:lnTo>
                  <a:pt x="21814" y="2540"/>
                </a:lnTo>
                <a:lnTo>
                  <a:pt x="12849" y="0"/>
                </a:lnTo>
                <a:close/>
              </a:path>
            </a:pathLst>
          </a:custGeom>
          <a:solidFill>
            <a:srgbClr val="4B3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19041" y="6123304"/>
            <a:ext cx="394335" cy="0"/>
          </a:xfrm>
          <a:custGeom>
            <a:avLst/>
            <a:gdLst/>
            <a:ahLst/>
            <a:cxnLst/>
            <a:rect l="l" t="t" r="r" b="b"/>
            <a:pathLst>
              <a:path w="394335">
                <a:moveTo>
                  <a:pt x="0" y="0"/>
                </a:moveTo>
                <a:lnTo>
                  <a:pt x="393852" y="0"/>
                </a:lnTo>
              </a:path>
            </a:pathLst>
          </a:custGeom>
          <a:ln w="11429">
            <a:solidFill>
              <a:srgbClr val="4C3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32798" y="6123304"/>
            <a:ext cx="369570" cy="0"/>
          </a:xfrm>
          <a:custGeom>
            <a:avLst/>
            <a:gdLst/>
            <a:ahLst/>
            <a:cxnLst/>
            <a:rect l="l" t="t" r="r" b="b"/>
            <a:pathLst>
              <a:path w="369570">
                <a:moveTo>
                  <a:pt x="0" y="0"/>
                </a:moveTo>
                <a:lnTo>
                  <a:pt x="369271" y="0"/>
                </a:lnTo>
              </a:path>
            </a:pathLst>
          </a:custGeom>
          <a:ln w="11429">
            <a:solidFill>
              <a:srgbClr val="4C3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86418" y="612330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77" y="0"/>
                </a:lnTo>
              </a:path>
            </a:pathLst>
          </a:custGeom>
          <a:ln w="11429">
            <a:solidFill>
              <a:srgbClr val="4C3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16115" y="6127750"/>
            <a:ext cx="2501265" cy="12700"/>
          </a:xfrm>
          <a:custGeom>
            <a:avLst/>
            <a:gdLst/>
            <a:ahLst/>
            <a:cxnLst/>
            <a:rect l="l" t="t" r="r" b="b"/>
            <a:pathLst>
              <a:path w="2501265" h="12700">
                <a:moveTo>
                  <a:pt x="495659" y="0"/>
                </a:moveTo>
                <a:lnTo>
                  <a:pt x="105212" y="0"/>
                </a:lnTo>
                <a:lnTo>
                  <a:pt x="86924" y="10159"/>
                </a:lnTo>
                <a:lnTo>
                  <a:pt x="10724" y="10159"/>
                </a:lnTo>
                <a:lnTo>
                  <a:pt x="0" y="12700"/>
                </a:lnTo>
                <a:lnTo>
                  <a:pt x="506857" y="12700"/>
                </a:lnTo>
                <a:lnTo>
                  <a:pt x="495659" y="0"/>
                </a:lnTo>
                <a:close/>
              </a:path>
              <a:path w="2501265" h="12700">
                <a:moveTo>
                  <a:pt x="2484140" y="0"/>
                </a:moveTo>
                <a:lnTo>
                  <a:pt x="2121987" y="0"/>
                </a:lnTo>
                <a:lnTo>
                  <a:pt x="2079554" y="10159"/>
                </a:lnTo>
                <a:lnTo>
                  <a:pt x="1833174" y="10159"/>
                </a:lnTo>
                <a:lnTo>
                  <a:pt x="1828890" y="12700"/>
                </a:lnTo>
                <a:lnTo>
                  <a:pt x="2500718" y="12700"/>
                </a:lnTo>
                <a:lnTo>
                  <a:pt x="2498654" y="10159"/>
                </a:lnTo>
                <a:lnTo>
                  <a:pt x="2484140" y="0"/>
                </a:lnTo>
                <a:close/>
              </a:path>
              <a:path w="2501265" h="12700">
                <a:moveTo>
                  <a:pt x="785797" y="0"/>
                </a:moveTo>
                <a:lnTo>
                  <a:pt x="676727" y="0"/>
                </a:lnTo>
                <a:lnTo>
                  <a:pt x="612480" y="12700"/>
                </a:lnTo>
                <a:lnTo>
                  <a:pt x="830621" y="12700"/>
                </a:lnTo>
                <a:lnTo>
                  <a:pt x="785797" y="0"/>
                </a:lnTo>
                <a:close/>
              </a:path>
            </a:pathLst>
          </a:custGeom>
          <a:solidFill>
            <a:srgbClr val="4C3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76833" y="6149975"/>
            <a:ext cx="554990" cy="0"/>
          </a:xfrm>
          <a:custGeom>
            <a:avLst/>
            <a:gdLst/>
            <a:ahLst/>
            <a:cxnLst/>
            <a:rect l="l" t="t" r="r" b="b"/>
            <a:pathLst>
              <a:path w="554989">
                <a:moveTo>
                  <a:pt x="0" y="0"/>
                </a:moveTo>
                <a:lnTo>
                  <a:pt x="554537" y="0"/>
                </a:lnTo>
              </a:path>
            </a:pathLst>
          </a:custGeom>
          <a:ln w="3175">
            <a:solidFill>
              <a:srgbClr val="4D3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00029" y="6144259"/>
            <a:ext cx="526415" cy="0"/>
          </a:xfrm>
          <a:custGeom>
            <a:avLst/>
            <a:gdLst/>
            <a:ahLst/>
            <a:cxnLst/>
            <a:rect l="l" t="t" r="r" b="b"/>
            <a:pathLst>
              <a:path w="526414">
                <a:moveTo>
                  <a:pt x="0" y="0"/>
                </a:moveTo>
                <a:lnTo>
                  <a:pt x="526303" y="0"/>
                </a:lnTo>
              </a:path>
            </a:pathLst>
          </a:custGeom>
          <a:ln w="10159">
            <a:solidFill>
              <a:srgbClr val="4D3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27870" y="6144895"/>
            <a:ext cx="697230" cy="0"/>
          </a:xfrm>
          <a:custGeom>
            <a:avLst/>
            <a:gdLst/>
            <a:ahLst/>
            <a:cxnLst/>
            <a:rect l="l" t="t" r="r" b="b"/>
            <a:pathLst>
              <a:path w="697229">
                <a:moveTo>
                  <a:pt x="0" y="0"/>
                </a:moveTo>
                <a:lnTo>
                  <a:pt x="697218" y="0"/>
                </a:lnTo>
              </a:path>
            </a:pathLst>
          </a:custGeom>
          <a:ln w="11429">
            <a:solidFill>
              <a:srgbClr val="4D3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77198" y="6144895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0" y="0"/>
                </a:moveTo>
                <a:lnTo>
                  <a:pt x="305397" y="0"/>
                </a:lnTo>
              </a:path>
            </a:pathLst>
          </a:custGeom>
          <a:ln w="11429">
            <a:solidFill>
              <a:srgbClr val="4D3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43654" y="6149340"/>
            <a:ext cx="2590800" cy="12700"/>
          </a:xfrm>
          <a:custGeom>
            <a:avLst/>
            <a:gdLst/>
            <a:ahLst/>
            <a:cxnLst/>
            <a:rect l="l" t="t" r="r" b="b"/>
            <a:pathLst>
              <a:path w="2590800" h="12700">
                <a:moveTo>
                  <a:pt x="587156" y="0"/>
                </a:moveTo>
                <a:lnTo>
                  <a:pt x="34925" y="0"/>
                </a:lnTo>
                <a:lnTo>
                  <a:pt x="0" y="12700"/>
                </a:lnTo>
                <a:lnTo>
                  <a:pt x="970989" y="12700"/>
                </a:lnTo>
                <a:lnTo>
                  <a:pt x="965835" y="8890"/>
                </a:lnTo>
                <a:lnTo>
                  <a:pt x="594995" y="8890"/>
                </a:lnTo>
                <a:lnTo>
                  <a:pt x="587156" y="0"/>
                </a:lnTo>
                <a:close/>
              </a:path>
              <a:path w="2590800" h="12700">
                <a:moveTo>
                  <a:pt x="934458" y="0"/>
                </a:moveTo>
                <a:lnTo>
                  <a:pt x="639967" y="0"/>
                </a:lnTo>
                <a:lnTo>
                  <a:pt x="594995" y="8890"/>
                </a:lnTo>
                <a:lnTo>
                  <a:pt x="965835" y="8890"/>
                </a:lnTo>
                <a:lnTo>
                  <a:pt x="934458" y="0"/>
                </a:lnTo>
                <a:close/>
              </a:path>
              <a:path w="2590800" h="12700">
                <a:moveTo>
                  <a:pt x="2580401" y="0"/>
                </a:moveTo>
                <a:lnTo>
                  <a:pt x="1886357" y="0"/>
                </a:lnTo>
                <a:lnTo>
                  <a:pt x="1864938" y="12700"/>
                </a:lnTo>
                <a:lnTo>
                  <a:pt x="2590720" y="12700"/>
                </a:lnTo>
                <a:lnTo>
                  <a:pt x="2580401" y="0"/>
                </a:lnTo>
                <a:close/>
              </a:path>
            </a:pathLst>
          </a:custGeom>
          <a:solidFill>
            <a:srgbClr val="4E3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17223" y="6171565"/>
            <a:ext cx="1010919" cy="0"/>
          </a:xfrm>
          <a:custGeom>
            <a:avLst/>
            <a:gdLst/>
            <a:ahLst/>
            <a:cxnLst/>
            <a:rect l="l" t="t" r="r" b="b"/>
            <a:pathLst>
              <a:path w="1010920">
                <a:moveTo>
                  <a:pt x="0" y="0"/>
                </a:moveTo>
                <a:lnTo>
                  <a:pt x="1010308" y="0"/>
                </a:lnTo>
              </a:path>
            </a:pathLst>
          </a:custGeom>
          <a:ln w="3809">
            <a:solidFill>
              <a:srgbClr val="4F3E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34923" y="6165215"/>
            <a:ext cx="984250" cy="0"/>
          </a:xfrm>
          <a:custGeom>
            <a:avLst/>
            <a:gdLst/>
            <a:ahLst/>
            <a:cxnLst/>
            <a:rect l="l" t="t" r="r" b="b"/>
            <a:pathLst>
              <a:path w="984250">
                <a:moveTo>
                  <a:pt x="0" y="0"/>
                </a:moveTo>
                <a:lnTo>
                  <a:pt x="984016" y="0"/>
                </a:lnTo>
              </a:path>
            </a:pathLst>
          </a:custGeom>
          <a:ln w="8890">
            <a:solidFill>
              <a:srgbClr val="4F3E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89315" y="6167120"/>
            <a:ext cx="754380" cy="0"/>
          </a:xfrm>
          <a:custGeom>
            <a:avLst/>
            <a:gdLst/>
            <a:ahLst/>
            <a:cxnLst/>
            <a:rect l="l" t="t" r="r" b="b"/>
            <a:pathLst>
              <a:path w="754379">
                <a:moveTo>
                  <a:pt x="0" y="0"/>
                </a:moveTo>
                <a:lnTo>
                  <a:pt x="754346" y="0"/>
                </a:lnTo>
              </a:path>
            </a:pathLst>
          </a:custGeom>
          <a:ln w="12700">
            <a:solidFill>
              <a:srgbClr val="4F3E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88012" y="6181725"/>
            <a:ext cx="1052195" cy="0"/>
          </a:xfrm>
          <a:custGeom>
            <a:avLst/>
            <a:gdLst/>
            <a:ahLst/>
            <a:cxnLst/>
            <a:rect l="l" t="t" r="r" b="b"/>
            <a:pathLst>
              <a:path w="1052195">
                <a:moveTo>
                  <a:pt x="0" y="0"/>
                </a:moveTo>
                <a:lnTo>
                  <a:pt x="1051667" y="0"/>
                </a:lnTo>
              </a:path>
            </a:pathLst>
          </a:custGeom>
          <a:ln w="3810">
            <a:solidFill>
              <a:srgbClr val="4F3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04443" y="6176009"/>
            <a:ext cx="1029335" cy="0"/>
          </a:xfrm>
          <a:custGeom>
            <a:avLst/>
            <a:gdLst/>
            <a:ahLst/>
            <a:cxnLst/>
            <a:rect l="l" t="t" r="r" b="b"/>
            <a:pathLst>
              <a:path w="1029335">
                <a:moveTo>
                  <a:pt x="0" y="0"/>
                </a:moveTo>
                <a:lnTo>
                  <a:pt x="1029101" y="0"/>
                </a:lnTo>
              </a:path>
            </a:pathLst>
          </a:custGeom>
          <a:ln w="7619">
            <a:solidFill>
              <a:srgbClr val="4F3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72180" y="6177915"/>
            <a:ext cx="779780" cy="0"/>
          </a:xfrm>
          <a:custGeom>
            <a:avLst/>
            <a:gdLst/>
            <a:ahLst/>
            <a:cxnLst/>
            <a:rect l="l" t="t" r="r" b="b"/>
            <a:pathLst>
              <a:path w="779779">
                <a:moveTo>
                  <a:pt x="0" y="0"/>
                </a:moveTo>
                <a:lnTo>
                  <a:pt x="779737" y="0"/>
                </a:lnTo>
              </a:path>
            </a:pathLst>
          </a:custGeom>
          <a:ln w="11429">
            <a:solidFill>
              <a:srgbClr val="4F3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59297" y="6192520"/>
            <a:ext cx="1086485" cy="0"/>
          </a:xfrm>
          <a:custGeom>
            <a:avLst/>
            <a:gdLst/>
            <a:ahLst/>
            <a:cxnLst/>
            <a:rect l="l" t="t" r="r" b="b"/>
            <a:pathLst>
              <a:path w="1086485">
                <a:moveTo>
                  <a:pt x="0" y="0"/>
                </a:moveTo>
                <a:lnTo>
                  <a:pt x="1085940" y="0"/>
                </a:lnTo>
              </a:path>
            </a:pathLst>
          </a:custGeom>
          <a:ln w="5079">
            <a:solidFill>
              <a:srgbClr val="503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75233" y="618617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735" y="0"/>
                </a:lnTo>
              </a:path>
            </a:pathLst>
          </a:custGeom>
          <a:ln w="7620">
            <a:solidFill>
              <a:srgbClr val="503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52902" y="6188709"/>
            <a:ext cx="808355" cy="0"/>
          </a:xfrm>
          <a:custGeom>
            <a:avLst/>
            <a:gdLst/>
            <a:ahLst/>
            <a:cxnLst/>
            <a:rect l="l" t="t" r="r" b="b"/>
            <a:pathLst>
              <a:path w="808354">
                <a:moveTo>
                  <a:pt x="0" y="0"/>
                </a:moveTo>
                <a:lnTo>
                  <a:pt x="808301" y="0"/>
                </a:lnTo>
              </a:path>
            </a:pathLst>
          </a:custGeom>
          <a:ln w="12700">
            <a:solidFill>
              <a:srgbClr val="503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34386" y="6199504"/>
            <a:ext cx="1117600" cy="0"/>
          </a:xfrm>
          <a:custGeom>
            <a:avLst/>
            <a:gdLst/>
            <a:ahLst/>
            <a:cxnLst/>
            <a:rect l="l" t="t" r="r" b="b"/>
            <a:pathLst>
              <a:path w="1117600">
                <a:moveTo>
                  <a:pt x="0" y="0"/>
                </a:moveTo>
                <a:lnTo>
                  <a:pt x="1117391" y="0"/>
                </a:lnTo>
              </a:path>
            </a:pathLst>
          </a:custGeom>
          <a:ln w="11429">
            <a:solidFill>
              <a:srgbClr val="514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35767" y="6199504"/>
            <a:ext cx="833755" cy="0"/>
          </a:xfrm>
          <a:custGeom>
            <a:avLst/>
            <a:gdLst/>
            <a:ahLst/>
            <a:cxnLst/>
            <a:rect l="l" t="t" r="r" b="b"/>
            <a:pathLst>
              <a:path w="833754">
                <a:moveTo>
                  <a:pt x="0" y="0"/>
                </a:moveTo>
                <a:lnTo>
                  <a:pt x="833692" y="0"/>
                </a:lnTo>
              </a:path>
            </a:pathLst>
          </a:custGeom>
          <a:ln w="11429">
            <a:solidFill>
              <a:srgbClr val="514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11965" y="6210934"/>
            <a:ext cx="1146175" cy="0"/>
          </a:xfrm>
          <a:custGeom>
            <a:avLst/>
            <a:gdLst/>
            <a:ahLst/>
            <a:cxnLst/>
            <a:rect l="l" t="t" r="r" b="b"/>
            <a:pathLst>
              <a:path w="1146175">
                <a:moveTo>
                  <a:pt x="0" y="0"/>
                </a:moveTo>
                <a:lnTo>
                  <a:pt x="1145696" y="0"/>
                </a:lnTo>
              </a:path>
            </a:pathLst>
          </a:custGeom>
          <a:ln w="11429">
            <a:solidFill>
              <a:srgbClr val="524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16489" y="6210934"/>
            <a:ext cx="862330" cy="0"/>
          </a:xfrm>
          <a:custGeom>
            <a:avLst/>
            <a:gdLst/>
            <a:ahLst/>
            <a:cxnLst/>
            <a:rect l="l" t="t" r="r" b="b"/>
            <a:pathLst>
              <a:path w="862329">
                <a:moveTo>
                  <a:pt x="0" y="0"/>
                </a:moveTo>
                <a:lnTo>
                  <a:pt x="862256" y="0"/>
                </a:lnTo>
              </a:path>
            </a:pathLst>
          </a:custGeom>
          <a:ln w="11429">
            <a:solidFill>
              <a:srgbClr val="524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93636" y="6225540"/>
            <a:ext cx="1169035" cy="0"/>
          </a:xfrm>
          <a:custGeom>
            <a:avLst/>
            <a:gdLst/>
            <a:ahLst/>
            <a:cxnLst/>
            <a:rect l="l" t="t" r="r" b="b"/>
            <a:pathLst>
              <a:path w="1169035">
                <a:moveTo>
                  <a:pt x="0" y="0"/>
                </a:moveTo>
                <a:lnTo>
                  <a:pt x="1168602" y="0"/>
                </a:lnTo>
              </a:path>
            </a:pathLst>
          </a:custGeom>
          <a:ln w="5079">
            <a:solidFill>
              <a:srgbClr val="53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06983" y="6219190"/>
            <a:ext cx="1152525" cy="0"/>
          </a:xfrm>
          <a:custGeom>
            <a:avLst/>
            <a:gdLst/>
            <a:ahLst/>
            <a:cxnLst/>
            <a:rect l="l" t="t" r="r" b="b"/>
            <a:pathLst>
              <a:path w="1152525">
                <a:moveTo>
                  <a:pt x="0" y="0"/>
                </a:moveTo>
                <a:lnTo>
                  <a:pt x="1151986" y="0"/>
                </a:lnTo>
              </a:path>
            </a:pathLst>
          </a:custGeom>
          <a:ln w="7620">
            <a:solidFill>
              <a:srgbClr val="53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98547" y="6225540"/>
            <a:ext cx="887730" cy="0"/>
          </a:xfrm>
          <a:custGeom>
            <a:avLst/>
            <a:gdLst/>
            <a:ahLst/>
            <a:cxnLst/>
            <a:rect l="l" t="t" r="r" b="b"/>
            <a:pathLst>
              <a:path w="887729">
                <a:moveTo>
                  <a:pt x="0" y="0"/>
                </a:moveTo>
                <a:lnTo>
                  <a:pt x="887421" y="0"/>
                </a:lnTo>
              </a:path>
            </a:pathLst>
          </a:custGeom>
          <a:ln w="5079">
            <a:solidFill>
              <a:srgbClr val="53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12205" y="6219190"/>
            <a:ext cx="868680" cy="0"/>
          </a:xfrm>
          <a:custGeom>
            <a:avLst/>
            <a:gdLst/>
            <a:ahLst/>
            <a:cxnLst/>
            <a:rect l="l" t="t" r="r" b="b"/>
            <a:pathLst>
              <a:path w="868679">
                <a:moveTo>
                  <a:pt x="0" y="0"/>
                </a:moveTo>
                <a:lnTo>
                  <a:pt x="868604" y="0"/>
                </a:lnTo>
              </a:path>
            </a:pathLst>
          </a:custGeom>
          <a:ln w="7620">
            <a:solidFill>
              <a:srgbClr val="53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64267" y="6232525"/>
            <a:ext cx="1204595" cy="0"/>
          </a:xfrm>
          <a:custGeom>
            <a:avLst/>
            <a:gdLst/>
            <a:ahLst/>
            <a:cxnLst/>
            <a:rect l="l" t="t" r="r" b="b"/>
            <a:pathLst>
              <a:path w="1204595">
                <a:moveTo>
                  <a:pt x="0" y="0"/>
                </a:moveTo>
                <a:lnTo>
                  <a:pt x="1204510" y="0"/>
                </a:lnTo>
              </a:path>
            </a:pathLst>
          </a:custGeom>
          <a:ln w="11430">
            <a:solidFill>
              <a:srgbClr val="534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62384" y="6232525"/>
            <a:ext cx="934085" cy="0"/>
          </a:xfrm>
          <a:custGeom>
            <a:avLst/>
            <a:gdLst/>
            <a:ahLst/>
            <a:cxnLst/>
            <a:rect l="l" t="t" r="r" b="b"/>
            <a:pathLst>
              <a:path w="934085">
                <a:moveTo>
                  <a:pt x="0" y="0"/>
                </a:moveTo>
                <a:lnTo>
                  <a:pt x="933903" y="0"/>
                </a:lnTo>
              </a:path>
            </a:pathLst>
          </a:custGeom>
          <a:ln w="11430">
            <a:solidFill>
              <a:srgbClr val="534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41583" y="6246495"/>
            <a:ext cx="1231900" cy="0"/>
          </a:xfrm>
          <a:custGeom>
            <a:avLst/>
            <a:gdLst/>
            <a:ahLst/>
            <a:cxnLst/>
            <a:rect l="l" t="t" r="r" b="b"/>
            <a:pathLst>
              <a:path w="1231900">
                <a:moveTo>
                  <a:pt x="0" y="0"/>
                </a:moveTo>
                <a:lnTo>
                  <a:pt x="1231443" y="0"/>
                </a:lnTo>
              </a:path>
            </a:pathLst>
          </a:custGeom>
          <a:ln w="6350">
            <a:solidFill>
              <a:srgbClr val="5444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59862" y="6240145"/>
            <a:ext cx="1210310" cy="0"/>
          </a:xfrm>
          <a:custGeom>
            <a:avLst/>
            <a:gdLst/>
            <a:ahLst/>
            <a:cxnLst/>
            <a:rect l="l" t="t" r="r" b="b"/>
            <a:pathLst>
              <a:path w="1210310">
                <a:moveTo>
                  <a:pt x="0" y="0"/>
                </a:moveTo>
                <a:lnTo>
                  <a:pt x="1209896" y="0"/>
                </a:lnTo>
              </a:path>
            </a:pathLst>
          </a:custGeom>
          <a:ln w="6350">
            <a:solidFill>
              <a:srgbClr val="5444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29838" y="6243320"/>
            <a:ext cx="975994" cy="0"/>
          </a:xfrm>
          <a:custGeom>
            <a:avLst/>
            <a:gdLst/>
            <a:ahLst/>
            <a:cxnLst/>
            <a:rect l="l" t="t" r="r" b="b"/>
            <a:pathLst>
              <a:path w="975995">
                <a:moveTo>
                  <a:pt x="0" y="0"/>
                </a:moveTo>
                <a:lnTo>
                  <a:pt x="975736" y="0"/>
                </a:lnTo>
              </a:path>
            </a:pathLst>
          </a:custGeom>
          <a:ln w="12700">
            <a:solidFill>
              <a:srgbClr val="5444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10927" y="6257290"/>
            <a:ext cx="1268095" cy="0"/>
          </a:xfrm>
          <a:custGeom>
            <a:avLst/>
            <a:gdLst/>
            <a:ahLst/>
            <a:cxnLst/>
            <a:rect l="l" t="t" r="r" b="b"/>
            <a:pathLst>
              <a:path w="1268095">
                <a:moveTo>
                  <a:pt x="0" y="0"/>
                </a:moveTo>
                <a:lnTo>
                  <a:pt x="1267658" y="0"/>
                </a:lnTo>
              </a:path>
            </a:pathLst>
          </a:custGeom>
          <a:ln w="5079">
            <a:solidFill>
              <a:srgbClr val="554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24086" y="6251575"/>
            <a:ext cx="1251585" cy="0"/>
          </a:xfrm>
          <a:custGeom>
            <a:avLst/>
            <a:gdLst/>
            <a:ahLst/>
            <a:cxnLst/>
            <a:rect l="l" t="t" r="r" b="b"/>
            <a:pathLst>
              <a:path w="1251585">
                <a:moveTo>
                  <a:pt x="0" y="0"/>
                </a:moveTo>
                <a:lnTo>
                  <a:pt x="1251557" y="0"/>
                </a:lnTo>
              </a:path>
            </a:pathLst>
          </a:custGeom>
          <a:ln w="6350">
            <a:solidFill>
              <a:srgbClr val="554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00908" y="6254115"/>
            <a:ext cx="1013460" cy="0"/>
          </a:xfrm>
          <a:custGeom>
            <a:avLst/>
            <a:gdLst/>
            <a:ahLst/>
            <a:cxnLst/>
            <a:rect l="l" t="t" r="r" b="b"/>
            <a:pathLst>
              <a:path w="1013459">
                <a:moveTo>
                  <a:pt x="0" y="0"/>
                </a:moveTo>
                <a:lnTo>
                  <a:pt x="1012921" y="0"/>
                </a:lnTo>
              </a:path>
            </a:pathLst>
          </a:custGeom>
          <a:ln w="11429">
            <a:solidFill>
              <a:srgbClr val="554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94458" y="6268084"/>
            <a:ext cx="1289685" cy="0"/>
          </a:xfrm>
          <a:custGeom>
            <a:avLst/>
            <a:gdLst/>
            <a:ahLst/>
            <a:cxnLst/>
            <a:rect l="l" t="t" r="r" b="b"/>
            <a:pathLst>
              <a:path w="1289685">
                <a:moveTo>
                  <a:pt x="0" y="0"/>
                </a:moveTo>
                <a:lnTo>
                  <a:pt x="1289684" y="0"/>
                </a:lnTo>
              </a:path>
            </a:pathLst>
          </a:custGeom>
          <a:ln w="6350">
            <a:solidFill>
              <a:srgbClr val="56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06482" y="6262370"/>
            <a:ext cx="1275080" cy="0"/>
          </a:xfrm>
          <a:custGeom>
            <a:avLst/>
            <a:gdLst/>
            <a:ahLst/>
            <a:cxnLst/>
            <a:rect l="l" t="t" r="r" b="b"/>
            <a:pathLst>
              <a:path w="1275079">
                <a:moveTo>
                  <a:pt x="0" y="0"/>
                </a:moveTo>
                <a:lnTo>
                  <a:pt x="1274718" y="0"/>
                </a:lnTo>
              </a:path>
            </a:pathLst>
          </a:custGeom>
          <a:ln w="5079">
            <a:solidFill>
              <a:srgbClr val="56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68361" y="6265545"/>
            <a:ext cx="1055370" cy="0"/>
          </a:xfrm>
          <a:custGeom>
            <a:avLst/>
            <a:gdLst/>
            <a:ahLst/>
            <a:cxnLst/>
            <a:rect l="l" t="t" r="r" b="b"/>
            <a:pathLst>
              <a:path w="1055370">
                <a:moveTo>
                  <a:pt x="0" y="0"/>
                </a:moveTo>
                <a:lnTo>
                  <a:pt x="1054755" y="0"/>
                </a:lnTo>
              </a:path>
            </a:pathLst>
          </a:custGeom>
          <a:ln w="11429">
            <a:solidFill>
              <a:srgbClr val="56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53294" y="6275704"/>
            <a:ext cx="1337945" cy="0"/>
          </a:xfrm>
          <a:custGeom>
            <a:avLst/>
            <a:gdLst/>
            <a:ahLst/>
            <a:cxnLst/>
            <a:rect l="l" t="t" r="r" b="b"/>
            <a:pathLst>
              <a:path w="1337945">
                <a:moveTo>
                  <a:pt x="0" y="0"/>
                </a:moveTo>
                <a:lnTo>
                  <a:pt x="1337714" y="0"/>
                </a:lnTo>
              </a:path>
            </a:pathLst>
          </a:custGeom>
          <a:ln w="11429">
            <a:solidFill>
              <a:srgbClr val="574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39431" y="6275704"/>
            <a:ext cx="1092200" cy="0"/>
          </a:xfrm>
          <a:custGeom>
            <a:avLst/>
            <a:gdLst/>
            <a:ahLst/>
            <a:cxnLst/>
            <a:rect l="l" t="t" r="r" b="b"/>
            <a:pathLst>
              <a:path w="1092200">
                <a:moveTo>
                  <a:pt x="0" y="0"/>
                </a:moveTo>
                <a:lnTo>
                  <a:pt x="1091940" y="0"/>
                </a:lnTo>
              </a:path>
            </a:pathLst>
          </a:custGeom>
          <a:ln w="11429">
            <a:solidFill>
              <a:srgbClr val="574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18010" y="6287134"/>
            <a:ext cx="1379220" cy="0"/>
          </a:xfrm>
          <a:custGeom>
            <a:avLst/>
            <a:gdLst/>
            <a:ahLst/>
            <a:cxnLst/>
            <a:rect l="l" t="t" r="r" b="b"/>
            <a:pathLst>
              <a:path w="1379220">
                <a:moveTo>
                  <a:pt x="0" y="0"/>
                </a:moveTo>
                <a:lnTo>
                  <a:pt x="1378883" y="0"/>
                </a:lnTo>
              </a:path>
            </a:pathLst>
          </a:custGeom>
          <a:ln w="11429">
            <a:solidFill>
              <a:srgbClr val="574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06885" y="6287134"/>
            <a:ext cx="1134110" cy="0"/>
          </a:xfrm>
          <a:custGeom>
            <a:avLst/>
            <a:gdLst/>
            <a:ahLst/>
            <a:cxnLst/>
            <a:rect l="l" t="t" r="r" b="b"/>
            <a:pathLst>
              <a:path w="1134109">
                <a:moveTo>
                  <a:pt x="0" y="0"/>
                </a:moveTo>
                <a:lnTo>
                  <a:pt x="1133773" y="0"/>
                </a:lnTo>
              </a:path>
            </a:pathLst>
          </a:custGeom>
          <a:ln w="11429">
            <a:solidFill>
              <a:srgbClr val="574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82726" y="6297929"/>
            <a:ext cx="1420495" cy="0"/>
          </a:xfrm>
          <a:custGeom>
            <a:avLst/>
            <a:gdLst/>
            <a:ahLst/>
            <a:cxnLst/>
            <a:rect l="l" t="t" r="r" b="b"/>
            <a:pathLst>
              <a:path w="1420495">
                <a:moveTo>
                  <a:pt x="0" y="0"/>
                </a:moveTo>
                <a:lnTo>
                  <a:pt x="1420051" y="0"/>
                </a:lnTo>
              </a:path>
            </a:pathLst>
          </a:custGeom>
          <a:ln w="12700">
            <a:solidFill>
              <a:srgbClr val="5848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74338" y="6297929"/>
            <a:ext cx="1176020" cy="0"/>
          </a:xfrm>
          <a:custGeom>
            <a:avLst/>
            <a:gdLst/>
            <a:ahLst/>
            <a:cxnLst/>
            <a:rect l="l" t="t" r="r" b="b"/>
            <a:pathLst>
              <a:path w="1176020">
                <a:moveTo>
                  <a:pt x="0" y="0"/>
                </a:moveTo>
                <a:lnTo>
                  <a:pt x="1175606" y="0"/>
                </a:lnTo>
              </a:path>
            </a:pathLst>
          </a:custGeom>
          <a:ln w="12700">
            <a:solidFill>
              <a:srgbClr val="5848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59203" y="6311900"/>
            <a:ext cx="1461770" cy="0"/>
          </a:xfrm>
          <a:custGeom>
            <a:avLst/>
            <a:gdLst/>
            <a:ahLst/>
            <a:cxnLst/>
            <a:rect l="l" t="t" r="r" b="b"/>
            <a:pathLst>
              <a:path w="1461770">
                <a:moveTo>
                  <a:pt x="0" y="0"/>
                </a:moveTo>
                <a:lnTo>
                  <a:pt x="1461672" y="0"/>
                </a:lnTo>
              </a:path>
            </a:pathLst>
          </a:custGeom>
          <a:ln w="7620">
            <a:solidFill>
              <a:srgbClr val="594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78806" y="6305550"/>
            <a:ext cx="1424940" cy="0"/>
          </a:xfrm>
          <a:custGeom>
            <a:avLst/>
            <a:gdLst/>
            <a:ahLst/>
            <a:cxnLst/>
            <a:rect l="l" t="t" r="r" b="b"/>
            <a:pathLst>
              <a:path w="1424939">
                <a:moveTo>
                  <a:pt x="0" y="0"/>
                </a:moveTo>
                <a:lnTo>
                  <a:pt x="1424626" y="0"/>
                </a:lnTo>
              </a:path>
            </a:pathLst>
          </a:custGeom>
          <a:ln w="5079">
            <a:solidFill>
              <a:srgbClr val="594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41792" y="6309359"/>
            <a:ext cx="1217930" cy="0"/>
          </a:xfrm>
          <a:custGeom>
            <a:avLst/>
            <a:gdLst/>
            <a:ahLst/>
            <a:cxnLst/>
            <a:rect l="l" t="t" r="r" b="b"/>
            <a:pathLst>
              <a:path w="1217929">
                <a:moveTo>
                  <a:pt x="0" y="0"/>
                </a:moveTo>
                <a:lnTo>
                  <a:pt x="1217440" y="0"/>
                </a:lnTo>
              </a:path>
            </a:pathLst>
          </a:custGeom>
          <a:ln w="12700">
            <a:solidFill>
              <a:srgbClr val="594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16079" y="6320154"/>
            <a:ext cx="1564005" cy="0"/>
          </a:xfrm>
          <a:custGeom>
            <a:avLst/>
            <a:gdLst/>
            <a:ahLst/>
            <a:cxnLst/>
            <a:rect l="l" t="t" r="r" b="b"/>
            <a:pathLst>
              <a:path w="1564004">
                <a:moveTo>
                  <a:pt x="0" y="0"/>
                </a:moveTo>
                <a:lnTo>
                  <a:pt x="1563964" y="0"/>
                </a:lnTo>
              </a:path>
            </a:pathLst>
          </a:custGeom>
          <a:ln w="11429">
            <a:solidFill>
              <a:srgbClr val="5A4A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312862" y="6320154"/>
            <a:ext cx="1254760" cy="0"/>
          </a:xfrm>
          <a:custGeom>
            <a:avLst/>
            <a:gdLst/>
            <a:ahLst/>
            <a:cxnLst/>
            <a:rect l="l" t="t" r="r" b="b"/>
            <a:pathLst>
              <a:path w="1254759">
                <a:moveTo>
                  <a:pt x="0" y="0"/>
                </a:moveTo>
                <a:lnTo>
                  <a:pt x="1254625" y="0"/>
                </a:lnTo>
              </a:path>
            </a:pathLst>
          </a:custGeom>
          <a:ln w="11429">
            <a:solidFill>
              <a:srgbClr val="5A4A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80795" y="6330950"/>
            <a:ext cx="1647825" cy="0"/>
          </a:xfrm>
          <a:custGeom>
            <a:avLst/>
            <a:gdLst/>
            <a:ahLst/>
            <a:cxnLst/>
            <a:rect l="l" t="t" r="r" b="b"/>
            <a:pathLst>
              <a:path w="1647825">
                <a:moveTo>
                  <a:pt x="0" y="0"/>
                </a:moveTo>
                <a:lnTo>
                  <a:pt x="1647657" y="0"/>
                </a:lnTo>
              </a:path>
            </a:pathLst>
          </a:custGeom>
          <a:ln w="12700">
            <a:solidFill>
              <a:srgbClr val="5A4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80315" y="6330950"/>
            <a:ext cx="1296670" cy="0"/>
          </a:xfrm>
          <a:custGeom>
            <a:avLst/>
            <a:gdLst/>
            <a:ahLst/>
            <a:cxnLst/>
            <a:rect l="l" t="t" r="r" b="b"/>
            <a:pathLst>
              <a:path w="1296670">
                <a:moveTo>
                  <a:pt x="0" y="0"/>
                </a:moveTo>
                <a:lnTo>
                  <a:pt x="1296458" y="0"/>
                </a:lnTo>
              </a:path>
            </a:pathLst>
          </a:custGeom>
          <a:ln w="12700">
            <a:solidFill>
              <a:srgbClr val="5A4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49431" y="6341745"/>
            <a:ext cx="1722120" cy="0"/>
          </a:xfrm>
          <a:custGeom>
            <a:avLst/>
            <a:gdLst/>
            <a:ahLst/>
            <a:cxnLst/>
            <a:rect l="l" t="t" r="r" b="b"/>
            <a:pathLst>
              <a:path w="1722120">
                <a:moveTo>
                  <a:pt x="0" y="0"/>
                </a:moveTo>
                <a:lnTo>
                  <a:pt x="1722051" y="0"/>
                </a:lnTo>
              </a:path>
            </a:pathLst>
          </a:custGeom>
          <a:ln w="11429">
            <a:solidFill>
              <a:srgbClr val="5B4B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51385" y="6341745"/>
            <a:ext cx="1334135" cy="0"/>
          </a:xfrm>
          <a:custGeom>
            <a:avLst/>
            <a:gdLst/>
            <a:ahLst/>
            <a:cxnLst/>
            <a:rect l="l" t="t" r="r" b="b"/>
            <a:pathLst>
              <a:path w="1334134">
                <a:moveTo>
                  <a:pt x="0" y="0"/>
                </a:moveTo>
                <a:lnTo>
                  <a:pt x="1333643" y="0"/>
                </a:lnTo>
              </a:path>
            </a:pathLst>
          </a:custGeom>
          <a:ln w="11429">
            <a:solidFill>
              <a:srgbClr val="5B4B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14147" y="6352540"/>
            <a:ext cx="1805939" cy="0"/>
          </a:xfrm>
          <a:custGeom>
            <a:avLst/>
            <a:gdLst/>
            <a:ahLst/>
            <a:cxnLst/>
            <a:rect l="l" t="t" r="r" b="b"/>
            <a:pathLst>
              <a:path w="1805939">
                <a:moveTo>
                  <a:pt x="0" y="0"/>
                </a:moveTo>
                <a:lnTo>
                  <a:pt x="1805745" y="0"/>
                </a:lnTo>
              </a:path>
            </a:pathLst>
          </a:custGeom>
          <a:ln w="12700">
            <a:solidFill>
              <a:srgbClr val="5C4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18838" y="6352540"/>
            <a:ext cx="1376045" cy="0"/>
          </a:xfrm>
          <a:custGeom>
            <a:avLst/>
            <a:gdLst/>
            <a:ahLst/>
            <a:cxnLst/>
            <a:rect l="l" t="t" r="r" b="b"/>
            <a:pathLst>
              <a:path w="1376045">
                <a:moveTo>
                  <a:pt x="0" y="0"/>
                </a:moveTo>
                <a:lnTo>
                  <a:pt x="1375477" y="0"/>
                </a:lnTo>
              </a:path>
            </a:pathLst>
          </a:custGeom>
          <a:ln w="12700">
            <a:solidFill>
              <a:srgbClr val="5C4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82784" y="6363334"/>
            <a:ext cx="1880235" cy="0"/>
          </a:xfrm>
          <a:custGeom>
            <a:avLst/>
            <a:gdLst/>
            <a:ahLst/>
            <a:cxnLst/>
            <a:rect l="l" t="t" r="r" b="b"/>
            <a:pathLst>
              <a:path w="1880235">
                <a:moveTo>
                  <a:pt x="0" y="0"/>
                </a:moveTo>
                <a:lnTo>
                  <a:pt x="1880139" y="0"/>
                </a:lnTo>
              </a:path>
            </a:pathLst>
          </a:custGeom>
          <a:ln w="11429">
            <a:solidFill>
              <a:srgbClr val="5D4D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89908" y="6363334"/>
            <a:ext cx="1412875" cy="0"/>
          </a:xfrm>
          <a:custGeom>
            <a:avLst/>
            <a:gdLst/>
            <a:ahLst/>
            <a:cxnLst/>
            <a:rect l="l" t="t" r="r" b="b"/>
            <a:pathLst>
              <a:path w="1412875">
                <a:moveTo>
                  <a:pt x="0" y="0"/>
                </a:moveTo>
                <a:lnTo>
                  <a:pt x="1412662" y="0"/>
                </a:lnTo>
              </a:path>
            </a:pathLst>
          </a:custGeom>
          <a:ln w="11429">
            <a:solidFill>
              <a:srgbClr val="5D4D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47500" y="6367779"/>
            <a:ext cx="3364865" cy="12700"/>
          </a:xfrm>
          <a:custGeom>
            <a:avLst/>
            <a:gdLst/>
            <a:ahLst/>
            <a:cxnLst/>
            <a:rect l="l" t="t" r="r" b="b"/>
            <a:pathLst>
              <a:path w="3364865" h="12700">
                <a:moveTo>
                  <a:pt x="1910044" y="0"/>
                </a:moveTo>
                <a:lnTo>
                  <a:pt x="39204" y="0"/>
                </a:lnTo>
                <a:lnTo>
                  <a:pt x="0" y="12700"/>
                </a:lnTo>
                <a:lnTo>
                  <a:pt x="3364357" y="12700"/>
                </a:lnTo>
                <a:lnTo>
                  <a:pt x="3358166" y="5080"/>
                </a:lnTo>
                <a:lnTo>
                  <a:pt x="1931559" y="5080"/>
                </a:lnTo>
                <a:lnTo>
                  <a:pt x="1910044" y="0"/>
                </a:lnTo>
                <a:close/>
              </a:path>
              <a:path w="3364865" h="12700">
                <a:moveTo>
                  <a:pt x="3354038" y="0"/>
                </a:moveTo>
                <a:lnTo>
                  <a:pt x="1946024" y="0"/>
                </a:lnTo>
                <a:lnTo>
                  <a:pt x="1931559" y="5080"/>
                </a:lnTo>
                <a:lnTo>
                  <a:pt x="3358166" y="5080"/>
                </a:lnTo>
                <a:lnTo>
                  <a:pt x="3354038" y="0"/>
                </a:lnTo>
                <a:close/>
              </a:path>
            </a:pathLst>
          </a:custGeom>
          <a:solidFill>
            <a:srgbClr val="5E4E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18853" y="6385559"/>
            <a:ext cx="3410585" cy="0"/>
          </a:xfrm>
          <a:custGeom>
            <a:avLst/>
            <a:gdLst/>
            <a:ahLst/>
            <a:cxnLst/>
            <a:rect l="l" t="t" r="r" b="b"/>
            <a:pathLst>
              <a:path w="3410584">
                <a:moveTo>
                  <a:pt x="0" y="0"/>
                </a:moveTo>
                <a:lnTo>
                  <a:pt x="3410105" y="0"/>
                </a:lnTo>
              </a:path>
            </a:pathLst>
          </a:custGeom>
          <a:ln w="12700">
            <a:solidFill>
              <a:srgbClr val="5E4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194126" y="6396354"/>
            <a:ext cx="3451225" cy="0"/>
          </a:xfrm>
          <a:custGeom>
            <a:avLst/>
            <a:gdLst/>
            <a:ahLst/>
            <a:cxnLst/>
            <a:rect l="l" t="t" r="r" b="b"/>
            <a:pathLst>
              <a:path w="3451225">
                <a:moveTo>
                  <a:pt x="0" y="0"/>
                </a:moveTo>
                <a:lnTo>
                  <a:pt x="3450900" y="0"/>
                </a:lnTo>
              </a:path>
            </a:pathLst>
          </a:custGeom>
          <a:ln w="11429">
            <a:solidFill>
              <a:srgbClr val="5F50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66308" y="6407784"/>
            <a:ext cx="3496945" cy="0"/>
          </a:xfrm>
          <a:custGeom>
            <a:avLst/>
            <a:gdLst/>
            <a:ahLst/>
            <a:cxnLst/>
            <a:rect l="l" t="t" r="r" b="b"/>
            <a:pathLst>
              <a:path w="3496945">
                <a:moveTo>
                  <a:pt x="0" y="0"/>
                </a:moveTo>
                <a:lnTo>
                  <a:pt x="3496794" y="0"/>
                </a:lnTo>
              </a:path>
            </a:pathLst>
          </a:custGeom>
          <a:ln w="11429">
            <a:solidFill>
              <a:srgbClr val="6051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141582" y="6417945"/>
            <a:ext cx="3537585" cy="0"/>
          </a:xfrm>
          <a:custGeom>
            <a:avLst/>
            <a:gdLst/>
            <a:ahLst/>
            <a:cxnLst/>
            <a:rect l="l" t="t" r="r" b="b"/>
            <a:pathLst>
              <a:path w="3537584">
                <a:moveTo>
                  <a:pt x="0" y="0"/>
                </a:moveTo>
                <a:lnTo>
                  <a:pt x="3537589" y="0"/>
                </a:lnTo>
              </a:path>
            </a:pathLst>
          </a:custGeom>
          <a:ln w="11429">
            <a:solidFill>
              <a:srgbClr val="6151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113764" y="6429375"/>
            <a:ext cx="3583940" cy="0"/>
          </a:xfrm>
          <a:custGeom>
            <a:avLst/>
            <a:gdLst/>
            <a:ahLst/>
            <a:cxnLst/>
            <a:rect l="l" t="t" r="r" b="b"/>
            <a:pathLst>
              <a:path w="3583940">
                <a:moveTo>
                  <a:pt x="0" y="0"/>
                </a:moveTo>
                <a:lnTo>
                  <a:pt x="3583483" y="0"/>
                </a:lnTo>
              </a:path>
            </a:pathLst>
          </a:custGeom>
          <a:ln w="11430">
            <a:solidFill>
              <a:srgbClr val="625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85946" y="6440170"/>
            <a:ext cx="3629660" cy="0"/>
          </a:xfrm>
          <a:custGeom>
            <a:avLst/>
            <a:gdLst/>
            <a:ahLst/>
            <a:cxnLst/>
            <a:rect l="l" t="t" r="r" b="b"/>
            <a:pathLst>
              <a:path w="3629659">
                <a:moveTo>
                  <a:pt x="0" y="0"/>
                </a:moveTo>
                <a:lnTo>
                  <a:pt x="3629378" y="0"/>
                </a:lnTo>
              </a:path>
            </a:pathLst>
          </a:custGeom>
          <a:ln w="12700">
            <a:solidFill>
              <a:srgbClr val="6253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61220" y="6450965"/>
            <a:ext cx="3670300" cy="0"/>
          </a:xfrm>
          <a:custGeom>
            <a:avLst/>
            <a:gdLst/>
            <a:ahLst/>
            <a:cxnLst/>
            <a:rect l="l" t="t" r="r" b="b"/>
            <a:pathLst>
              <a:path w="3670300">
                <a:moveTo>
                  <a:pt x="0" y="0"/>
                </a:moveTo>
                <a:lnTo>
                  <a:pt x="3670173" y="0"/>
                </a:lnTo>
              </a:path>
            </a:pathLst>
          </a:custGeom>
          <a:ln w="11429">
            <a:solidFill>
              <a:srgbClr val="6354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33402" y="6461759"/>
            <a:ext cx="3716654" cy="0"/>
          </a:xfrm>
          <a:custGeom>
            <a:avLst/>
            <a:gdLst/>
            <a:ahLst/>
            <a:cxnLst/>
            <a:rect l="l" t="t" r="r" b="b"/>
            <a:pathLst>
              <a:path w="3716654">
                <a:moveTo>
                  <a:pt x="0" y="0"/>
                </a:moveTo>
                <a:lnTo>
                  <a:pt x="3716067" y="0"/>
                </a:lnTo>
              </a:path>
            </a:pathLst>
          </a:custGeom>
          <a:ln w="12700">
            <a:solidFill>
              <a:srgbClr val="6455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05585" y="6473190"/>
            <a:ext cx="3762375" cy="0"/>
          </a:xfrm>
          <a:custGeom>
            <a:avLst/>
            <a:gdLst/>
            <a:ahLst/>
            <a:cxnLst/>
            <a:rect l="l" t="t" r="r" b="b"/>
            <a:pathLst>
              <a:path w="3762375">
                <a:moveTo>
                  <a:pt x="0" y="0"/>
                </a:moveTo>
                <a:lnTo>
                  <a:pt x="3761961" y="0"/>
                </a:lnTo>
              </a:path>
            </a:pathLst>
          </a:custGeom>
          <a:ln w="12700">
            <a:solidFill>
              <a:srgbClr val="6656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84868" y="6488429"/>
            <a:ext cx="3797300" cy="0"/>
          </a:xfrm>
          <a:custGeom>
            <a:avLst/>
            <a:gdLst/>
            <a:ahLst/>
            <a:cxnLst/>
            <a:rect l="l" t="t" r="r" b="b"/>
            <a:pathLst>
              <a:path w="3797300">
                <a:moveTo>
                  <a:pt x="0" y="0"/>
                </a:moveTo>
                <a:lnTo>
                  <a:pt x="3796737" y="0"/>
                </a:lnTo>
              </a:path>
            </a:pathLst>
          </a:custGeom>
          <a:ln w="3175">
            <a:solidFill>
              <a:srgbClr val="6657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97857" y="6482715"/>
            <a:ext cx="3775075" cy="0"/>
          </a:xfrm>
          <a:custGeom>
            <a:avLst/>
            <a:gdLst/>
            <a:ahLst/>
            <a:cxnLst/>
            <a:rect l="l" t="t" r="r" b="b"/>
            <a:pathLst>
              <a:path w="3775075">
                <a:moveTo>
                  <a:pt x="0" y="0"/>
                </a:moveTo>
                <a:lnTo>
                  <a:pt x="3774710" y="0"/>
                </a:lnTo>
              </a:path>
            </a:pathLst>
          </a:custGeom>
          <a:ln w="8889">
            <a:solidFill>
              <a:srgbClr val="6657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63157" y="6494779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>
                <a:moveTo>
                  <a:pt x="0" y="0"/>
                </a:moveTo>
                <a:lnTo>
                  <a:pt x="3838534" y="0"/>
                </a:lnTo>
              </a:path>
            </a:pathLst>
          </a:custGeom>
          <a:ln w="12700">
            <a:solidFill>
              <a:srgbClr val="6658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45789" y="6505575"/>
            <a:ext cx="3872229" cy="0"/>
          </a:xfrm>
          <a:custGeom>
            <a:avLst/>
            <a:gdLst/>
            <a:ahLst/>
            <a:cxnLst/>
            <a:rect l="l" t="t" r="r" b="b"/>
            <a:pathLst>
              <a:path w="3872229">
                <a:moveTo>
                  <a:pt x="0" y="0"/>
                </a:moveTo>
                <a:lnTo>
                  <a:pt x="3871971" y="0"/>
                </a:lnTo>
              </a:path>
            </a:pathLst>
          </a:custGeom>
          <a:ln w="11429">
            <a:solidFill>
              <a:srgbClr val="6758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26249" y="6516369"/>
            <a:ext cx="3909695" cy="0"/>
          </a:xfrm>
          <a:custGeom>
            <a:avLst/>
            <a:gdLst/>
            <a:ahLst/>
            <a:cxnLst/>
            <a:rect l="l" t="t" r="r" b="b"/>
            <a:pathLst>
              <a:path w="3909695">
                <a:moveTo>
                  <a:pt x="0" y="0"/>
                </a:moveTo>
                <a:lnTo>
                  <a:pt x="3909587" y="0"/>
                </a:lnTo>
              </a:path>
            </a:pathLst>
          </a:custGeom>
          <a:ln w="12700">
            <a:solidFill>
              <a:srgbClr val="685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906709" y="6527800"/>
            <a:ext cx="3947795" cy="0"/>
          </a:xfrm>
          <a:custGeom>
            <a:avLst/>
            <a:gdLst/>
            <a:ahLst/>
            <a:cxnLst/>
            <a:rect l="l" t="t" r="r" b="b"/>
            <a:pathLst>
              <a:path w="3947795">
                <a:moveTo>
                  <a:pt x="0" y="0"/>
                </a:moveTo>
                <a:lnTo>
                  <a:pt x="3947204" y="0"/>
                </a:lnTo>
              </a:path>
            </a:pathLst>
          </a:custGeom>
          <a:ln w="12700">
            <a:solidFill>
              <a:srgbClr val="695A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889340" y="6538594"/>
            <a:ext cx="3980815" cy="0"/>
          </a:xfrm>
          <a:custGeom>
            <a:avLst/>
            <a:gdLst/>
            <a:ahLst/>
            <a:cxnLst/>
            <a:rect l="l" t="t" r="r" b="b"/>
            <a:pathLst>
              <a:path w="3980815">
                <a:moveTo>
                  <a:pt x="0" y="0"/>
                </a:moveTo>
                <a:lnTo>
                  <a:pt x="3980641" y="0"/>
                </a:lnTo>
              </a:path>
            </a:pathLst>
          </a:custGeom>
          <a:ln w="11430">
            <a:solidFill>
              <a:srgbClr val="695B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869800" y="6549390"/>
            <a:ext cx="4018279" cy="0"/>
          </a:xfrm>
          <a:custGeom>
            <a:avLst/>
            <a:gdLst/>
            <a:ahLst/>
            <a:cxnLst/>
            <a:rect l="l" t="t" r="r" b="b"/>
            <a:pathLst>
              <a:path w="4018279">
                <a:moveTo>
                  <a:pt x="0" y="0"/>
                </a:moveTo>
                <a:lnTo>
                  <a:pt x="4018258" y="0"/>
                </a:lnTo>
              </a:path>
            </a:pathLst>
          </a:custGeom>
          <a:ln w="12700">
            <a:solidFill>
              <a:srgbClr val="6A5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852432" y="6560184"/>
            <a:ext cx="4051935" cy="0"/>
          </a:xfrm>
          <a:custGeom>
            <a:avLst/>
            <a:gdLst/>
            <a:ahLst/>
            <a:cxnLst/>
            <a:rect l="l" t="t" r="r" b="b"/>
            <a:pathLst>
              <a:path w="4051934">
                <a:moveTo>
                  <a:pt x="0" y="0"/>
                </a:moveTo>
                <a:lnTo>
                  <a:pt x="4051695" y="0"/>
                </a:lnTo>
              </a:path>
            </a:pathLst>
          </a:custGeom>
          <a:ln w="11429">
            <a:solidFill>
              <a:srgbClr val="6B5D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832892" y="6571615"/>
            <a:ext cx="4089400" cy="0"/>
          </a:xfrm>
          <a:custGeom>
            <a:avLst/>
            <a:gdLst/>
            <a:ahLst/>
            <a:cxnLst/>
            <a:rect l="l" t="t" r="r" b="b"/>
            <a:pathLst>
              <a:path w="4089400">
                <a:moveTo>
                  <a:pt x="0" y="0"/>
                </a:moveTo>
                <a:lnTo>
                  <a:pt x="4089311" y="0"/>
                </a:lnTo>
              </a:path>
            </a:pathLst>
          </a:custGeom>
          <a:ln w="11429">
            <a:solidFill>
              <a:srgbClr val="6C5E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813352" y="6582409"/>
            <a:ext cx="4127500" cy="0"/>
          </a:xfrm>
          <a:custGeom>
            <a:avLst/>
            <a:gdLst/>
            <a:ahLst/>
            <a:cxnLst/>
            <a:rect l="l" t="t" r="r" b="b"/>
            <a:pathLst>
              <a:path w="4127500">
                <a:moveTo>
                  <a:pt x="0" y="0"/>
                </a:moveTo>
                <a:lnTo>
                  <a:pt x="4126928" y="0"/>
                </a:lnTo>
              </a:path>
            </a:pathLst>
          </a:custGeom>
          <a:ln w="12700">
            <a:solidFill>
              <a:srgbClr val="6D5E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795983" y="6593205"/>
            <a:ext cx="4160520" cy="0"/>
          </a:xfrm>
          <a:custGeom>
            <a:avLst/>
            <a:gdLst/>
            <a:ahLst/>
            <a:cxnLst/>
            <a:rect l="l" t="t" r="r" b="b"/>
            <a:pathLst>
              <a:path w="4160520">
                <a:moveTo>
                  <a:pt x="0" y="0"/>
                </a:moveTo>
                <a:lnTo>
                  <a:pt x="4160365" y="0"/>
                </a:lnTo>
              </a:path>
            </a:pathLst>
          </a:custGeom>
          <a:ln w="11430">
            <a:solidFill>
              <a:srgbClr val="6D5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776443" y="6604000"/>
            <a:ext cx="4197985" cy="0"/>
          </a:xfrm>
          <a:custGeom>
            <a:avLst/>
            <a:gdLst/>
            <a:ahLst/>
            <a:cxnLst/>
            <a:rect l="l" t="t" r="r" b="b"/>
            <a:pathLst>
              <a:path w="4197984">
                <a:moveTo>
                  <a:pt x="0" y="0"/>
                </a:moveTo>
                <a:lnTo>
                  <a:pt x="4197982" y="0"/>
                </a:lnTo>
              </a:path>
            </a:pathLst>
          </a:custGeom>
          <a:ln w="12700">
            <a:solidFill>
              <a:srgbClr val="6E60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763417" y="6617969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710" y="0"/>
                </a:lnTo>
              </a:path>
            </a:pathLst>
          </a:custGeom>
          <a:ln w="5080">
            <a:solidFill>
              <a:srgbClr val="6F61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773187" y="6612255"/>
            <a:ext cx="4204335" cy="0"/>
          </a:xfrm>
          <a:custGeom>
            <a:avLst/>
            <a:gdLst/>
            <a:ahLst/>
            <a:cxnLst/>
            <a:rect l="l" t="t" r="r" b="b"/>
            <a:pathLst>
              <a:path w="4204334">
                <a:moveTo>
                  <a:pt x="0" y="0"/>
                </a:moveTo>
                <a:lnTo>
                  <a:pt x="4204251" y="0"/>
                </a:lnTo>
              </a:path>
            </a:pathLst>
          </a:custGeom>
          <a:ln w="6350">
            <a:solidFill>
              <a:srgbClr val="6F61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739535" y="6626225"/>
            <a:ext cx="4312285" cy="0"/>
          </a:xfrm>
          <a:custGeom>
            <a:avLst/>
            <a:gdLst/>
            <a:ahLst/>
            <a:cxnLst/>
            <a:rect l="l" t="t" r="r" b="b"/>
            <a:pathLst>
              <a:path w="4312284">
                <a:moveTo>
                  <a:pt x="0" y="0"/>
                </a:moveTo>
                <a:lnTo>
                  <a:pt x="4312266" y="0"/>
                </a:lnTo>
              </a:path>
            </a:pathLst>
          </a:custGeom>
          <a:ln w="11429">
            <a:solidFill>
              <a:srgbClr val="706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719995" y="6637019"/>
            <a:ext cx="4380230" cy="0"/>
          </a:xfrm>
          <a:custGeom>
            <a:avLst/>
            <a:gdLst/>
            <a:ahLst/>
            <a:cxnLst/>
            <a:rect l="l" t="t" r="r" b="b"/>
            <a:pathLst>
              <a:path w="4380230">
                <a:moveTo>
                  <a:pt x="0" y="0"/>
                </a:moveTo>
                <a:lnTo>
                  <a:pt x="4379812" y="0"/>
                </a:lnTo>
              </a:path>
            </a:pathLst>
          </a:custGeom>
          <a:ln w="12700">
            <a:solidFill>
              <a:srgbClr val="7063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708054" y="6650355"/>
            <a:ext cx="4413885" cy="0"/>
          </a:xfrm>
          <a:custGeom>
            <a:avLst/>
            <a:gdLst/>
            <a:ahLst/>
            <a:cxnLst/>
            <a:rect l="l" t="t" r="r" b="b"/>
            <a:pathLst>
              <a:path w="4413884">
                <a:moveTo>
                  <a:pt x="0" y="0"/>
                </a:moveTo>
                <a:lnTo>
                  <a:pt x="4413593" y="0"/>
                </a:lnTo>
              </a:path>
            </a:pathLst>
          </a:custGeom>
          <a:ln w="6350">
            <a:solidFill>
              <a:srgbClr val="716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717824" y="6644640"/>
            <a:ext cx="4387850" cy="0"/>
          </a:xfrm>
          <a:custGeom>
            <a:avLst/>
            <a:gdLst/>
            <a:ahLst/>
            <a:cxnLst/>
            <a:rect l="l" t="t" r="r" b="b"/>
            <a:pathLst>
              <a:path w="4387850">
                <a:moveTo>
                  <a:pt x="0" y="0"/>
                </a:moveTo>
                <a:lnTo>
                  <a:pt x="4387317" y="0"/>
                </a:lnTo>
              </a:path>
            </a:pathLst>
          </a:custGeom>
          <a:ln w="5079">
            <a:solidFill>
              <a:srgbClr val="716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83086" y="6658609"/>
            <a:ext cx="4465955" cy="0"/>
          </a:xfrm>
          <a:custGeom>
            <a:avLst/>
            <a:gdLst/>
            <a:ahLst/>
            <a:cxnLst/>
            <a:rect l="l" t="t" r="r" b="b"/>
            <a:pathLst>
              <a:path w="4465955">
                <a:moveTo>
                  <a:pt x="0" y="0"/>
                </a:moveTo>
                <a:lnTo>
                  <a:pt x="4465415" y="0"/>
                </a:lnTo>
              </a:path>
            </a:pathLst>
          </a:custGeom>
          <a:ln w="12700">
            <a:solidFill>
              <a:srgbClr val="7264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63546" y="6670040"/>
            <a:ext cx="4506595" cy="0"/>
          </a:xfrm>
          <a:custGeom>
            <a:avLst/>
            <a:gdLst/>
            <a:ahLst/>
            <a:cxnLst/>
            <a:rect l="l" t="t" r="r" b="b"/>
            <a:pathLst>
              <a:path w="4506595">
                <a:moveTo>
                  <a:pt x="0" y="0"/>
                </a:moveTo>
                <a:lnTo>
                  <a:pt x="4505971" y="0"/>
                </a:lnTo>
              </a:path>
            </a:pathLst>
          </a:custGeom>
          <a:ln w="12700">
            <a:solidFill>
              <a:srgbClr val="736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46178" y="6680834"/>
            <a:ext cx="4542155" cy="0"/>
          </a:xfrm>
          <a:custGeom>
            <a:avLst/>
            <a:gdLst/>
            <a:ahLst/>
            <a:cxnLst/>
            <a:rect l="l" t="t" r="r" b="b"/>
            <a:pathLst>
              <a:path w="4542155">
                <a:moveTo>
                  <a:pt x="0" y="0"/>
                </a:moveTo>
                <a:lnTo>
                  <a:pt x="4542021" y="0"/>
                </a:lnTo>
              </a:path>
            </a:pathLst>
          </a:custGeom>
          <a:ln w="11430">
            <a:solidFill>
              <a:srgbClr val="7466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626638" y="6691630"/>
            <a:ext cx="4582795" cy="0"/>
          </a:xfrm>
          <a:custGeom>
            <a:avLst/>
            <a:gdLst/>
            <a:ahLst/>
            <a:cxnLst/>
            <a:rect l="l" t="t" r="r" b="b"/>
            <a:pathLst>
              <a:path w="4582795">
                <a:moveTo>
                  <a:pt x="0" y="0"/>
                </a:moveTo>
                <a:lnTo>
                  <a:pt x="4582578" y="0"/>
                </a:lnTo>
              </a:path>
            </a:pathLst>
          </a:custGeom>
          <a:ln w="12700">
            <a:solidFill>
              <a:srgbClr val="746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609269" y="6702425"/>
            <a:ext cx="4618990" cy="0"/>
          </a:xfrm>
          <a:custGeom>
            <a:avLst/>
            <a:gdLst/>
            <a:ahLst/>
            <a:cxnLst/>
            <a:rect l="l" t="t" r="r" b="b"/>
            <a:pathLst>
              <a:path w="4618990">
                <a:moveTo>
                  <a:pt x="0" y="0"/>
                </a:moveTo>
                <a:lnTo>
                  <a:pt x="4618628" y="0"/>
                </a:lnTo>
              </a:path>
            </a:pathLst>
          </a:custGeom>
          <a:ln w="11429">
            <a:solidFill>
              <a:srgbClr val="7568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589729" y="6713855"/>
            <a:ext cx="4659630" cy="0"/>
          </a:xfrm>
          <a:custGeom>
            <a:avLst/>
            <a:gdLst/>
            <a:ahLst/>
            <a:cxnLst/>
            <a:rect l="l" t="t" r="r" b="b"/>
            <a:pathLst>
              <a:path w="4659630">
                <a:moveTo>
                  <a:pt x="0" y="0"/>
                </a:moveTo>
                <a:lnTo>
                  <a:pt x="4659184" y="0"/>
                </a:lnTo>
              </a:path>
            </a:pathLst>
          </a:custGeom>
          <a:ln w="11430">
            <a:solidFill>
              <a:srgbClr val="7669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570189" y="6724650"/>
            <a:ext cx="4700270" cy="0"/>
          </a:xfrm>
          <a:custGeom>
            <a:avLst/>
            <a:gdLst/>
            <a:ahLst/>
            <a:cxnLst/>
            <a:rect l="l" t="t" r="r" b="b"/>
            <a:pathLst>
              <a:path w="4700270">
                <a:moveTo>
                  <a:pt x="0" y="0"/>
                </a:moveTo>
                <a:lnTo>
                  <a:pt x="4699740" y="0"/>
                </a:lnTo>
              </a:path>
            </a:pathLst>
          </a:custGeom>
          <a:ln w="12700">
            <a:solidFill>
              <a:srgbClr val="77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552820" y="6735444"/>
            <a:ext cx="4735830" cy="0"/>
          </a:xfrm>
          <a:custGeom>
            <a:avLst/>
            <a:gdLst/>
            <a:ahLst/>
            <a:cxnLst/>
            <a:rect l="l" t="t" r="r" b="b"/>
            <a:pathLst>
              <a:path w="4735830">
                <a:moveTo>
                  <a:pt x="0" y="0"/>
                </a:moveTo>
                <a:lnTo>
                  <a:pt x="4735790" y="0"/>
                </a:lnTo>
              </a:path>
            </a:pathLst>
          </a:custGeom>
          <a:ln w="11430">
            <a:solidFill>
              <a:srgbClr val="786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533281" y="6746240"/>
            <a:ext cx="4776470" cy="0"/>
          </a:xfrm>
          <a:custGeom>
            <a:avLst/>
            <a:gdLst/>
            <a:ahLst/>
            <a:cxnLst/>
            <a:rect l="l" t="t" r="r" b="b"/>
            <a:pathLst>
              <a:path w="4776470">
                <a:moveTo>
                  <a:pt x="0" y="0"/>
                </a:moveTo>
                <a:lnTo>
                  <a:pt x="4776347" y="0"/>
                </a:lnTo>
              </a:path>
            </a:pathLst>
          </a:custGeom>
          <a:ln w="12700">
            <a:solidFill>
              <a:srgbClr val="786B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524659" y="6758305"/>
            <a:ext cx="4795520" cy="0"/>
          </a:xfrm>
          <a:custGeom>
            <a:avLst/>
            <a:gdLst/>
            <a:ahLst/>
            <a:cxnLst/>
            <a:rect l="l" t="t" r="r" b="b"/>
            <a:pathLst>
              <a:path w="4795520">
                <a:moveTo>
                  <a:pt x="0" y="0"/>
                </a:moveTo>
                <a:lnTo>
                  <a:pt x="4795477" y="0"/>
                </a:lnTo>
              </a:path>
            </a:pathLst>
          </a:custGeom>
          <a:ln w="8890">
            <a:solidFill>
              <a:srgbClr val="796C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533281" y="6752590"/>
            <a:ext cx="4776470" cy="0"/>
          </a:xfrm>
          <a:custGeom>
            <a:avLst/>
            <a:gdLst/>
            <a:ahLst/>
            <a:cxnLst/>
            <a:rect l="l" t="t" r="r" b="b"/>
            <a:pathLst>
              <a:path w="4776470">
                <a:moveTo>
                  <a:pt x="0" y="0"/>
                </a:moveTo>
                <a:lnTo>
                  <a:pt x="4776347" y="0"/>
                </a:lnTo>
              </a:path>
            </a:pathLst>
          </a:custGeom>
          <a:ln w="3175">
            <a:solidFill>
              <a:srgbClr val="796C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508071" y="6769734"/>
            <a:ext cx="4832350" cy="0"/>
          </a:xfrm>
          <a:custGeom>
            <a:avLst/>
            <a:gdLst/>
            <a:ahLst/>
            <a:cxnLst/>
            <a:rect l="l" t="t" r="r" b="b"/>
            <a:pathLst>
              <a:path w="4832350">
                <a:moveTo>
                  <a:pt x="0" y="0"/>
                </a:moveTo>
                <a:lnTo>
                  <a:pt x="4832154" y="0"/>
                </a:lnTo>
              </a:path>
            </a:pathLst>
          </a:custGeom>
          <a:ln w="8890">
            <a:solidFill>
              <a:srgbClr val="7A6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516365" y="6764019"/>
            <a:ext cx="4814570" cy="0"/>
          </a:xfrm>
          <a:custGeom>
            <a:avLst/>
            <a:gdLst/>
            <a:ahLst/>
            <a:cxnLst/>
            <a:rect l="l" t="t" r="r" b="b"/>
            <a:pathLst>
              <a:path w="4814570">
                <a:moveTo>
                  <a:pt x="0" y="0"/>
                </a:moveTo>
                <a:lnTo>
                  <a:pt x="4814279" y="0"/>
                </a:lnTo>
              </a:path>
            </a:pathLst>
          </a:custGeom>
          <a:ln w="3175">
            <a:solidFill>
              <a:srgbClr val="7A6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485033" y="6779259"/>
            <a:ext cx="4881245" cy="0"/>
          </a:xfrm>
          <a:custGeom>
            <a:avLst/>
            <a:gdLst/>
            <a:ahLst/>
            <a:cxnLst/>
            <a:rect l="l" t="t" r="r" b="b"/>
            <a:pathLst>
              <a:path w="4881245">
                <a:moveTo>
                  <a:pt x="0" y="0"/>
                </a:moveTo>
                <a:lnTo>
                  <a:pt x="4881070" y="0"/>
                </a:lnTo>
              </a:path>
            </a:pathLst>
          </a:custGeom>
          <a:ln w="12700">
            <a:solidFill>
              <a:srgbClr val="7B6E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470289" y="6790055"/>
            <a:ext cx="4912995" cy="0"/>
          </a:xfrm>
          <a:custGeom>
            <a:avLst/>
            <a:gdLst/>
            <a:ahLst/>
            <a:cxnLst/>
            <a:rect l="l" t="t" r="r" b="b"/>
            <a:pathLst>
              <a:path w="4912995">
                <a:moveTo>
                  <a:pt x="0" y="0"/>
                </a:moveTo>
                <a:lnTo>
                  <a:pt x="4912377" y="0"/>
                </a:lnTo>
              </a:path>
            </a:pathLst>
          </a:custGeom>
          <a:ln w="11429">
            <a:solidFill>
              <a:srgbClr val="7B6F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453701" y="6800850"/>
            <a:ext cx="4947920" cy="0"/>
          </a:xfrm>
          <a:custGeom>
            <a:avLst/>
            <a:gdLst/>
            <a:ahLst/>
            <a:cxnLst/>
            <a:rect l="l" t="t" r="r" b="b"/>
            <a:pathLst>
              <a:path w="4947920">
                <a:moveTo>
                  <a:pt x="0" y="0"/>
                </a:moveTo>
                <a:lnTo>
                  <a:pt x="4947597" y="0"/>
                </a:lnTo>
              </a:path>
            </a:pathLst>
          </a:custGeom>
          <a:ln w="12700">
            <a:solidFill>
              <a:srgbClr val="7C7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437114" y="6812280"/>
            <a:ext cx="4982845" cy="0"/>
          </a:xfrm>
          <a:custGeom>
            <a:avLst/>
            <a:gdLst/>
            <a:ahLst/>
            <a:cxnLst/>
            <a:rect l="l" t="t" r="r" b="b"/>
            <a:pathLst>
              <a:path w="4982845">
                <a:moveTo>
                  <a:pt x="0" y="0"/>
                </a:moveTo>
                <a:lnTo>
                  <a:pt x="4982816" y="0"/>
                </a:lnTo>
              </a:path>
            </a:pathLst>
          </a:custGeom>
          <a:ln w="12699">
            <a:solidFill>
              <a:srgbClr val="7D7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422370" y="6823075"/>
            <a:ext cx="5014595" cy="0"/>
          </a:xfrm>
          <a:custGeom>
            <a:avLst/>
            <a:gdLst/>
            <a:ahLst/>
            <a:cxnLst/>
            <a:rect l="l" t="t" r="r" b="b"/>
            <a:pathLst>
              <a:path w="5014595">
                <a:moveTo>
                  <a:pt x="0" y="0"/>
                </a:moveTo>
                <a:lnTo>
                  <a:pt x="5014123" y="0"/>
                </a:lnTo>
              </a:path>
            </a:pathLst>
          </a:custGeom>
          <a:ln w="11430">
            <a:solidFill>
              <a:srgbClr val="7E71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405782" y="6833869"/>
            <a:ext cx="5049520" cy="0"/>
          </a:xfrm>
          <a:custGeom>
            <a:avLst/>
            <a:gdLst/>
            <a:ahLst/>
            <a:cxnLst/>
            <a:rect l="l" t="t" r="r" b="b"/>
            <a:pathLst>
              <a:path w="5049520">
                <a:moveTo>
                  <a:pt x="0" y="0"/>
                </a:moveTo>
                <a:lnTo>
                  <a:pt x="5049343" y="0"/>
                </a:lnTo>
              </a:path>
            </a:pathLst>
          </a:custGeom>
          <a:ln w="12700">
            <a:solidFill>
              <a:srgbClr val="7F72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391038" y="6844665"/>
            <a:ext cx="5081270" cy="0"/>
          </a:xfrm>
          <a:custGeom>
            <a:avLst/>
            <a:gdLst/>
            <a:ahLst/>
            <a:cxnLst/>
            <a:rect l="l" t="t" r="r" b="b"/>
            <a:pathLst>
              <a:path w="5081270">
                <a:moveTo>
                  <a:pt x="0" y="0"/>
                </a:moveTo>
                <a:lnTo>
                  <a:pt x="5080650" y="0"/>
                </a:lnTo>
              </a:path>
            </a:pathLst>
          </a:custGeom>
          <a:ln w="11430">
            <a:solidFill>
              <a:srgbClr val="7F73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379979" y="6853555"/>
            <a:ext cx="5104130" cy="0"/>
          </a:xfrm>
          <a:custGeom>
            <a:avLst/>
            <a:gdLst/>
            <a:ahLst/>
            <a:cxnLst/>
            <a:rect l="l" t="t" r="r" b="b"/>
            <a:pathLst>
              <a:path w="5104130">
                <a:moveTo>
                  <a:pt x="0" y="0"/>
                </a:moveTo>
                <a:lnTo>
                  <a:pt x="5104130" y="0"/>
                </a:lnTo>
              </a:path>
            </a:pathLst>
          </a:custGeom>
          <a:ln w="8890">
            <a:solidFill>
              <a:srgbClr val="8074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267450" y="6031229"/>
            <a:ext cx="1543050" cy="826769"/>
          </a:xfrm>
          <a:custGeom>
            <a:avLst/>
            <a:gdLst/>
            <a:ahLst/>
            <a:cxnLst/>
            <a:rect l="l" t="t" r="r" b="b"/>
            <a:pathLst>
              <a:path w="1543050" h="826770">
                <a:moveTo>
                  <a:pt x="670745" y="521970"/>
                </a:moveTo>
                <a:lnTo>
                  <a:pt x="317500" y="521970"/>
                </a:lnTo>
                <a:lnTo>
                  <a:pt x="933076" y="826770"/>
                </a:lnTo>
                <a:lnTo>
                  <a:pt x="1543050" y="826770"/>
                </a:lnTo>
                <a:lnTo>
                  <a:pt x="1314450" y="750570"/>
                </a:lnTo>
                <a:lnTo>
                  <a:pt x="1009650" y="591820"/>
                </a:lnTo>
                <a:lnTo>
                  <a:pt x="786129" y="586740"/>
                </a:lnTo>
                <a:lnTo>
                  <a:pt x="670745" y="521970"/>
                </a:lnTo>
                <a:close/>
              </a:path>
              <a:path w="1543050" h="826770">
                <a:moveTo>
                  <a:pt x="0" y="0"/>
                </a:moveTo>
                <a:lnTo>
                  <a:pt x="35560" y="40640"/>
                </a:lnTo>
                <a:lnTo>
                  <a:pt x="0" y="102870"/>
                </a:lnTo>
                <a:lnTo>
                  <a:pt x="48260" y="187960"/>
                </a:lnTo>
                <a:lnTo>
                  <a:pt x="119379" y="384810"/>
                </a:lnTo>
                <a:lnTo>
                  <a:pt x="71120" y="669290"/>
                </a:lnTo>
                <a:lnTo>
                  <a:pt x="317500" y="521970"/>
                </a:lnTo>
                <a:lnTo>
                  <a:pt x="670745" y="521970"/>
                </a:lnTo>
                <a:lnTo>
                  <a:pt x="444500" y="394970"/>
                </a:lnTo>
                <a:lnTo>
                  <a:pt x="201929" y="104140"/>
                </a:lnTo>
                <a:lnTo>
                  <a:pt x="0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249420" y="6019800"/>
            <a:ext cx="295910" cy="627380"/>
          </a:xfrm>
          <a:custGeom>
            <a:avLst/>
            <a:gdLst/>
            <a:ahLst/>
            <a:cxnLst/>
            <a:rect l="l" t="t" r="r" b="b"/>
            <a:pathLst>
              <a:path w="295910" h="627379">
                <a:moveTo>
                  <a:pt x="57150" y="0"/>
                </a:moveTo>
                <a:lnTo>
                  <a:pt x="86359" y="31750"/>
                </a:lnTo>
                <a:lnTo>
                  <a:pt x="38100" y="53340"/>
                </a:lnTo>
                <a:lnTo>
                  <a:pt x="29209" y="116840"/>
                </a:lnTo>
                <a:lnTo>
                  <a:pt x="67309" y="201929"/>
                </a:lnTo>
                <a:lnTo>
                  <a:pt x="76200" y="288290"/>
                </a:lnTo>
                <a:lnTo>
                  <a:pt x="0" y="627380"/>
                </a:lnTo>
                <a:lnTo>
                  <a:pt x="86359" y="414020"/>
                </a:lnTo>
                <a:lnTo>
                  <a:pt x="133350" y="383540"/>
                </a:lnTo>
                <a:lnTo>
                  <a:pt x="200659" y="223520"/>
                </a:lnTo>
                <a:lnTo>
                  <a:pt x="228600" y="213359"/>
                </a:lnTo>
                <a:lnTo>
                  <a:pt x="228600" y="160020"/>
                </a:lnTo>
                <a:lnTo>
                  <a:pt x="295909" y="116840"/>
                </a:lnTo>
                <a:lnTo>
                  <a:pt x="257809" y="106679"/>
                </a:lnTo>
                <a:lnTo>
                  <a:pt x="57150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809490" y="6179820"/>
            <a:ext cx="600710" cy="430530"/>
          </a:xfrm>
          <a:custGeom>
            <a:avLst/>
            <a:gdLst/>
            <a:ahLst/>
            <a:cxnLst/>
            <a:rect l="l" t="t" r="r" b="b"/>
            <a:pathLst>
              <a:path w="600710" h="430529">
                <a:moveTo>
                  <a:pt x="27939" y="0"/>
                </a:moveTo>
                <a:lnTo>
                  <a:pt x="19050" y="20319"/>
                </a:lnTo>
                <a:lnTo>
                  <a:pt x="0" y="63499"/>
                </a:lnTo>
                <a:lnTo>
                  <a:pt x="95250" y="191769"/>
                </a:lnTo>
                <a:lnTo>
                  <a:pt x="492760" y="430529"/>
                </a:lnTo>
                <a:lnTo>
                  <a:pt x="461010" y="220979"/>
                </a:lnTo>
                <a:lnTo>
                  <a:pt x="561806" y="148589"/>
                </a:lnTo>
                <a:lnTo>
                  <a:pt x="398780" y="148589"/>
                </a:lnTo>
                <a:lnTo>
                  <a:pt x="143510" y="85089"/>
                </a:lnTo>
                <a:lnTo>
                  <a:pt x="27939" y="0"/>
                </a:lnTo>
                <a:close/>
              </a:path>
              <a:path w="600710" h="430529">
                <a:moveTo>
                  <a:pt x="600710" y="120649"/>
                </a:moveTo>
                <a:lnTo>
                  <a:pt x="398780" y="148589"/>
                </a:lnTo>
                <a:lnTo>
                  <a:pt x="561806" y="148589"/>
                </a:lnTo>
                <a:lnTo>
                  <a:pt x="600710" y="120649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759450" y="6137909"/>
            <a:ext cx="246379" cy="116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945890" y="6125209"/>
            <a:ext cx="67310" cy="129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778000" y="6027420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461" y="0"/>
                </a:lnTo>
              </a:path>
            </a:pathLst>
          </a:custGeom>
          <a:ln w="15240">
            <a:solidFill>
              <a:srgbClr val="4533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3985" y="6033770"/>
            <a:ext cx="1419225" cy="16510"/>
          </a:xfrm>
          <a:custGeom>
            <a:avLst/>
            <a:gdLst/>
            <a:ahLst/>
            <a:cxnLst/>
            <a:rect l="l" t="t" r="r" b="b"/>
            <a:pathLst>
              <a:path w="1419225" h="16510">
                <a:moveTo>
                  <a:pt x="1964" y="15239"/>
                </a:moveTo>
                <a:lnTo>
                  <a:pt x="0" y="16509"/>
                </a:lnTo>
                <a:lnTo>
                  <a:pt x="5554" y="16509"/>
                </a:lnTo>
                <a:lnTo>
                  <a:pt x="1964" y="15239"/>
                </a:lnTo>
                <a:close/>
              </a:path>
              <a:path w="1419225" h="16510">
                <a:moveTo>
                  <a:pt x="1367033" y="0"/>
                </a:moveTo>
                <a:lnTo>
                  <a:pt x="1165284" y="0"/>
                </a:lnTo>
                <a:lnTo>
                  <a:pt x="1160204" y="5079"/>
                </a:lnTo>
                <a:lnTo>
                  <a:pt x="1130994" y="15239"/>
                </a:lnTo>
                <a:lnTo>
                  <a:pt x="1113214" y="15239"/>
                </a:lnTo>
                <a:lnTo>
                  <a:pt x="1109042" y="16509"/>
                </a:lnTo>
                <a:lnTo>
                  <a:pt x="1418922" y="16509"/>
                </a:lnTo>
                <a:lnTo>
                  <a:pt x="1418014" y="15239"/>
                </a:lnTo>
                <a:lnTo>
                  <a:pt x="1388804" y="5079"/>
                </a:lnTo>
                <a:lnTo>
                  <a:pt x="1367033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90406" y="6047740"/>
            <a:ext cx="2514600" cy="17780"/>
          </a:xfrm>
          <a:custGeom>
            <a:avLst/>
            <a:gdLst/>
            <a:ahLst/>
            <a:cxnLst/>
            <a:rect l="l" t="t" r="r" b="b"/>
            <a:pathLst>
              <a:path w="2514600" h="17779">
                <a:moveTo>
                  <a:pt x="25543" y="1270"/>
                </a:moveTo>
                <a:lnTo>
                  <a:pt x="0" y="17780"/>
                </a:lnTo>
                <a:lnTo>
                  <a:pt x="72202" y="17780"/>
                </a:lnTo>
                <a:lnTo>
                  <a:pt x="25543" y="1270"/>
                </a:lnTo>
                <a:close/>
              </a:path>
              <a:path w="2514600" h="17779">
                <a:moveTo>
                  <a:pt x="1437942" y="0"/>
                </a:moveTo>
                <a:lnTo>
                  <a:pt x="1158225" y="0"/>
                </a:lnTo>
                <a:lnTo>
                  <a:pt x="1154573" y="1270"/>
                </a:lnTo>
                <a:lnTo>
                  <a:pt x="1136793" y="1270"/>
                </a:lnTo>
                <a:lnTo>
                  <a:pt x="1107583" y="10160"/>
                </a:lnTo>
                <a:lnTo>
                  <a:pt x="1085676" y="17780"/>
                </a:lnTo>
                <a:lnTo>
                  <a:pt x="1453219" y="17780"/>
                </a:lnTo>
                <a:lnTo>
                  <a:pt x="1447943" y="10160"/>
                </a:lnTo>
                <a:lnTo>
                  <a:pt x="1441593" y="1270"/>
                </a:lnTo>
                <a:lnTo>
                  <a:pt x="1437942" y="0"/>
                </a:lnTo>
                <a:close/>
              </a:path>
              <a:path w="2514600" h="17779">
                <a:moveTo>
                  <a:pt x="2436003" y="10160"/>
                </a:moveTo>
                <a:lnTo>
                  <a:pt x="2430142" y="17780"/>
                </a:lnTo>
                <a:lnTo>
                  <a:pt x="2514585" y="17780"/>
                </a:lnTo>
                <a:lnTo>
                  <a:pt x="2436003" y="10160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68792" y="6062979"/>
            <a:ext cx="2669540" cy="16510"/>
          </a:xfrm>
          <a:custGeom>
            <a:avLst/>
            <a:gdLst/>
            <a:ahLst/>
            <a:cxnLst/>
            <a:rect l="l" t="t" r="r" b="b"/>
            <a:pathLst>
              <a:path w="2669540" h="16510">
                <a:moveTo>
                  <a:pt x="86638" y="0"/>
                </a:moveTo>
                <a:lnTo>
                  <a:pt x="25543" y="0"/>
                </a:lnTo>
                <a:lnTo>
                  <a:pt x="0" y="16510"/>
                </a:lnTo>
                <a:lnTo>
                  <a:pt x="133296" y="16510"/>
                </a:lnTo>
                <a:lnTo>
                  <a:pt x="86638" y="0"/>
                </a:lnTo>
                <a:close/>
              </a:path>
              <a:path w="2669540" h="16510">
                <a:moveTo>
                  <a:pt x="2335697" y="5080"/>
                </a:moveTo>
                <a:lnTo>
                  <a:pt x="2316192" y="16510"/>
                </a:lnTo>
                <a:lnTo>
                  <a:pt x="2348971" y="16510"/>
                </a:lnTo>
                <a:lnTo>
                  <a:pt x="2335697" y="5080"/>
                </a:lnTo>
                <a:close/>
              </a:path>
              <a:path w="2669540" h="16510">
                <a:moveTo>
                  <a:pt x="1473074" y="0"/>
                </a:moveTo>
                <a:lnTo>
                  <a:pt x="1114592" y="0"/>
                </a:lnTo>
                <a:lnTo>
                  <a:pt x="1099987" y="5080"/>
                </a:lnTo>
                <a:lnTo>
                  <a:pt x="1072047" y="15240"/>
                </a:lnTo>
                <a:lnTo>
                  <a:pt x="1070777" y="16510"/>
                </a:lnTo>
                <a:lnTo>
                  <a:pt x="1484504" y="16510"/>
                </a:lnTo>
                <a:lnTo>
                  <a:pt x="1473074" y="0"/>
                </a:lnTo>
                <a:close/>
              </a:path>
              <a:path w="2669540" h="16510">
                <a:moveTo>
                  <a:pt x="2510005" y="0"/>
                </a:moveTo>
                <a:lnTo>
                  <a:pt x="2453710" y="0"/>
                </a:lnTo>
                <a:lnTo>
                  <a:pt x="2441010" y="16510"/>
                </a:lnTo>
                <a:lnTo>
                  <a:pt x="2669253" y="16510"/>
                </a:lnTo>
                <a:lnTo>
                  <a:pt x="2667167" y="15240"/>
                </a:lnTo>
                <a:lnTo>
                  <a:pt x="2510005" y="0"/>
                </a:lnTo>
                <a:close/>
              </a:path>
            </a:pathLst>
          </a:custGeom>
          <a:solidFill>
            <a:srgbClr val="4735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45213" y="6078220"/>
            <a:ext cx="2718435" cy="16510"/>
          </a:xfrm>
          <a:custGeom>
            <a:avLst/>
            <a:gdLst/>
            <a:ahLst/>
            <a:cxnLst/>
            <a:rect l="l" t="t" r="r" b="b"/>
            <a:pathLst>
              <a:path w="2718435" h="16510">
                <a:moveTo>
                  <a:pt x="153286" y="0"/>
                </a:moveTo>
                <a:lnTo>
                  <a:pt x="25543" y="0"/>
                </a:lnTo>
                <a:lnTo>
                  <a:pt x="0" y="16509"/>
                </a:lnTo>
                <a:lnTo>
                  <a:pt x="199945" y="16509"/>
                </a:lnTo>
                <a:lnTo>
                  <a:pt x="153286" y="0"/>
                </a:lnTo>
                <a:close/>
              </a:path>
              <a:path w="2718435" h="16510">
                <a:moveTo>
                  <a:pt x="2371075" y="0"/>
                </a:moveTo>
                <a:lnTo>
                  <a:pt x="2341938" y="0"/>
                </a:lnTo>
                <a:lnTo>
                  <a:pt x="2313763" y="16509"/>
                </a:lnTo>
                <a:lnTo>
                  <a:pt x="2390248" y="16509"/>
                </a:lnTo>
                <a:lnTo>
                  <a:pt x="2371075" y="0"/>
                </a:lnTo>
                <a:close/>
              </a:path>
              <a:path w="2718435" h="16510">
                <a:moveTo>
                  <a:pt x="1507204" y="0"/>
                </a:moveTo>
                <a:lnTo>
                  <a:pt x="1095626" y="0"/>
                </a:lnTo>
                <a:lnTo>
                  <a:pt x="1085466" y="10159"/>
                </a:lnTo>
                <a:lnTo>
                  <a:pt x="1064107" y="16509"/>
                </a:lnTo>
                <a:lnTo>
                  <a:pt x="1518634" y="16509"/>
                </a:lnTo>
                <a:lnTo>
                  <a:pt x="1507204" y="0"/>
                </a:lnTo>
                <a:close/>
              </a:path>
              <a:path w="2718435" h="16510">
                <a:moveTo>
                  <a:pt x="2690746" y="0"/>
                </a:moveTo>
                <a:lnTo>
                  <a:pt x="2465565" y="0"/>
                </a:lnTo>
                <a:lnTo>
                  <a:pt x="2452865" y="16509"/>
                </a:lnTo>
                <a:lnTo>
                  <a:pt x="2717859" y="16509"/>
                </a:lnTo>
                <a:lnTo>
                  <a:pt x="2690746" y="0"/>
                </a:lnTo>
                <a:close/>
              </a:path>
            </a:pathLst>
          </a:custGeom>
          <a:solidFill>
            <a:srgbClr val="4836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21634" y="6093459"/>
            <a:ext cx="2766695" cy="16510"/>
          </a:xfrm>
          <a:custGeom>
            <a:avLst/>
            <a:gdLst/>
            <a:ahLst/>
            <a:cxnLst/>
            <a:rect l="l" t="t" r="r" b="b"/>
            <a:pathLst>
              <a:path w="2766695" h="16510">
                <a:moveTo>
                  <a:pt x="219935" y="0"/>
                </a:moveTo>
                <a:lnTo>
                  <a:pt x="25543" y="0"/>
                </a:lnTo>
                <a:lnTo>
                  <a:pt x="0" y="16509"/>
                </a:lnTo>
                <a:lnTo>
                  <a:pt x="266593" y="16509"/>
                </a:lnTo>
                <a:lnTo>
                  <a:pt x="219935" y="0"/>
                </a:lnTo>
                <a:close/>
              </a:path>
              <a:path w="2766695" h="16510">
                <a:moveTo>
                  <a:pt x="2412352" y="0"/>
                </a:moveTo>
                <a:lnTo>
                  <a:pt x="2339509" y="0"/>
                </a:lnTo>
                <a:lnTo>
                  <a:pt x="2311335" y="16509"/>
                </a:lnTo>
                <a:lnTo>
                  <a:pt x="2766466" y="16509"/>
                </a:lnTo>
                <a:lnTo>
                  <a:pt x="2762294" y="13969"/>
                </a:lnTo>
                <a:lnTo>
                  <a:pt x="2428575" y="13969"/>
                </a:lnTo>
                <a:lnTo>
                  <a:pt x="2412352" y="0"/>
                </a:lnTo>
                <a:close/>
              </a:path>
              <a:path w="2766695" h="16510">
                <a:moveTo>
                  <a:pt x="2739353" y="0"/>
                </a:moveTo>
                <a:lnTo>
                  <a:pt x="2477421" y="0"/>
                </a:lnTo>
                <a:lnTo>
                  <a:pt x="2466675" y="13969"/>
                </a:lnTo>
                <a:lnTo>
                  <a:pt x="2762294" y="13969"/>
                </a:lnTo>
                <a:lnTo>
                  <a:pt x="2739353" y="0"/>
                </a:lnTo>
                <a:close/>
              </a:path>
              <a:path w="2766695" h="16510">
                <a:moveTo>
                  <a:pt x="834725" y="2539"/>
                </a:moveTo>
                <a:lnTo>
                  <a:pt x="786465" y="2539"/>
                </a:lnTo>
                <a:lnTo>
                  <a:pt x="750667" y="16509"/>
                </a:lnTo>
                <a:lnTo>
                  <a:pt x="870523" y="16509"/>
                </a:lnTo>
                <a:lnTo>
                  <a:pt x="834725" y="2539"/>
                </a:lnTo>
                <a:close/>
              </a:path>
              <a:path w="2766695" h="16510">
                <a:moveTo>
                  <a:pt x="1541333" y="0"/>
                </a:moveTo>
                <a:lnTo>
                  <a:pt x="1091958" y="0"/>
                </a:lnTo>
                <a:lnTo>
                  <a:pt x="1036424" y="16509"/>
                </a:lnTo>
                <a:lnTo>
                  <a:pt x="1552763" y="16509"/>
                </a:lnTo>
                <a:lnTo>
                  <a:pt x="1541333" y="0"/>
                </a:lnTo>
                <a:close/>
              </a:path>
            </a:pathLst>
          </a:custGeom>
          <a:solidFill>
            <a:srgbClr val="4837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93315" y="6108700"/>
            <a:ext cx="2820035" cy="16510"/>
          </a:xfrm>
          <a:custGeom>
            <a:avLst/>
            <a:gdLst/>
            <a:ahLst/>
            <a:cxnLst/>
            <a:rect l="l" t="t" r="r" b="b"/>
            <a:pathLst>
              <a:path w="2820035" h="16510">
                <a:moveTo>
                  <a:pt x="291323" y="0"/>
                </a:moveTo>
                <a:lnTo>
                  <a:pt x="30283" y="0"/>
                </a:lnTo>
                <a:lnTo>
                  <a:pt x="18494" y="7620"/>
                </a:lnTo>
                <a:lnTo>
                  <a:pt x="8334" y="7620"/>
                </a:lnTo>
                <a:lnTo>
                  <a:pt x="0" y="16509"/>
                </a:lnTo>
                <a:lnTo>
                  <a:pt x="337982" y="16509"/>
                </a:lnTo>
                <a:lnTo>
                  <a:pt x="291323" y="0"/>
                </a:lnTo>
                <a:close/>
              </a:path>
              <a:path w="2820035" h="16510">
                <a:moveTo>
                  <a:pt x="2792699" y="0"/>
                </a:moveTo>
                <a:lnTo>
                  <a:pt x="2341821" y="0"/>
                </a:lnTo>
                <a:lnTo>
                  <a:pt x="2313646" y="16509"/>
                </a:lnTo>
                <a:lnTo>
                  <a:pt x="2819812" y="16509"/>
                </a:lnTo>
                <a:lnTo>
                  <a:pt x="2792699" y="0"/>
                </a:lnTo>
                <a:close/>
              </a:path>
              <a:path w="2820035" h="16510">
                <a:moveTo>
                  <a:pt x="626824" y="7620"/>
                </a:moveTo>
                <a:lnTo>
                  <a:pt x="522684" y="7620"/>
                </a:lnTo>
                <a:lnTo>
                  <a:pt x="456009" y="16509"/>
                </a:lnTo>
                <a:lnTo>
                  <a:pt x="646826" y="16509"/>
                </a:lnTo>
                <a:lnTo>
                  <a:pt x="626824" y="7620"/>
                </a:lnTo>
                <a:close/>
              </a:path>
              <a:path w="2820035" h="16510">
                <a:moveTo>
                  <a:pt x="895588" y="0"/>
                </a:moveTo>
                <a:lnTo>
                  <a:pt x="782240" y="0"/>
                </a:lnTo>
                <a:lnTo>
                  <a:pt x="739933" y="16509"/>
                </a:lnTo>
                <a:lnTo>
                  <a:pt x="937894" y="16509"/>
                </a:lnTo>
                <a:lnTo>
                  <a:pt x="895588" y="0"/>
                </a:lnTo>
                <a:close/>
              </a:path>
              <a:path w="2820035" h="16510">
                <a:moveTo>
                  <a:pt x="1580203" y="0"/>
                </a:moveTo>
                <a:lnTo>
                  <a:pt x="1069015" y="0"/>
                </a:lnTo>
                <a:lnTo>
                  <a:pt x="1043384" y="7620"/>
                </a:lnTo>
                <a:lnTo>
                  <a:pt x="1010046" y="16509"/>
                </a:lnTo>
                <a:lnTo>
                  <a:pt x="1591633" y="16509"/>
                </a:lnTo>
                <a:lnTo>
                  <a:pt x="1580203" y="0"/>
                </a:lnTo>
                <a:close/>
              </a:path>
            </a:pathLst>
          </a:custGeom>
          <a:solidFill>
            <a:srgbClr val="493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74617" y="6122670"/>
            <a:ext cx="2861945" cy="16510"/>
          </a:xfrm>
          <a:custGeom>
            <a:avLst/>
            <a:gdLst/>
            <a:ahLst/>
            <a:cxnLst/>
            <a:rect l="l" t="t" r="r" b="b"/>
            <a:pathLst>
              <a:path w="2861945" h="16510">
                <a:moveTo>
                  <a:pt x="349502" y="0"/>
                </a:moveTo>
                <a:lnTo>
                  <a:pt x="21079" y="0"/>
                </a:lnTo>
                <a:lnTo>
                  <a:pt x="7982" y="13969"/>
                </a:lnTo>
                <a:lnTo>
                  <a:pt x="0" y="16509"/>
                </a:lnTo>
                <a:lnTo>
                  <a:pt x="1620003" y="16509"/>
                </a:lnTo>
                <a:lnTo>
                  <a:pt x="1618245" y="13969"/>
                </a:lnTo>
                <a:lnTo>
                  <a:pt x="388982" y="13969"/>
                </a:lnTo>
                <a:lnTo>
                  <a:pt x="349502" y="0"/>
                </a:lnTo>
                <a:close/>
              </a:path>
              <a:path w="2861945" h="16510">
                <a:moveTo>
                  <a:pt x="659810" y="0"/>
                </a:moveTo>
                <a:lnTo>
                  <a:pt x="493757" y="0"/>
                </a:lnTo>
                <a:lnTo>
                  <a:pt x="388982" y="13969"/>
                </a:lnTo>
                <a:lnTo>
                  <a:pt x="691242" y="13969"/>
                </a:lnTo>
                <a:lnTo>
                  <a:pt x="659810" y="0"/>
                </a:lnTo>
                <a:close/>
              </a:path>
              <a:path w="2861945" h="16510">
                <a:moveTo>
                  <a:pt x="950084" y="0"/>
                </a:moveTo>
                <a:lnTo>
                  <a:pt x="765140" y="0"/>
                </a:lnTo>
                <a:lnTo>
                  <a:pt x="729342" y="13969"/>
                </a:lnTo>
                <a:lnTo>
                  <a:pt x="985882" y="13969"/>
                </a:lnTo>
                <a:lnTo>
                  <a:pt x="950084" y="0"/>
                </a:lnTo>
                <a:close/>
              </a:path>
              <a:path w="2861945" h="16510">
                <a:moveTo>
                  <a:pt x="1608573" y="0"/>
                </a:moveTo>
                <a:lnTo>
                  <a:pt x="1038270" y="0"/>
                </a:lnTo>
                <a:lnTo>
                  <a:pt x="985882" y="13969"/>
                </a:lnTo>
                <a:lnTo>
                  <a:pt x="1618245" y="13969"/>
                </a:lnTo>
                <a:lnTo>
                  <a:pt x="1608573" y="0"/>
                </a:lnTo>
                <a:close/>
              </a:path>
              <a:path w="2861945" h="16510">
                <a:moveTo>
                  <a:pt x="2834339" y="0"/>
                </a:moveTo>
                <a:lnTo>
                  <a:pt x="2336679" y="0"/>
                </a:lnTo>
                <a:lnTo>
                  <a:pt x="2308505" y="16509"/>
                </a:lnTo>
                <a:lnTo>
                  <a:pt x="2861453" y="16509"/>
                </a:lnTo>
                <a:lnTo>
                  <a:pt x="2834339" y="0"/>
                </a:lnTo>
                <a:close/>
              </a:path>
            </a:pathLst>
          </a:custGeom>
          <a:solidFill>
            <a:srgbClr val="4A3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37991" y="6137909"/>
            <a:ext cx="2923540" cy="16510"/>
          </a:xfrm>
          <a:custGeom>
            <a:avLst/>
            <a:gdLst/>
            <a:ahLst/>
            <a:cxnLst/>
            <a:rect l="l" t="t" r="r" b="b"/>
            <a:pathLst>
              <a:path w="2923540" h="16510">
                <a:moveTo>
                  <a:pt x="1655750" y="0"/>
                </a:moveTo>
                <a:lnTo>
                  <a:pt x="40617" y="0"/>
                </a:lnTo>
                <a:lnTo>
                  <a:pt x="16668" y="7619"/>
                </a:lnTo>
                <a:lnTo>
                  <a:pt x="0" y="16509"/>
                </a:lnTo>
                <a:lnTo>
                  <a:pt x="1667180" y="16509"/>
                </a:lnTo>
                <a:lnTo>
                  <a:pt x="1655750" y="0"/>
                </a:lnTo>
                <a:close/>
              </a:path>
              <a:path w="2923540" h="16510">
                <a:moveTo>
                  <a:pt x="2895993" y="0"/>
                </a:moveTo>
                <a:lnTo>
                  <a:pt x="2347298" y="0"/>
                </a:lnTo>
                <a:lnTo>
                  <a:pt x="2319123" y="16509"/>
                </a:lnTo>
                <a:lnTo>
                  <a:pt x="2923106" y="16509"/>
                </a:lnTo>
                <a:lnTo>
                  <a:pt x="2895993" y="0"/>
                </a:lnTo>
                <a:close/>
              </a:path>
            </a:pathLst>
          </a:custGeom>
          <a:solidFill>
            <a:srgbClr val="4B3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09040" y="6153150"/>
            <a:ext cx="2977515" cy="16510"/>
          </a:xfrm>
          <a:custGeom>
            <a:avLst/>
            <a:gdLst/>
            <a:ahLst/>
            <a:cxnLst/>
            <a:rect l="l" t="t" r="r" b="b"/>
            <a:pathLst>
              <a:path w="2977515" h="16510">
                <a:moveTo>
                  <a:pt x="1695252" y="0"/>
                </a:moveTo>
                <a:lnTo>
                  <a:pt x="31332" y="0"/>
                </a:lnTo>
                <a:lnTo>
                  <a:pt x="7519" y="12700"/>
                </a:lnTo>
                <a:lnTo>
                  <a:pt x="0" y="16509"/>
                </a:lnTo>
                <a:lnTo>
                  <a:pt x="1706682" y="16509"/>
                </a:lnTo>
                <a:lnTo>
                  <a:pt x="1695252" y="0"/>
                </a:lnTo>
                <a:close/>
              </a:path>
              <a:path w="2977515" h="16510">
                <a:moveTo>
                  <a:pt x="2949971" y="0"/>
                </a:moveTo>
                <a:lnTo>
                  <a:pt x="2350241" y="0"/>
                </a:lnTo>
                <a:lnTo>
                  <a:pt x="2322067" y="16509"/>
                </a:lnTo>
                <a:lnTo>
                  <a:pt x="2977085" y="16509"/>
                </a:lnTo>
                <a:lnTo>
                  <a:pt x="2949971" y="0"/>
                </a:lnTo>
                <a:close/>
              </a:path>
            </a:pathLst>
          </a:custGeom>
          <a:solidFill>
            <a:srgbClr val="4B3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78961" y="6168390"/>
            <a:ext cx="3032760" cy="16510"/>
          </a:xfrm>
          <a:custGeom>
            <a:avLst/>
            <a:gdLst/>
            <a:ahLst/>
            <a:cxnLst/>
            <a:rect l="l" t="t" r="r" b="b"/>
            <a:pathLst>
              <a:path w="3032760" h="16510">
                <a:moveTo>
                  <a:pt x="1735881" y="0"/>
                </a:moveTo>
                <a:lnTo>
                  <a:pt x="32585" y="0"/>
                </a:lnTo>
                <a:lnTo>
                  <a:pt x="0" y="16510"/>
                </a:lnTo>
                <a:lnTo>
                  <a:pt x="1747311" y="16510"/>
                </a:lnTo>
                <a:lnTo>
                  <a:pt x="1735881" y="0"/>
                </a:lnTo>
                <a:close/>
              </a:path>
              <a:path w="3032760" h="16510">
                <a:moveTo>
                  <a:pt x="3005078" y="0"/>
                </a:moveTo>
                <a:lnTo>
                  <a:pt x="2354313" y="0"/>
                </a:lnTo>
                <a:lnTo>
                  <a:pt x="2326138" y="16510"/>
                </a:lnTo>
                <a:lnTo>
                  <a:pt x="3032191" y="16510"/>
                </a:lnTo>
                <a:lnTo>
                  <a:pt x="3005078" y="0"/>
                </a:lnTo>
                <a:close/>
              </a:path>
            </a:pathLst>
          </a:custGeom>
          <a:solidFill>
            <a:srgbClr val="4C3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51388" y="6183629"/>
            <a:ext cx="3082925" cy="15240"/>
          </a:xfrm>
          <a:custGeom>
            <a:avLst/>
            <a:gdLst/>
            <a:ahLst/>
            <a:cxnLst/>
            <a:rect l="l" t="t" r="r" b="b"/>
            <a:pathLst>
              <a:path w="3082925" h="15239">
                <a:moveTo>
                  <a:pt x="1774004" y="0"/>
                </a:moveTo>
                <a:lnTo>
                  <a:pt x="30078" y="0"/>
                </a:lnTo>
                <a:lnTo>
                  <a:pt x="0" y="15240"/>
                </a:lnTo>
                <a:lnTo>
                  <a:pt x="1784555" y="15240"/>
                </a:lnTo>
                <a:lnTo>
                  <a:pt x="1774004" y="0"/>
                </a:lnTo>
                <a:close/>
              </a:path>
              <a:path w="3082925" h="15239">
                <a:moveTo>
                  <a:pt x="3057678" y="0"/>
                </a:moveTo>
                <a:lnTo>
                  <a:pt x="2355878" y="0"/>
                </a:lnTo>
                <a:lnTo>
                  <a:pt x="2353711" y="1270"/>
                </a:lnTo>
                <a:lnTo>
                  <a:pt x="2297831" y="15240"/>
                </a:lnTo>
                <a:lnTo>
                  <a:pt x="3082705" y="15240"/>
                </a:lnTo>
                <a:lnTo>
                  <a:pt x="3057678" y="0"/>
                </a:lnTo>
                <a:close/>
              </a:path>
              <a:path w="3082925" h="15239">
                <a:moveTo>
                  <a:pt x="2020971" y="1270"/>
                </a:moveTo>
                <a:lnTo>
                  <a:pt x="1940410" y="15240"/>
                </a:lnTo>
                <a:lnTo>
                  <a:pt x="2051116" y="15240"/>
                </a:lnTo>
                <a:lnTo>
                  <a:pt x="2020971" y="1270"/>
                </a:lnTo>
                <a:close/>
              </a:path>
            </a:pathLst>
          </a:custGeom>
          <a:solidFill>
            <a:srgbClr val="4D3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21309" y="6197600"/>
            <a:ext cx="3138170" cy="16510"/>
          </a:xfrm>
          <a:custGeom>
            <a:avLst/>
            <a:gdLst/>
            <a:ahLst/>
            <a:cxnLst/>
            <a:rect l="l" t="t" r="r" b="b"/>
            <a:pathLst>
              <a:path w="3138170" h="16510">
                <a:moveTo>
                  <a:pt x="1813755" y="0"/>
                </a:moveTo>
                <a:lnTo>
                  <a:pt x="32585" y="0"/>
                </a:lnTo>
                <a:lnTo>
                  <a:pt x="0" y="16509"/>
                </a:lnTo>
                <a:lnTo>
                  <a:pt x="1825185" y="16509"/>
                </a:lnTo>
                <a:lnTo>
                  <a:pt x="1813755" y="0"/>
                </a:lnTo>
                <a:close/>
              </a:path>
              <a:path w="3138170" h="16510">
                <a:moveTo>
                  <a:pt x="3110699" y="0"/>
                </a:moveTo>
                <a:lnTo>
                  <a:pt x="2332990" y="0"/>
                </a:lnTo>
                <a:lnTo>
                  <a:pt x="2266950" y="16509"/>
                </a:lnTo>
                <a:lnTo>
                  <a:pt x="3137812" y="16509"/>
                </a:lnTo>
                <a:lnTo>
                  <a:pt x="3110699" y="0"/>
                </a:lnTo>
                <a:close/>
              </a:path>
              <a:path w="3138170" h="16510">
                <a:moveTo>
                  <a:pt x="2078455" y="0"/>
                </a:moveTo>
                <a:lnTo>
                  <a:pt x="1977813" y="0"/>
                </a:lnTo>
                <a:lnTo>
                  <a:pt x="1882605" y="16509"/>
                </a:lnTo>
                <a:lnTo>
                  <a:pt x="2114082" y="16509"/>
                </a:lnTo>
                <a:lnTo>
                  <a:pt x="2078455" y="0"/>
                </a:lnTo>
                <a:close/>
              </a:path>
            </a:pathLst>
          </a:custGeom>
          <a:solidFill>
            <a:srgbClr val="4E3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93301" y="6212840"/>
            <a:ext cx="3190875" cy="16510"/>
          </a:xfrm>
          <a:custGeom>
            <a:avLst/>
            <a:gdLst/>
            <a:ahLst/>
            <a:cxnLst/>
            <a:rect l="l" t="t" r="r" b="b"/>
            <a:pathLst>
              <a:path w="3190875" h="16510">
                <a:moveTo>
                  <a:pt x="1852314" y="0"/>
                </a:moveTo>
                <a:lnTo>
                  <a:pt x="30515" y="0"/>
                </a:lnTo>
                <a:lnTo>
                  <a:pt x="28008" y="1270"/>
                </a:lnTo>
                <a:lnTo>
                  <a:pt x="0" y="16510"/>
                </a:lnTo>
                <a:lnTo>
                  <a:pt x="2174977" y="16510"/>
                </a:lnTo>
                <a:lnTo>
                  <a:pt x="2161274" y="10160"/>
                </a:lnTo>
                <a:lnTo>
                  <a:pt x="1859348" y="10160"/>
                </a:lnTo>
                <a:lnTo>
                  <a:pt x="1852314" y="0"/>
                </a:lnTo>
                <a:close/>
              </a:path>
              <a:path w="3190875" h="16510">
                <a:moveTo>
                  <a:pt x="2139350" y="0"/>
                </a:moveTo>
                <a:lnTo>
                  <a:pt x="1917937" y="0"/>
                </a:lnTo>
                <a:lnTo>
                  <a:pt x="1859348" y="10160"/>
                </a:lnTo>
                <a:lnTo>
                  <a:pt x="2161274" y="10160"/>
                </a:lnTo>
                <a:lnTo>
                  <a:pt x="2139350" y="0"/>
                </a:lnTo>
                <a:close/>
              </a:path>
              <a:path w="3190875" h="16510">
                <a:moveTo>
                  <a:pt x="3163735" y="0"/>
                </a:moveTo>
                <a:lnTo>
                  <a:pt x="2300038" y="0"/>
                </a:lnTo>
                <a:lnTo>
                  <a:pt x="2259398" y="10160"/>
                </a:lnTo>
                <a:lnTo>
                  <a:pt x="2211773" y="16510"/>
                </a:lnTo>
                <a:lnTo>
                  <a:pt x="3190848" y="16510"/>
                </a:lnTo>
                <a:lnTo>
                  <a:pt x="3163735" y="0"/>
                </a:lnTo>
                <a:close/>
              </a:path>
            </a:pathLst>
          </a:custGeom>
          <a:solidFill>
            <a:srgbClr val="4F3D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65292" y="6228079"/>
            <a:ext cx="3244215" cy="16510"/>
          </a:xfrm>
          <a:custGeom>
            <a:avLst/>
            <a:gdLst/>
            <a:ahLst/>
            <a:cxnLst/>
            <a:rect l="l" t="t" r="r" b="b"/>
            <a:pathLst>
              <a:path w="3244215" h="16510">
                <a:moveTo>
                  <a:pt x="2200245" y="0"/>
                </a:moveTo>
                <a:lnTo>
                  <a:pt x="30342" y="0"/>
                </a:lnTo>
                <a:lnTo>
                  <a:pt x="0" y="16510"/>
                </a:lnTo>
                <a:lnTo>
                  <a:pt x="3243884" y="16510"/>
                </a:lnTo>
                <a:lnTo>
                  <a:pt x="3225114" y="5080"/>
                </a:lnTo>
                <a:lnTo>
                  <a:pt x="2211207" y="5080"/>
                </a:lnTo>
                <a:lnTo>
                  <a:pt x="2200245" y="0"/>
                </a:lnTo>
                <a:close/>
              </a:path>
              <a:path w="3244215" h="16510">
                <a:moveTo>
                  <a:pt x="3216771" y="0"/>
                </a:moveTo>
                <a:lnTo>
                  <a:pt x="2249307" y="0"/>
                </a:lnTo>
                <a:lnTo>
                  <a:pt x="2211207" y="5080"/>
                </a:lnTo>
                <a:lnTo>
                  <a:pt x="3225114" y="5080"/>
                </a:lnTo>
                <a:lnTo>
                  <a:pt x="3216771" y="0"/>
                </a:lnTo>
                <a:close/>
              </a:path>
            </a:pathLst>
          </a:custGeom>
          <a:solidFill>
            <a:srgbClr val="4F3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9618" y="6250940"/>
            <a:ext cx="3293110" cy="0"/>
          </a:xfrm>
          <a:custGeom>
            <a:avLst/>
            <a:gdLst/>
            <a:ahLst/>
            <a:cxnLst/>
            <a:rect l="l" t="t" r="r" b="b"/>
            <a:pathLst>
              <a:path w="3293110">
                <a:moveTo>
                  <a:pt x="0" y="0"/>
                </a:moveTo>
                <a:lnTo>
                  <a:pt x="3292501" y="0"/>
                </a:lnTo>
              </a:path>
            </a:pathLst>
          </a:custGeom>
          <a:ln w="15239">
            <a:solidFill>
              <a:srgbClr val="503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85806" y="6265545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>
                <a:moveTo>
                  <a:pt x="0" y="0"/>
                </a:moveTo>
                <a:lnTo>
                  <a:pt x="3371340" y="0"/>
                </a:lnTo>
              </a:path>
            </a:pathLst>
          </a:custGeom>
          <a:ln w="16509">
            <a:solidFill>
              <a:srgbClr val="514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26834" y="6280784"/>
            <a:ext cx="3455670" cy="0"/>
          </a:xfrm>
          <a:custGeom>
            <a:avLst/>
            <a:gdLst/>
            <a:ahLst/>
            <a:cxnLst/>
            <a:rect l="l" t="t" r="r" b="b"/>
            <a:pathLst>
              <a:path w="3455670">
                <a:moveTo>
                  <a:pt x="0" y="0"/>
                </a:moveTo>
                <a:lnTo>
                  <a:pt x="3455340" y="0"/>
                </a:lnTo>
              </a:path>
            </a:pathLst>
          </a:custGeom>
          <a:ln w="16510">
            <a:solidFill>
              <a:srgbClr val="524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8100" y="6296025"/>
            <a:ext cx="3569335" cy="0"/>
          </a:xfrm>
          <a:custGeom>
            <a:avLst/>
            <a:gdLst/>
            <a:ahLst/>
            <a:cxnLst/>
            <a:rect l="l" t="t" r="r" b="b"/>
            <a:pathLst>
              <a:path w="3569335">
                <a:moveTo>
                  <a:pt x="0" y="0"/>
                </a:moveTo>
                <a:lnTo>
                  <a:pt x="3569102" y="0"/>
                </a:lnTo>
              </a:path>
            </a:pathLst>
          </a:custGeom>
          <a:ln w="16509">
            <a:solidFill>
              <a:srgbClr val="52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0" y="6310629"/>
            <a:ext cx="3630295" cy="0"/>
          </a:xfrm>
          <a:custGeom>
            <a:avLst/>
            <a:gdLst/>
            <a:ahLst/>
            <a:cxnLst/>
            <a:rect l="l" t="t" r="r" b="b"/>
            <a:pathLst>
              <a:path w="3630295">
                <a:moveTo>
                  <a:pt x="0" y="0"/>
                </a:moveTo>
                <a:lnTo>
                  <a:pt x="3630144" y="0"/>
                </a:lnTo>
              </a:path>
            </a:pathLst>
          </a:custGeom>
          <a:ln w="15240">
            <a:solidFill>
              <a:srgbClr val="534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0" y="6325234"/>
            <a:ext cx="3655695" cy="0"/>
          </a:xfrm>
          <a:custGeom>
            <a:avLst/>
            <a:gdLst/>
            <a:ahLst/>
            <a:cxnLst/>
            <a:rect l="l" t="t" r="r" b="b"/>
            <a:pathLst>
              <a:path w="3655695">
                <a:moveTo>
                  <a:pt x="0" y="0"/>
                </a:moveTo>
                <a:lnTo>
                  <a:pt x="3655171" y="0"/>
                </a:lnTo>
              </a:path>
            </a:pathLst>
          </a:custGeom>
          <a:ln w="16510">
            <a:solidFill>
              <a:srgbClr val="544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0" y="6340475"/>
            <a:ext cx="3680460" cy="0"/>
          </a:xfrm>
          <a:custGeom>
            <a:avLst/>
            <a:gdLst/>
            <a:ahLst/>
            <a:cxnLst/>
            <a:rect l="l" t="t" r="r" b="b"/>
            <a:pathLst>
              <a:path w="3680460">
                <a:moveTo>
                  <a:pt x="0" y="0"/>
                </a:moveTo>
                <a:lnTo>
                  <a:pt x="3680199" y="0"/>
                </a:lnTo>
              </a:path>
            </a:pathLst>
          </a:custGeom>
          <a:ln w="16509">
            <a:solidFill>
              <a:srgbClr val="554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0" y="6355715"/>
            <a:ext cx="3705225" cy="0"/>
          </a:xfrm>
          <a:custGeom>
            <a:avLst/>
            <a:gdLst/>
            <a:ahLst/>
            <a:cxnLst/>
            <a:rect l="l" t="t" r="r" b="b"/>
            <a:pathLst>
              <a:path w="3705225">
                <a:moveTo>
                  <a:pt x="0" y="0"/>
                </a:moveTo>
                <a:lnTo>
                  <a:pt x="3705226" y="0"/>
                </a:lnTo>
              </a:path>
            </a:pathLst>
          </a:custGeom>
          <a:ln w="16510">
            <a:solidFill>
              <a:srgbClr val="56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0" y="6370320"/>
            <a:ext cx="3728720" cy="0"/>
          </a:xfrm>
          <a:custGeom>
            <a:avLst/>
            <a:gdLst/>
            <a:ahLst/>
            <a:cxnLst/>
            <a:rect l="l" t="t" r="r" b="b"/>
            <a:pathLst>
              <a:path w="3728720">
                <a:moveTo>
                  <a:pt x="0" y="0"/>
                </a:moveTo>
                <a:lnTo>
                  <a:pt x="3728168" y="0"/>
                </a:lnTo>
              </a:path>
            </a:pathLst>
          </a:custGeom>
          <a:ln w="15240">
            <a:solidFill>
              <a:srgbClr val="564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0" y="6384925"/>
            <a:ext cx="3753485" cy="0"/>
          </a:xfrm>
          <a:custGeom>
            <a:avLst/>
            <a:gdLst/>
            <a:ahLst/>
            <a:cxnLst/>
            <a:rect l="l" t="t" r="r" b="b"/>
            <a:pathLst>
              <a:path w="3753485">
                <a:moveTo>
                  <a:pt x="0" y="0"/>
                </a:moveTo>
                <a:lnTo>
                  <a:pt x="3753196" y="0"/>
                </a:lnTo>
              </a:path>
            </a:pathLst>
          </a:custGeom>
          <a:ln w="16509">
            <a:solidFill>
              <a:srgbClr val="574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0" y="6400165"/>
            <a:ext cx="3778250" cy="0"/>
          </a:xfrm>
          <a:custGeom>
            <a:avLst/>
            <a:gdLst/>
            <a:ahLst/>
            <a:cxnLst/>
            <a:rect l="l" t="t" r="r" b="b"/>
            <a:pathLst>
              <a:path w="3778250">
                <a:moveTo>
                  <a:pt x="0" y="0"/>
                </a:moveTo>
                <a:lnTo>
                  <a:pt x="3778223" y="0"/>
                </a:lnTo>
              </a:path>
            </a:pathLst>
          </a:custGeom>
          <a:ln w="16510">
            <a:solidFill>
              <a:srgbClr val="5848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0" y="6415404"/>
            <a:ext cx="3803650" cy="0"/>
          </a:xfrm>
          <a:custGeom>
            <a:avLst/>
            <a:gdLst/>
            <a:ahLst/>
            <a:cxnLst/>
            <a:rect l="l" t="t" r="r" b="b"/>
            <a:pathLst>
              <a:path w="3803650">
                <a:moveTo>
                  <a:pt x="0" y="0"/>
                </a:moveTo>
                <a:lnTo>
                  <a:pt x="3803251" y="0"/>
                </a:lnTo>
              </a:path>
            </a:pathLst>
          </a:custGeom>
          <a:ln w="16509">
            <a:solidFill>
              <a:srgbClr val="5948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0" y="6430009"/>
            <a:ext cx="3826510" cy="0"/>
          </a:xfrm>
          <a:custGeom>
            <a:avLst/>
            <a:gdLst/>
            <a:ahLst/>
            <a:cxnLst/>
            <a:rect l="l" t="t" r="r" b="b"/>
            <a:pathLst>
              <a:path w="3826510">
                <a:moveTo>
                  <a:pt x="0" y="0"/>
                </a:moveTo>
                <a:lnTo>
                  <a:pt x="3826193" y="0"/>
                </a:lnTo>
              </a:path>
            </a:pathLst>
          </a:custGeom>
          <a:ln w="15239">
            <a:solidFill>
              <a:srgbClr val="594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0" y="6444615"/>
            <a:ext cx="3851275" cy="0"/>
          </a:xfrm>
          <a:custGeom>
            <a:avLst/>
            <a:gdLst/>
            <a:ahLst/>
            <a:cxnLst/>
            <a:rect l="l" t="t" r="r" b="b"/>
            <a:pathLst>
              <a:path w="3851275">
                <a:moveTo>
                  <a:pt x="0" y="0"/>
                </a:moveTo>
                <a:lnTo>
                  <a:pt x="3851220" y="0"/>
                </a:lnTo>
              </a:path>
            </a:pathLst>
          </a:custGeom>
          <a:ln w="16510">
            <a:solidFill>
              <a:srgbClr val="5A4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0" y="6459854"/>
            <a:ext cx="3876675" cy="0"/>
          </a:xfrm>
          <a:custGeom>
            <a:avLst/>
            <a:gdLst/>
            <a:ahLst/>
            <a:cxnLst/>
            <a:rect l="l" t="t" r="r" b="b"/>
            <a:pathLst>
              <a:path w="3876675">
                <a:moveTo>
                  <a:pt x="0" y="0"/>
                </a:moveTo>
                <a:lnTo>
                  <a:pt x="3876248" y="0"/>
                </a:lnTo>
              </a:path>
            </a:pathLst>
          </a:custGeom>
          <a:ln w="16510">
            <a:solidFill>
              <a:srgbClr val="5B4B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0" y="6475095"/>
            <a:ext cx="3901440" cy="0"/>
          </a:xfrm>
          <a:custGeom>
            <a:avLst/>
            <a:gdLst/>
            <a:ahLst/>
            <a:cxnLst/>
            <a:rect l="l" t="t" r="r" b="b"/>
            <a:pathLst>
              <a:path w="3901440">
                <a:moveTo>
                  <a:pt x="0" y="0"/>
                </a:moveTo>
                <a:lnTo>
                  <a:pt x="3901276" y="0"/>
                </a:lnTo>
              </a:path>
            </a:pathLst>
          </a:custGeom>
          <a:ln w="16510">
            <a:solidFill>
              <a:srgbClr val="5C4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0" y="6490334"/>
            <a:ext cx="3926840" cy="0"/>
          </a:xfrm>
          <a:custGeom>
            <a:avLst/>
            <a:gdLst/>
            <a:ahLst/>
            <a:cxnLst/>
            <a:rect l="l" t="t" r="r" b="b"/>
            <a:pathLst>
              <a:path w="3926840">
                <a:moveTo>
                  <a:pt x="0" y="0"/>
                </a:moveTo>
                <a:lnTo>
                  <a:pt x="3926303" y="0"/>
                </a:lnTo>
              </a:path>
            </a:pathLst>
          </a:custGeom>
          <a:ln w="16510">
            <a:solidFill>
              <a:srgbClr val="5D4D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0" y="6504305"/>
            <a:ext cx="3956050" cy="0"/>
          </a:xfrm>
          <a:custGeom>
            <a:avLst/>
            <a:gdLst/>
            <a:ahLst/>
            <a:cxnLst/>
            <a:rect l="l" t="t" r="r" b="b"/>
            <a:pathLst>
              <a:path w="3956050">
                <a:moveTo>
                  <a:pt x="0" y="0"/>
                </a:moveTo>
                <a:lnTo>
                  <a:pt x="3955505" y="0"/>
                </a:lnTo>
              </a:path>
            </a:pathLst>
          </a:custGeom>
          <a:ln w="16510">
            <a:solidFill>
              <a:srgbClr val="5D4E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0" y="6519544"/>
            <a:ext cx="4055745" cy="0"/>
          </a:xfrm>
          <a:custGeom>
            <a:avLst/>
            <a:gdLst/>
            <a:ahLst/>
            <a:cxnLst/>
            <a:rect l="l" t="t" r="r" b="b"/>
            <a:pathLst>
              <a:path w="4055745">
                <a:moveTo>
                  <a:pt x="0" y="0"/>
                </a:moveTo>
                <a:lnTo>
                  <a:pt x="4055654" y="0"/>
                </a:lnTo>
              </a:path>
            </a:pathLst>
          </a:custGeom>
          <a:ln w="16510">
            <a:solidFill>
              <a:srgbClr val="5E4E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0" y="6534784"/>
            <a:ext cx="4156075" cy="0"/>
          </a:xfrm>
          <a:custGeom>
            <a:avLst/>
            <a:gdLst/>
            <a:ahLst/>
            <a:cxnLst/>
            <a:rect l="l" t="t" r="r" b="b"/>
            <a:pathLst>
              <a:path w="4156075">
                <a:moveTo>
                  <a:pt x="0" y="0"/>
                </a:moveTo>
                <a:lnTo>
                  <a:pt x="4155802" y="0"/>
                </a:lnTo>
              </a:path>
            </a:pathLst>
          </a:custGeom>
          <a:ln w="16510">
            <a:solidFill>
              <a:srgbClr val="5F4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0" y="6550025"/>
            <a:ext cx="4256405" cy="0"/>
          </a:xfrm>
          <a:custGeom>
            <a:avLst/>
            <a:gdLst/>
            <a:ahLst/>
            <a:cxnLst/>
            <a:rect l="l" t="t" r="r" b="b"/>
            <a:pathLst>
              <a:path w="4256405">
                <a:moveTo>
                  <a:pt x="0" y="0"/>
                </a:moveTo>
                <a:lnTo>
                  <a:pt x="4255951" y="0"/>
                </a:lnTo>
              </a:path>
            </a:pathLst>
          </a:custGeom>
          <a:ln w="16509">
            <a:solidFill>
              <a:srgbClr val="6050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0" y="6563994"/>
            <a:ext cx="4347845" cy="0"/>
          </a:xfrm>
          <a:custGeom>
            <a:avLst/>
            <a:gdLst/>
            <a:ahLst/>
            <a:cxnLst/>
            <a:rect l="l" t="t" r="r" b="b"/>
            <a:pathLst>
              <a:path w="4347845">
                <a:moveTo>
                  <a:pt x="0" y="0"/>
                </a:moveTo>
                <a:lnTo>
                  <a:pt x="4347754" y="0"/>
                </a:lnTo>
              </a:path>
            </a:pathLst>
          </a:custGeom>
          <a:ln w="16510">
            <a:solidFill>
              <a:srgbClr val="6051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0" y="6579234"/>
            <a:ext cx="4448175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902" y="0"/>
                </a:lnTo>
              </a:path>
            </a:pathLst>
          </a:custGeom>
          <a:ln w="16510">
            <a:solidFill>
              <a:srgbClr val="615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0" y="6594475"/>
            <a:ext cx="4548505" cy="0"/>
          </a:xfrm>
          <a:custGeom>
            <a:avLst/>
            <a:gdLst/>
            <a:ahLst/>
            <a:cxnLst/>
            <a:rect l="l" t="t" r="r" b="b"/>
            <a:pathLst>
              <a:path w="4548505">
                <a:moveTo>
                  <a:pt x="0" y="0"/>
                </a:moveTo>
                <a:lnTo>
                  <a:pt x="4548051" y="0"/>
                </a:lnTo>
              </a:path>
            </a:pathLst>
          </a:custGeom>
          <a:ln w="16509">
            <a:solidFill>
              <a:srgbClr val="6253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0" y="6609715"/>
            <a:ext cx="4648200" cy="0"/>
          </a:xfrm>
          <a:custGeom>
            <a:avLst/>
            <a:gdLst/>
            <a:ahLst/>
            <a:cxnLst/>
            <a:rect l="l" t="t" r="r" b="b"/>
            <a:pathLst>
              <a:path w="4648200">
                <a:moveTo>
                  <a:pt x="0" y="0"/>
                </a:moveTo>
                <a:lnTo>
                  <a:pt x="4648200" y="0"/>
                </a:lnTo>
              </a:path>
            </a:pathLst>
          </a:custGeom>
          <a:ln w="16510">
            <a:solidFill>
              <a:srgbClr val="6353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0" y="6624955"/>
            <a:ext cx="4748530" cy="0"/>
          </a:xfrm>
          <a:custGeom>
            <a:avLst/>
            <a:gdLst/>
            <a:ahLst/>
            <a:cxnLst/>
            <a:rect l="l" t="t" r="r" b="b"/>
            <a:pathLst>
              <a:path w="4748530">
                <a:moveTo>
                  <a:pt x="0" y="0"/>
                </a:moveTo>
                <a:lnTo>
                  <a:pt x="4748348" y="0"/>
                </a:lnTo>
              </a:path>
            </a:pathLst>
          </a:custGeom>
          <a:ln w="16510">
            <a:solidFill>
              <a:srgbClr val="6454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0" y="6638925"/>
            <a:ext cx="4840605" cy="0"/>
          </a:xfrm>
          <a:custGeom>
            <a:avLst/>
            <a:gdLst/>
            <a:ahLst/>
            <a:cxnLst/>
            <a:rect l="l" t="t" r="r" b="b"/>
            <a:pathLst>
              <a:path w="4840605">
                <a:moveTo>
                  <a:pt x="0" y="0"/>
                </a:moveTo>
                <a:lnTo>
                  <a:pt x="4840151" y="0"/>
                </a:lnTo>
              </a:path>
            </a:pathLst>
          </a:custGeom>
          <a:ln w="16509">
            <a:solidFill>
              <a:srgbClr val="6455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0" y="6654165"/>
            <a:ext cx="4940300" cy="0"/>
          </a:xfrm>
          <a:custGeom>
            <a:avLst/>
            <a:gdLst/>
            <a:ahLst/>
            <a:cxnLst/>
            <a:rect l="l" t="t" r="r" b="b"/>
            <a:pathLst>
              <a:path w="4940300">
                <a:moveTo>
                  <a:pt x="0" y="0"/>
                </a:moveTo>
                <a:lnTo>
                  <a:pt x="4940300" y="0"/>
                </a:lnTo>
              </a:path>
            </a:pathLst>
          </a:custGeom>
          <a:ln w="16509">
            <a:solidFill>
              <a:srgbClr val="6656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0" y="6669405"/>
            <a:ext cx="5040630" cy="0"/>
          </a:xfrm>
          <a:custGeom>
            <a:avLst/>
            <a:gdLst/>
            <a:ahLst/>
            <a:cxnLst/>
            <a:rect l="l" t="t" r="r" b="b"/>
            <a:pathLst>
              <a:path w="5040630">
                <a:moveTo>
                  <a:pt x="0" y="0"/>
                </a:moveTo>
                <a:lnTo>
                  <a:pt x="5040448" y="0"/>
                </a:lnTo>
              </a:path>
            </a:pathLst>
          </a:custGeom>
          <a:ln w="16510">
            <a:solidFill>
              <a:srgbClr val="6657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0" y="6684644"/>
            <a:ext cx="5140960" cy="0"/>
          </a:xfrm>
          <a:custGeom>
            <a:avLst/>
            <a:gdLst/>
            <a:ahLst/>
            <a:cxnLst/>
            <a:rect l="l" t="t" r="r" b="b"/>
            <a:pathLst>
              <a:path w="5140960">
                <a:moveTo>
                  <a:pt x="0" y="0"/>
                </a:moveTo>
                <a:lnTo>
                  <a:pt x="5140597" y="0"/>
                </a:lnTo>
              </a:path>
            </a:pathLst>
          </a:custGeom>
          <a:ln w="16510">
            <a:solidFill>
              <a:srgbClr val="6758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0" y="6698615"/>
            <a:ext cx="5232400" cy="0"/>
          </a:xfrm>
          <a:custGeom>
            <a:avLst/>
            <a:gdLst/>
            <a:ahLst/>
            <a:cxnLst/>
            <a:rect l="l" t="t" r="r" b="b"/>
            <a:pathLst>
              <a:path w="5232400">
                <a:moveTo>
                  <a:pt x="0" y="0"/>
                </a:moveTo>
                <a:lnTo>
                  <a:pt x="5232400" y="0"/>
                </a:lnTo>
              </a:path>
            </a:pathLst>
          </a:custGeom>
          <a:ln w="16509">
            <a:solidFill>
              <a:srgbClr val="675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0" y="6713855"/>
            <a:ext cx="5332730" cy="0"/>
          </a:xfrm>
          <a:custGeom>
            <a:avLst/>
            <a:gdLst/>
            <a:ahLst/>
            <a:cxnLst/>
            <a:rect l="l" t="t" r="r" b="b"/>
            <a:pathLst>
              <a:path w="5332730">
                <a:moveTo>
                  <a:pt x="0" y="0"/>
                </a:moveTo>
                <a:lnTo>
                  <a:pt x="5332548" y="0"/>
                </a:lnTo>
              </a:path>
            </a:pathLst>
          </a:custGeom>
          <a:ln w="16510">
            <a:solidFill>
              <a:srgbClr val="6859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0" y="6729094"/>
            <a:ext cx="5433060" cy="0"/>
          </a:xfrm>
          <a:custGeom>
            <a:avLst/>
            <a:gdLst/>
            <a:ahLst/>
            <a:cxnLst/>
            <a:rect l="l" t="t" r="r" b="b"/>
            <a:pathLst>
              <a:path w="5433060">
                <a:moveTo>
                  <a:pt x="0" y="0"/>
                </a:moveTo>
                <a:lnTo>
                  <a:pt x="5432697" y="0"/>
                </a:lnTo>
              </a:path>
            </a:pathLst>
          </a:custGeom>
          <a:ln w="16510">
            <a:solidFill>
              <a:srgbClr val="695A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0" y="6744334"/>
            <a:ext cx="5533390" cy="0"/>
          </a:xfrm>
          <a:custGeom>
            <a:avLst/>
            <a:gdLst/>
            <a:ahLst/>
            <a:cxnLst/>
            <a:rect l="l" t="t" r="r" b="b"/>
            <a:pathLst>
              <a:path w="5533390">
                <a:moveTo>
                  <a:pt x="0" y="0"/>
                </a:moveTo>
                <a:lnTo>
                  <a:pt x="5532845" y="0"/>
                </a:lnTo>
              </a:path>
            </a:pathLst>
          </a:custGeom>
          <a:ln w="16509">
            <a:solidFill>
              <a:srgbClr val="6A5B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0" y="6758940"/>
            <a:ext cx="5624830" cy="0"/>
          </a:xfrm>
          <a:custGeom>
            <a:avLst/>
            <a:gdLst/>
            <a:ahLst/>
            <a:cxnLst/>
            <a:rect l="l" t="t" r="r" b="b"/>
            <a:pathLst>
              <a:path w="5624830">
                <a:moveTo>
                  <a:pt x="0" y="0"/>
                </a:moveTo>
                <a:lnTo>
                  <a:pt x="5624648" y="0"/>
                </a:lnTo>
              </a:path>
            </a:pathLst>
          </a:custGeom>
          <a:ln w="15240">
            <a:solidFill>
              <a:srgbClr val="6B5C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0" y="6773544"/>
            <a:ext cx="5725160" cy="0"/>
          </a:xfrm>
          <a:custGeom>
            <a:avLst/>
            <a:gdLst/>
            <a:ahLst/>
            <a:cxnLst/>
            <a:rect l="l" t="t" r="r" b="b"/>
            <a:pathLst>
              <a:path w="5725160">
                <a:moveTo>
                  <a:pt x="0" y="0"/>
                </a:moveTo>
                <a:lnTo>
                  <a:pt x="5724797" y="0"/>
                </a:lnTo>
              </a:path>
            </a:pathLst>
          </a:custGeom>
          <a:ln w="16509">
            <a:solidFill>
              <a:srgbClr val="6B5D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0" y="6788784"/>
            <a:ext cx="5825490" cy="0"/>
          </a:xfrm>
          <a:custGeom>
            <a:avLst/>
            <a:gdLst/>
            <a:ahLst/>
            <a:cxnLst/>
            <a:rect l="l" t="t" r="r" b="b"/>
            <a:pathLst>
              <a:path w="5825490">
                <a:moveTo>
                  <a:pt x="0" y="0"/>
                </a:moveTo>
                <a:lnTo>
                  <a:pt x="5824945" y="0"/>
                </a:lnTo>
              </a:path>
            </a:pathLst>
          </a:custGeom>
          <a:ln w="16509">
            <a:solidFill>
              <a:srgbClr val="6C5E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0" y="6804025"/>
            <a:ext cx="5925185" cy="0"/>
          </a:xfrm>
          <a:custGeom>
            <a:avLst/>
            <a:gdLst/>
            <a:ahLst/>
            <a:cxnLst/>
            <a:rect l="l" t="t" r="r" b="b"/>
            <a:pathLst>
              <a:path w="5925185">
                <a:moveTo>
                  <a:pt x="0" y="0"/>
                </a:moveTo>
                <a:lnTo>
                  <a:pt x="5925094" y="0"/>
                </a:lnTo>
              </a:path>
            </a:pathLst>
          </a:custGeom>
          <a:ln w="16510">
            <a:solidFill>
              <a:srgbClr val="6D5E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0" y="6818630"/>
            <a:ext cx="6017260" cy="0"/>
          </a:xfrm>
          <a:custGeom>
            <a:avLst/>
            <a:gdLst/>
            <a:ahLst/>
            <a:cxnLst/>
            <a:rect l="l" t="t" r="r" b="b"/>
            <a:pathLst>
              <a:path w="6017260">
                <a:moveTo>
                  <a:pt x="0" y="0"/>
                </a:moveTo>
                <a:lnTo>
                  <a:pt x="6016897" y="0"/>
                </a:lnTo>
              </a:path>
            </a:pathLst>
          </a:custGeom>
          <a:ln w="15240">
            <a:solidFill>
              <a:srgbClr val="6E5F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0" y="6833234"/>
            <a:ext cx="6117590" cy="0"/>
          </a:xfrm>
          <a:custGeom>
            <a:avLst/>
            <a:gdLst/>
            <a:ahLst/>
            <a:cxnLst/>
            <a:rect l="l" t="t" r="r" b="b"/>
            <a:pathLst>
              <a:path w="6117590">
                <a:moveTo>
                  <a:pt x="0" y="0"/>
                </a:moveTo>
                <a:lnTo>
                  <a:pt x="6117045" y="0"/>
                </a:lnTo>
              </a:path>
            </a:pathLst>
          </a:custGeom>
          <a:ln w="16510">
            <a:solidFill>
              <a:srgbClr val="6E6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0" y="6848475"/>
            <a:ext cx="6217285" cy="0"/>
          </a:xfrm>
          <a:custGeom>
            <a:avLst/>
            <a:gdLst/>
            <a:ahLst/>
            <a:cxnLst/>
            <a:rect l="l" t="t" r="r" b="b"/>
            <a:pathLst>
              <a:path w="6217285">
                <a:moveTo>
                  <a:pt x="0" y="0"/>
                </a:moveTo>
                <a:lnTo>
                  <a:pt x="6217194" y="0"/>
                </a:lnTo>
              </a:path>
            </a:pathLst>
          </a:custGeom>
          <a:ln w="16509">
            <a:solidFill>
              <a:srgbClr val="6F6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0" y="6856730"/>
            <a:ext cx="6225540" cy="0"/>
          </a:xfrm>
          <a:custGeom>
            <a:avLst/>
            <a:gdLst/>
            <a:ahLst/>
            <a:cxnLst/>
            <a:rect l="l" t="t" r="r" b="b"/>
            <a:pathLst>
              <a:path w="6225540">
                <a:moveTo>
                  <a:pt x="0" y="0"/>
                </a:moveTo>
                <a:lnTo>
                  <a:pt x="6225540" y="0"/>
                </a:lnTo>
              </a:path>
            </a:pathLst>
          </a:custGeom>
          <a:ln w="3175">
            <a:solidFill>
              <a:srgbClr val="7062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898650" y="6021070"/>
            <a:ext cx="580390" cy="462280"/>
          </a:xfrm>
          <a:custGeom>
            <a:avLst/>
            <a:gdLst/>
            <a:ahLst/>
            <a:cxnLst/>
            <a:rect l="l" t="t" r="r" b="b"/>
            <a:pathLst>
              <a:path w="580389" h="462279">
                <a:moveTo>
                  <a:pt x="497720" y="270509"/>
                </a:moveTo>
                <a:lnTo>
                  <a:pt x="303530" y="270509"/>
                </a:lnTo>
                <a:lnTo>
                  <a:pt x="542289" y="462279"/>
                </a:lnTo>
                <a:lnTo>
                  <a:pt x="485139" y="279399"/>
                </a:lnTo>
                <a:lnTo>
                  <a:pt x="497720" y="270509"/>
                </a:lnTo>
                <a:close/>
              </a:path>
              <a:path w="580389" h="462279">
                <a:moveTo>
                  <a:pt x="66039" y="0"/>
                </a:moveTo>
                <a:lnTo>
                  <a:pt x="46989" y="0"/>
                </a:lnTo>
                <a:lnTo>
                  <a:pt x="38100" y="38099"/>
                </a:lnTo>
                <a:lnTo>
                  <a:pt x="0" y="96519"/>
                </a:lnTo>
                <a:lnTo>
                  <a:pt x="104139" y="173989"/>
                </a:lnTo>
                <a:lnTo>
                  <a:pt x="227330" y="289559"/>
                </a:lnTo>
                <a:lnTo>
                  <a:pt x="303530" y="270509"/>
                </a:lnTo>
                <a:lnTo>
                  <a:pt x="497720" y="270509"/>
                </a:lnTo>
                <a:lnTo>
                  <a:pt x="580389" y="212089"/>
                </a:lnTo>
                <a:lnTo>
                  <a:pt x="570230" y="203199"/>
                </a:lnTo>
                <a:lnTo>
                  <a:pt x="532130" y="184149"/>
                </a:lnTo>
                <a:lnTo>
                  <a:pt x="474980" y="144779"/>
                </a:lnTo>
                <a:lnTo>
                  <a:pt x="341630" y="86359"/>
                </a:lnTo>
                <a:lnTo>
                  <a:pt x="274319" y="58419"/>
                </a:lnTo>
                <a:lnTo>
                  <a:pt x="227330" y="38099"/>
                </a:lnTo>
                <a:lnTo>
                  <a:pt x="208280" y="29209"/>
                </a:lnTo>
                <a:lnTo>
                  <a:pt x="151130" y="29209"/>
                </a:lnTo>
                <a:lnTo>
                  <a:pt x="114300" y="19049"/>
                </a:lnTo>
                <a:lnTo>
                  <a:pt x="104139" y="19049"/>
                </a:lnTo>
                <a:lnTo>
                  <a:pt x="85089" y="8889"/>
                </a:lnTo>
                <a:lnTo>
                  <a:pt x="66039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083560" y="6078220"/>
            <a:ext cx="3141345" cy="779780"/>
          </a:xfrm>
          <a:custGeom>
            <a:avLst/>
            <a:gdLst/>
            <a:ahLst/>
            <a:cxnLst/>
            <a:rect l="l" t="t" r="r" b="b"/>
            <a:pathLst>
              <a:path w="3141345" h="779779">
                <a:moveTo>
                  <a:pt x="642509" y="165099"/>
                </a:moveTo>
                <a:lnTo>
                  <a:pt x="95250" y="165099"/>
                </a:lnTo>
                <a:lnTo>
                  <a:pt x="143509" y="213359"/>
                </a:lnTo>
                <a:lnTo>
                  <a:pt x="238760" y="242569"/>
                </a:lnTo>
                <a:lnTo>
                  <a:pt x="332739" y="434339"/>
                </a:lnTo>
                <a:lnTo>
                  <a:pt x="637539" y="570229"/>
                </a:lnTo>
                <a:lnTo>
                  <a:pt x="1234439" y="570229"/>
                </a:lnTo>
                <a:lnTo>
                  <a:pt x="3114402" y="779779"/>
                </a:lnTo>
                <a:lnTo>
                  <a:pt x="3141018" y="779779"/>
                </a:lnTo>
                <a:lnTo>
                  <a:pt x="1073150" y="386079"/>
                </a:lnTo>
                <a:lnTo>
                  <a:pt x="816610" y="252729"/>
                </a:lnTo>
                <a:lnTo>
                  <a:pt x="675639" y="175259"/>
                </a:lnTo>
                <a:lnTo>
                  <a:pt x="642509" y="165099"/>
                </a:lnTo>
                <a:close/>
              </a:path>
              <a:path w="3141345" h="779779">
                <a:moveTo>
                  <a:pt x="152400" y="0"/>
                </a:moveTo>
                <a:lnTo>
                  <a:pt x="57150" y="0"/>
                </a:lnTo>
                <a:lnTo>
                  <a:pt x="19050" y="39369"/>
                </a:lnTo>
                <a:lnTo>
                  <a:pt x="0" y="203199"/>
                </a:lnTo>
                <a:lnTo>
                  <a:pt x="95250" y="165099"/>
                </a:lnTo>
                <a:lnTo>
                  <a:pt x="642509" y="165099"/>
                </a:lnTo>
                <a:lnTo>
                  <a:pt x="580389" y="146049"/>
                </a:lnTo>
                <a:lnTo>
                  <a:pt x="447039" y="97789"/>
                </a:lnTo>
                <a:lnTo>
                  <a:pt x="295910" y="29209"/>
                </a:lnTo>
                <a:lnTo>
                  <a:pt x="219710" y="10159"/>
                </a:lnTo>
                <a:lnTo>
                  <a:pt x="152400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904489" y="6068059"/>
            <a:ext cx="113030" cy="97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357630" y="6098540"/>
            <a:ext cx="255270" cy="260350"/>
          </a:xfrm>
          <a:custGeom>
            <a:avLst/>
            <a:gdLst/>
            <a:ahLst/>
            <a:cxnLst/>
            <a:rect l="l" t="t" r="r" b="b"/>
            <a:pathLst>
              <a:path w="255269" h="260350">
                <a:moveTo>
                  <a:pt x="46989" y="0"/>
                </a:moveTo>
                <a:lnTo>
                  <a:pt x="0" y="0"/>
                </a:lnTo>
                <a:lnTo>
                  <a:pt x="46989" y="86360"/>
                </a:lnTo>
                <a:lnTo>
                  <a:pt x="152400" y="163830"/>
                </a:lnTo>
                <a:lnTo>
                  <a:pt x="255269" y="260350"/>
                </a:lnTo>
                <a:lnTo>
                  <a:pt x="255269" y="251460"/>
                </a:lnTo>
                <a:lnTo>
                  <a:pt x="246379" y="222250"/>
                </a:lnTo>
                <a:lnTo>
                  <a:pt x="227329" y="182880"/>
                </a:lnTo>
                <a:lnTo>
                  <a:pt x="190500" y="154940"/>
                </a:lnTo>
                <a:lnTo>
                  <a:pt x="171450" y="134620"/>
                </a:lnTo>
                <a:lnTo>
                  <a:pt x="161289" y="115570"/>
                </a:lnTo>
                <a:lnTo>
                  <a:pt x="152400" y="96520"/>
                </a:lnTo>
                <a:lnTo>
                  <a:pt x="152400" y="86360"/>
                </a:lnTo>
                <a:lnTo>
                  <a:pt x="180339" y="19050"/>
                </a:lnTo>
                <a:lnTo>
                  <a:pt x="114300" y="10160"/>
                </a:lnTo>
                <a:lnTo>
                  <a:pt x="74929" y="10160"/>
                </a:lnTo>
                <a:lnTo>
                  <a:pt x="46989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120139" y="6117590"/>
            <a:ext cx="93979" cy="977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27380" y="6049009"/>
            <a:ext cx="388620" cy="328930"/>
          </a:xfrm>
          <a:custGeom>
            <a:avLst/>
            <a:gdLst/>
            <a:ahLst/>
            <a:cxnLst/>
            <a:rect l="l" t="t" r="r" b="b"/>
            <a:pathLst>
              <a:path w="388619" h="328929">
                <a:moveTo>
                  <a:pt x="19050" y="0"/>
                </a:moveTo>
                <a:lnTo>
                  <a:pt x="0" y="0"/>
                </a:lnTo>
                <a:lnTo>
                  <a:pt x="0" y="19049"/>
                </a:lnTo>
                <a:lnTo>
                  <a:pt x="92710" y="58419"/>
                </a:lnTo>
                <a:lnTo>
                  <a:pt x="140970" y="106679"/>
                </a:lnTo>
                <a:lnTo>
                  <a:pt x="73660" y="135889"/>
                </a:lnTo>
                <a:lnTo>
                  <a:pt x="121920" y="213359"/>
                </a:lnTo>
                <a:lnTo>
                  <a:pt x="283210" y="328929"/>
                </a:lnTo>
                <a:lnTo>
                  <a:pt x="264160" y="251459"/>
                </a:lnTo>
                <a:lnTo>
                  <a:pt x="226060" y="213359"/>
                </a:lnTo>
                <a:lnTo>
                  <a:pt x="331470" y="135889"/>
                </a:lnTo>
                <a:lnTo>
                  <a:pt x="388620" y="68579"/>
                </a:lnTo>
                <a:lnTo>
                  <a:pt x="369570" y="58419"/>
                </a:lnTo>
                <a:lnTo>
                  <a:pt x="321310" y="39369"/>
                </a:lnTo>
                <a:lnTo>
                  <a:pt x="236220" y="29209"/>
                </a:lnTo>
                <a:lnTo>
                  <a:pt x="226060" y="29209"/>
                </a:lnTo>
                <a:lnTo>
                  <a:pt x="198120" y="19049"/>
                </a:lnTo>
                <a:lnTo>
                  <a:pt x="160020" y="19049"/>
                </a:lnTo>
                <a:lnTo>
                  <a:pt x="140970" y="10159"/>
                </a:lnTo>
                <a:lnTo>
                  <a:pt x="73660" y="10159"/>
                </a:lnTo>
                <a:lnTo>
                  <a:pt x="19050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62000" y="609600"/>
            <a:ext cx="7772400" cy="5067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4984" y="6057265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5">
                <a:moveTo>
                  <a:pt x="0" y="0"/>
                </a:moveTo>
                <a:lnTo>
                  <a:pt x="209681" y="0"/>
                </a:lnTo>
              </a:path>
            </a:pathLst>
          </a:custGeom>
          <a:ln w="11429">
            <a:solidFill>
              <a:srgbClr val="4735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19190" y="6051550"/>
            <a:ext cx="88900" cy="11430"/>
          </a:xfrm>
          <a:custGeom>
            <a:avLst/>
            <a:gdLst/>
            <a:ahLst/>
            <a:cxnLst/>
            <a:rect l="l" t="t" r="r" b="b"/>
            <a:pathLst>
              <a:path w="88900" h="11429">
                <a:moveTo>
                  <a:pt x="72208" y="0"/>
                </a:moveTo>
                <a:lnTo>
                  <a:pt x="15544" y="0"/>
                </a:lnTo>
                <a:lnTo>
                  <a:pt x="0" y="11429"/>
                </a:lnTo>
                <a:lnTo>
                  <a:pt x="88537" y="11429"/>
                </a:lnTo>
                <a:lnTo>
                  <a:pt x="72208" y="0"/>
                </a:lnTo>
                <a:close/>
              </a:path>
            </a:pathLst>
          </a:custGeom>
          <a:solidFill>
            <a:srgbClr val="4735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7340" y="6068695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0" y="0"/>
                </a:moveTo>
                <a:lnTo>
                  <a:pt x="247404" y="0"/>
                </a:lnTo>
              </a:path>
            </a:pathLst>
          </a:custGeom>
          <a:ln w="11429">
            <a:solidFill>
              <a:srgbClr val="4836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03645" y="606869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410" y="0"/>
                </a:lnTo>
              </a:path>
            </a:pathLst>
          </a:custGeom>
          <a:ln w="11429">
            <a:solidFill>
              <a:srgbClr val="4836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96173" y="6084570"/>
            <a:ext cx="278130" cy="0"/>
          </a:xfrm>
          <a:custGeom>
            <a:avLst/>
            <a:gdLst/>
            <a:ahLst/>
            <a:cxnLst/>
            <a:rect l="l" t="t" r="r" b="b"/>
            <a:pathLst>
              <a:path w="278129">
                <a:moveTo>
                  <a:pt x="0" y="0"/>
                </a:moveTo>
                <a:lnTo>
                  <a:pt x="277529" y="0"/>
                </a:lnTo>
              </a:path>
            </a:pathLst>
          </a:custGeom>
          <a:ln w="3175">
            <a:solidFill>
              <a:srgbClr val="483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07815" y="6078854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848" y="0"/>
                </a:lnTo>
              </a:path>
            </a:pathLst>
          </a:custGeom>
          <a:ln w="8890">
            <a:solidFill>
              <a:srgbClr val="483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8875" y="6073775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308" y="0"/>
                </a:lnTo>
              </a:path>
            </a:pathLst>
          </a:custGeom>
          <a:ln w="3175">
            <a:solidFill>
              <a:srgbClr val="483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88100" y="607949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283" y="0"/>
                </a:lnTo>
              </a:path>
            </a:pathLst>
          </a:custGeom>
          <a:ln w="12700">
            <a:solidFill>
              <a:srgbClr val="483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77123" y="6084570"/>
            <a:ext cx="306705" cy="11430"/>
          </a:xfrm>
          <a:custGeom>
            <a:avLst/>
            <a:gdLst/>
            <a:ahLst/>
            <a:cxnLst/>
            <a:rect l="l" t="t" r="r" b="b"/>
            <a:pathLst>
              <a:path w="306704" h="11429">
                <a:moveTo>
                  <a:pt x="0" y="11429"/>
                </a:moveTo>
                <a:lnTo>
                  <a:pt x="306657" y="11429"/>
                </a:lnTo>
                <a:lnTo>
                  <a:pt x="306657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493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73358" y="6095365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633" y="0"/>
                </a:lnTo>
              </a:path>
            </a:pathLst>
          </a:custGeom>
          <a:ln w="3175">
            <a:solidFill>
              <a:srgbClr val="493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82918" y="6089650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5">
                <a:moveTo>
                  <a:pt x="0" y="0"/>
                </a:moveTo>
                <a:lnTo>
                  <a:pt x="162908" y="0"/>
                </a:lnTo>
              </a:path>
            </a:pathLst>
          </a:custGeom>
          <a:ln w="10160">
            <a:solidFill>
              <a:srgbClr val="493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59046" y="6106795"/>
            <a:ext cx="334645" cy="0"/>
          </a:xfrm>
          <a:custGeom>
            <a:avLst/>
            <a:gdLst/>
            <a:ahLst/>
            <a:cxnLst/>
            <a:rect l="l" t="t" r="r" b="b"/>
            <a:pathLst>
              <a:path w="334645">
                <a:moveTo>
                  <a:pt x="0" y="0"/>
                </a:moveTo>
                <a:lnTo>
                  <a:pt x="334251" y="0"/>
                </a:lnTo>
              </a:path>
            </a:pathLst>
          </a:custGeom>
          <a:ln w="3175">
            <a:solidFill>
              <a:srgbClr val="4A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69715" y="6094729"/>
            <a:ext cx="318135" cy="11430"/>
          </a:xfrm>
          <a:custGeom>
            <a:avLst/>
            <a:gdLst/>
            <a:ahLst/>
            <a:cxnLst/>
            <a:rect l="l" t="t" r="r" b="b"/>
            <a:pathLst>
              <a:path w="318135" h="11429">
                <a:moveTo>
                  <a:pt x="0" y="11430"/>
                </a:moveTo>
                <a:lnTo>
                  <a:pt x="317984" y="11430"/>
                </a:lnTo>
                <a:lnTo>
                  <a:pt x="317984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A39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22968" y="6101079"/>
            <a:ext cx="248285" cy="0"/>
          </a:xfrm>
          <a:custGeom>
            <a:avLst/>
            <a:gdLst/>
            <a:ahLst/>
            <a:cxnLst/>
            <a:rect l="l" t="t" r="r" b="b"/>
            <a:pathLst>
              <a:path w="248285">
                <a:moveTo>
                  <a:pt x="0" y="0"/>
                </a:moveTo>
                <a:lnTo>
                  <a:pt x="248258" y="0"/>
                </a:lnTo>
              </a:path>
            </a:pathLst>
          </a:custGeom>
          <a:ln w="12700">
            <a:solidFill>
              <a:srgbClr val="4A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39615" y="6111875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3200" y="0"/>
                </a:lnTo>
              </a:path>
            </a:pathLst>
          </a:custGeom>
          <a:ln w="11430">
            <a:solidFill>
              <a:srgbClr val="4B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80535" y="6111875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0" y="0"/>
                </a:moveTo>
                <a:lnTo>
                  <a:pt x="305205" y="0"/>
                </a:lnTo>
              </a:path>
            </a:pathLst>
          </a:custGeom>
          <a:ln w="11430">
            <a:solidFill>
              <a:srgbClr val="4B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44240" y="6115050"/>
            <a:ext cx="22225" cy="2540"/>
          </a:xfrm>
          <a:custGeom>
            <a:avLst/>
            <a:gdLst/>
            <a:ahLst/>
            <a:cxnLst/>
            <a:rect l="l" t="t" r="r" b="b"/>
            <a:pathLst>
              <a:path w="22225" h="2539">
                <a:moveTo>
                  <a:pt x="12849" y="0"/>
                </a:moveTo>
                <a:lnTo>
                  <a:pt x="0" y="2540"/>
                </a:lnTo>
                <a:lnTo>
                  <a:pt x="21814" y="2540"/>
                </a:lnTo>
                <a:lnTo>
                  <a:pt x="12849" y="0"/>
                </a:lnTo>
                <a:close/>
              </a:path>
            </a:pathLst>
          </a:custGeom>
          <a:solidFill>
            <a:srgbClr val="4B3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19041" y="6123304"/>
            <a:ext cx="394335" cy="0"/>
          </a:xfrm>
          <a:custGeom>
            <a:avLst/>
            <a:gdLst/>
            <a:ahLst/>
            <a:cxnLst/>
            <a:rect l="l" t="t" r="r" b="b"/>
            <a:pathLst>
              <a:path w="394335">
                <a:moveTo>
                  <a:pt x="0" y="0"/>
                </a:moveTo>
                <a:lnTo>
                  <a:pt x="393852" y="0"/>
                </a:lnTo>
              </a:path>
            </a:pathLst>
          </a:custGeom>
          <a:ln w="11429">
            <a:solidFill>
              <a:srgbClr val="4C3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32798" y="6123304"/>
            <a:ext cx="369570" cy="0"/>
          </a:xfrm>
          <a:custGeom>
            <a:avLst/>
            <a:gdLst/>
            <a:ahLst/>
            <a:cxnLst/>
            <a:rect l="l" t="t" r="r" b="b"/>
            <a:pathLst>
              <a:path w="369570">
                <a:moveTo>
                  <a:pt x="0" y="0"/>
                </a:moveTo>
                <a:lnTo>
                  <a:pt x="369271" y="0"/>
                </a:lnTo>
              </a:path>
            </a:pathLst>
          </a:custGeom>
          <a:ln w="11429">
            <a:solidFill>
              <a:srgbClr val="4C3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86418" y="612330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77" y="0"/>
                </a:lnTo>
              </a:path>
            </a:pathLst>
          </a:custGeom>
          <a:ln w="11429">
            <a:solidFill>
              <a:srgbClr val="4C3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16115" y="6127750"/>
            <a:ext cx="2501265" cy="12700"/>
          </a:xfrm>
          <a:custGeom>
            <a:avLst/>
            <a:gdLst/>
            <a:ahLst/>
            <a:cxnLst/>
            <a:rect l="l" t="t" r="r" b="b"/>
            <a:pathLst>
              <a:path w="2501265" h="12700">
                <a:moveTo>
                  <a:pt x="495659" y="0"/>
                </a:moveTo>
                <a:lnTo>
                  <a:pt x="105212" y="0"/>
                </a:lnTo>
                <a:lnTo>
                  <a:pt x="86924" y="10159"/>
                </a:lnTo>
                <a:lnTo>
                  <a:pt x="10724" y="10159"/>
                </a:lnTo>
                <a:lnTo>
                  <a:pt x="0" y="12700"/>
                </a:lnTo>
                <a:lnTo>
                  <a:pt x="506857" y="12700"/>
                </a:lnTo>
                <a:lnTo>
                  <a:pt x="495659" y="0"/>
                </a:lnTo>
                <a:close/>
              </a:path>
              <a:path w="2501265" h="12700">
                <a:moveTo>
                  <a:pt x="2484140" y="0"/>
                </a:moveTo>
                <a:lnTo>
                  <a:pt x="2121987" y="0"/>
                </a:lnTo>
                <a:lnTo>
                  <a:pt x="2079554" y="10159"/>
                </a:lnTo>
                <a:lnTo>
                  <a:pt x="1833174" y="10159"/>
                </a:lnTo>
                <a:lnTo>
                  <a:pt x="1828890" y="12700"/>
                </a:lnTo>
                <a:lnTo>
                  <a:pt x="2500718" y="12700"/>
                </a:lnTo>
                <a:lnTo>
                  <a:pt x="2498654" y="10159"/>
                </a:lnTo>
                <a:lnTo>
                  <a:pt x="2484140" y="0"/>
                </a:lnTo>
                <a:close/>
              </a:path>
              <a:path w="2501265" h="12700">
                <a:moveTo>
                  <a:pt x="785797" y="0"/>
                </a:moveTo>
                <a:lnTo>
                  <a:pt x="676727" y="0"/>
                </a:lnTo>
                <a:lnTo>
                  <a:pt x="612480" y="12700"/>
                </a:lnTo>
                <a:lnTo>
                  <a:pt x="830621" y="12700"/>
                </a:lnTo>
                <a:lnTo>
                  <a:pt x="785797" y="0"/>
                </a:lnTo>
                <a:close/>
              </a:path>
            </a:pathLst>
          </a:custGeom>
          <a:solidFill>
            <a:srgbClr val="4C3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76833" y="6149975"/>
            <a:ext cx="554990" cy="0"/>
          </a:xfrm>
          <a:custGeom>
            <a:avLst/>
            <a:gdLst/>
            <a:ahLst/>
            <a:cxnLst/>
            <a:rect l="l" t="t" r="r" b="b"/>
            <a:pathLst>
              <a:path w="554989">
                <a:moveTo>
                  <a:pt x="0" y="0"/>
                </a:moveTo>
                <a:lnTo>
                  <a:pt x="554537" y="0"/>
                </a:lnTo>
              </a:path>
            </a:pathLst>
          </a:custGeom>
          <a:ln w="3175">
            <a:solidFill>
              <a:srgbClr val="4D3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00029" y="6144259"/>
            <a:ext cx="526415" cy="0"/>
          </a:xfrm>
          <a:custGeom>
            <a:avLst/>
            <a:gdLst/>
            <a:ahLst/>
            <a:cxnLst/>
            <a:rect l="l" t="t" r="r" b="b"/>
            <a:pathLst>
              <a:path w="526414">
                <a:moveTo>
                  <a:pt x="0" y="0"/>
                </a:moveTo>
                <a:lnTo>
                  <a:pt x="526303" y="0"/>
                </a:lnTo>
              </a:path>
            </a:pathLst>
          </a:custGeom>
          <a:ln w="10159">
            <a:solidFill>
              <a:srgbClr val="4D3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27870" y="6144895"/>
            <a:ext cx="697230" cy="0"/>
          </a:xfrm>
          <a:custGeom>
            <a:avLst/>
            <a:gdLst/>
            <a:ahLst/>
            <a:cxnLst/>
            <a:rect l="l" t="t" r="r" b="b"/>
            <a:pathLst>
              <a:path w="697229">
                <a:moveTo>
                  <a:pt x="0" y="0"/>
                </a:moveTo>
                <a:lnTo>
                  <a:pt x="697218" y="0"/>
                </a:lnTo>
              </a:path>
            </a:pathLst>
          </a:custGeom>
          <a:ln w="11429">
            <a:solidFill>
              <a:srgbClr val="4D3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77198" y="6144895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0" y="0"/>
                </a:moveTo>
                <a:lnTo>
                  <a:pt x="305397" y="0"/>
                </a:lnTo>
              </a:path>
            </a:pathLst>
          </a:custGeom>
          <a:ln w="11429">
            <a:solidFill>
              <a:srgbClr val="4D3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43654" y="6149340"/>
            <a:ext cx="2590800" cy="12700"/>
          </a:xfrm>
          <a:custGeom>
            <a:avLst/>
            <a:gdLst/>
            <a:ahLst/>
            <a:cxnLst/>
            <a:rect l="l" t="t" r="r" b="b"/>
            <a:pathLst>
              <a:path w="2590800" h="12700">
                <a:moveTo>
                  <a:pt x="587156" y="0"/>
                </a:moveTo>
                <a:lnTo>
                  <a:pt x="34925" y="0"/>
                </a:lnTo>
                <a:lnTo>
                  <a:pt x="0" y="12700"/>
                </a:lnTo>
                <a:lnTo>
                  <a:pt x="970989" y="12700"/>
                </a:lnTo>
                <a:lnTo>
                  <a:pt x="965835" y="8890"/>
                </a:lnTo>
                <a:lnTo>
                  <a:pt x="594995" y="8890"/>
                </a:lnTo>
                <a:lnTo>
                  <a:pt x="587156" y="0"/>
                </a:lnTo>
                <a:close/>
              </a:path>
              <a:path w="2590800" h="12700">
                <a:moveTo>
                  <a:pt x="934458" y="0"/>
                </a:moveTo>
                <a:lnTo>
                  <a:pt x="639967" y="0"/>
                </a:lnTo>
                <a:lnTo>
                  <a:pt x="594995" y="8890"/>
                </a:lnTo>
                <a:lnTo>
                  <a:pt x="965835" y="8890"/>
                </a:lnTo>
                <a:lnTo>
                  <a:pt x="934458" y="0"/>
                </a:lnTo>
                <a:close/>
              </a:path>
              <a:path w="2590800" h="12700">
                <a:moveTo>
                  <a:pt x="2580401" y="0"/>
                </a:moveTo>
                <a:lnTo>
                  <a:pt x="1886357" y="0"/>
                </a:lnTo>
                <a:lnTo>
                  <a:pt x="1864938" y="12700"/>
                </a:lnTo>
                <a:lnTo>
                  <a:pt x="2590720" y="12700"/>
                </a:lnTo>
                <a:lnTo>
                  <a:pt x="2580401" y="0"/>
                </a:lnTo>
                <a:close/>
              </a:path>
            </a:pathLst>
          </a:custGeom>
          <a:solidFill>
            <a:srgbClr val="4E3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17223" y="6171565"/>
            <a:ext cx="1010919" cy="0"/>
          </a:xfrm>
          <a:custGeom>
            <a:avLst/>
            <a:gdLst/>
            <a:ahLst/>
            <a:cxnLst/>
            <a:rect l="l" t="t" r="r" b="b"/>
            <a:pathLst>
              <a:path w="1010920">
                <a:moveTo>
                  <a:pt x="0" y="0"/>
                </a:moveTo>
                <a:lnTo>
                  <a:pt x="1010308" y="0"/>
                </a:lnTo>
              </a:path>
            </a:pathLst>
          </a:custGeom>
          <a:ln w="3809">
            <a:solidFill>
              <a:srgbClr val="4F3E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34923" y="6165215"/>
            <a:ext cx="984250" cy="0"/>
          </a:xfrm>
          <a:custGeom>
            <a:avLst/>
            <a:gdLst/>
            <a:ahLst/>
            <a:cxnLst/>
            <a:rect l="l" t="t" r="r" b="b"/>
            <a:pathLst>
              <a:path w="984250">
                <a:moveTo>
                  <a:pt x="0" y="0"/>
                </a:moveTo>
                <a:lnTo>
                  <a:pt x="984016" y="0"/>
                </a:lnTo>
              </a:path>
            </a:pathLst>
          </a:custGeom>
          <a:ln w="8890">
            <a:solidFill>
              <a:srgbClr val="4F3E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89315" y="6167120"/>
            <a:ext cx="754380" cy="0"/>
          </a:xfrm>
          <a:custGeom>
            <a:avLst/>
            <a:gdLst/>
            <a:ahLst/>
            <a:cxnLst/>
            <a:rect l="l" t="t" r="r" b="b"/>
            <a:pathLst>
              <a:path w="754379">
                <a:moveTo>
                  <a:pt x="0" y="0"/>
                </a:moveTo>
                <a:lnTo>
                  <a:pt x="754346" y="0"/>
                </a:lnTo>
              </a:path>
            </a:pathLst>
          </a:custGeom>
          <a:ln w="12700">
            <a:solidFill>
              <a:srgbClr val="4F3E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88012" y="6181725"/>
            <a:ext cx="1052195" cy="0"/>
          </a:xfrm>
          <a:custGeom>
            <a:avLst/>
            <a:gdLst/>
            <a:ahLst/>
            <a:cxnLst/>
            <a:rect l="l" t="t" r="r" b="b"/>
            <a:pathLst>
              <a:path w="1052195">
                <a:moveTo>
                  <a:pt x="0" y="0"/>
                </a:moveTo>
                <a:lnTo>
                  <a:pt x="1051667" y="0"/>
                </a:lnTo>
              </a:path>
            </a:pathLst>
          </a:custGeom>
          <a:ln w="3810">
            <a:solidFill>
              <a:srgbClr val="4F3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04443" y="6176009"/>
            <a:ext cx="1029335" cy="0"/>
          </a:xfrm>
          <a:custGeom>
            <a:avLst/>
            <a:gdLst/>
            <a:ahLst/>
            <a:cxnLst/>
            <a:rect l="l" t="t" r="r" b="b"/>
            <a:pathLst>
              <a:path w="1029335">
                <a:moveTo>
                  <a:pt x="0" y="0"/>
                </a:moveTo>
                <a:lnTo>
                  <a:pt x="1029101" y="0"/>
                </a:lnTo>
              </a:path>
            </a:pathLst>
          </a:custGeom>
          <a:ln w="7619">
            <a:solidFill>
              <a:srgbClr val="4F3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72180" y="6177915"/>
            <a:ext cx="779780" cy="0"/>
          </a:xfrm>
          <a:custGeom>
            <a:avLst/>
            <a:gdLst/>
            <a:ahLst/>
            <a:cxnLst/>
            <a:rect l="l" t="t" r="r" b="b"/>
            <a:pathLst>
              <a:path w="779779">
                <a:moveTo>
                  <a:pt x="0" y="0"/>
                </a:moveTo>
                <a:lnTo>
                  <a:pt x="779737" y="0"/>
                </a:lnTo>
              </a:path>
            </a:pathLst>
          </a:custGeom>
          <a:ln w="11429">
            <a:solidFill>
              <a:srgbClr val="4F3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59297" y="6192520"/>
            <a:ext cx="1086485" cy="0"/>
          </a:xfrm>
          <a:custGeom>
            <a:avLst/>
            <a:gdLst/>
            <a:ahLst/>
            <a:cxnLst/>
            <a:rect l="l" t="t" r="r" b="b"/>
            <a:pathLst>
              <a:path w="1086485">
                <a:moveTo>
                  <a:pt x="0" y="0"/>
                </a:moveTo>
                <a:lnTo>
                  <a:pt x="1085940" y="0"/>
                </a:lnTo>
              </a:path>
            </a:pathLst>
          </a:custGeom>
          <a:ln w="5079">
            <a:solidFill>
              <a:srgbClr val="503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75233" y="618617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735" y="0"/>
                </a:lnTo>
              </a:path>
            </a:pathLst>
          </a:custGeom>
          <a:ln w="7620">
            <a:solidFill>
              <a:srgbClr val="503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52902" y="6188709"/>
            <a:ext cx="808355" cy="0"/>
          </a:xfrm>
          <a:custGeom>
            <a:avLst/>
            <a:gdLst/>
            <a:ahLst/>
            <a:cxnLst/>
            <a:rect l="l" t="t" r="r" b="b"/>
            <a:pathLst>
              <a:path w="808354">
                <a:moveTo>
                  <a:pt x="0" y="0"/>
                </a:moveTo>
                <a:lnTo>
                  <a:pt x="808301" y="0"/>
                </a:lnTo>
              </a:path>
            </a:pathLst>
          </a:custGeom>
          <a:ln w="12700">
            <a:solidFill>
              <a:srgbClr val="503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34386" y="6199504"/>
            <a:ext cx="1117600" cy="0"/>
          </a:xfrm>
          <a:custGeom>
            <a:avLst/>
            <a:gdLst/>
            <a:ahLst/>
            <a:cxnLst/>
            <a:rect l="l" t="t" r="r" b="b"/>
            <a:pathLst>
              <a:path w="1117600">
                <a:moveTo>
                  <a:pt x="0" y="0"/>
                </a:moveTo>
                <a:lnTo>
                  <a:pt x="1117391" y="0"/>
                </a:lnTo>
              </a:path>
            </a:pathLst>
          </a:custGeom>
          <a:ln w="11429">
            <a:solidFill>
              <a:srgbClr val="514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35767" y="6199504"/>
            <a:ext cx="833755" cy="0"/>
          </a:xfrm>
          <a:custGeom>
            <a:avLst/>
            <a:gdLst/>
            <a:ahLst/>
            <a:cxnLst/>
            <a:rect l="l" t="t" r="r" b="b"/>
            <a:pathLst>
              <a:path w="833754">
                <a:moveTo>
                  <a:pt x="0" y="0"/>
                </a:moveTo>
                <a:lnTo>
                  <a:pt x="833692" y="0"/>
                </a:lnTo>
              </a:path>
            </a:pathLst>
          </a:custGeom>
          <a:ln w="11429">
            <a:solidFill>
              <a:srgbClr val="514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11965" y="6210934"/>
            <a:ext cx="1146175" cy="0"/>
          </a:xfrm>
          <a:custGeom>
            <a:avLst/>
            <a:gdLst/>
            <a:ahLst/>
            <a:cxnLst/>
            <a:rect l="l" t="t" r="r" b="b"/>
            <a:pathLst>
              <a:path w="1146175">
                <a:moveTo>
                  <a:pt x="0" y="0"/>
                </a:moveTo>
                <a:lnTo>
                  <a:pt x="1145696" y="0"/>
                </a:lnTo>
              </a:path>
            </a:pathLst>
          </a:custGeom>
          <a:ln w="11429">
            <a:solidFill>
              <a:srgbClr val="524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16489" y="6210934"/>
            <a:ext cx="862330" cy="0"/>
          </a:xfrm>
          <a:custGeom>
            <a:avLst/>
            <a:gdLst/>
            <a:ahLst/>
            <a:cxnLst/>
            <a:rect l="l" t="t" r="r" b="b"/>
            <a:pathLst>
              <a:path w="862329">
                <a:moveTo>
                  <a:pt x="0" y="0"/>
                </a:moveTo>
                <a:lnTo>
                  <a:pt x="862256" y="0"/>
                </a:lnTo>
              </a:path>
            </a:pathLst>
          </a:custGeom>
          <a:ln w="11429">
            <a:solidFill>
              <a:srgbClr val="524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93636" y="6225540"/>
            <a:ext cx="1169035" cy="0"/>
          </a:xfrm>
          <a:custGeom>
            <a:avLst/>
            <a:gdLst/>
            <a:ahLst/>
            <a:cxnLst/>
            <a:rect l="l" t="t" r="r" b="b"/>
            <a:pathLst>
              <a:path w="1169035">
                <a:moveTo>
                  <a:pt x="0" y="0"/>
                </a:moveTo>
                <a:lnTo>
                  <a:pt x="1168602" y="0"/>
                </a:lnTo>
              </a:path>
            </a:pathLst>
          </a:custGeom>
          <a:ln w="5079">
            <a:solidFill>
              <a:srgbClr val="53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06983" y="6219190"/>
            <a:ext cx="1152525" cy="0"/>
          </a:xfrm>
          <a:custGeom>
            <a:avLst/>
            <a:gdLst/>
            <a:ahLst/>
            <a:cxnLst/>
            <a:rect l="l" t="t" r="r" b="b"/>
            <a:pathLst>
              <a:path w="1152525">
                <a:moveTo>
                  <a:pt x="0" y="0"/>
                </a:moveTo>
                <a:lnTo>
                  <a:pt x="1151986" y="0"/>
                </a:lnTo>
              </a:path>
            </a:pathLst>
          </a:custGeom>
          <a:ln w="7620">
            <a:solidFill>
              <a:srgbClr val="53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98547" y="6225540"/>
            <a:ext cx="887730" cy="0"/>
          </a:xfrm>
          <a:custGeom>
            <a:avLst/>
            <a:gdLst/>
            <a:ahLst/>
            <a:cxnLst/>
            <a:rect l="l" t="t" r="r" b="b"/>
            <a:pathLst>
              <a:path w="887729">
                <a:moveTo>
                  <a:pt x="0" y="0"/>
                </a:moveTo>
                <a:lnTo>
                  <a:pt x="887421" y="0"/>
                </a:lnTo>
              </a:path>
            </a:pathLst>
          </a:custGeom>
          <a:ln w="5079">
            <a:solidFill>
              <a:srgbClr val="53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12205" y="6219190"/>
            <a:ext cx="868680" cy="0"/>
          </a:xfrm>
          <a:custGeom>
            <a:avLst/>
            <a:gdLst/>
            <a:ahLst/>
            <a:cxnLst/>
            <a:rect l="l" t="t" r="r" b="b"/>
            <a:pathLst>
              <a:path w="868679">
                <a:moveTo>
                  <a:pt x="0" y="0"/>
                </a:moveTo>
                <a:lnTo>
                  <a:pt x="868604" y="0"/>
                </a:lnTo>
              </a:path>
            </a:pathLst>
          </a:custGeom>
          <a:ln w="7620">
            <a:solidFill>
              <a:srgbClr val="53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64267" y="6232525"/>
            <a:ext cx="1204595" cy="0"/>
          </a:xfrm>
          <a:custGeom>
            <a:avLst/>
            <a:gdLst/>
            <a:ahLst/>
            <a:cxnLst/>
            <a:rect l="l" t="t" r="r" b="b"/>
            <a:pathLst>
              <a:path w="1204595">
                <a:moveTo>
                  <a:pt x="0" y="0"/>
                </a:moveTo>
                <a:lnTo>
                  <a:pt x="1204510" y="0"/>
                </a:lnTo>
              </a:path>
            </a:pathLst>
          </a:custGeom>
          <a:ln w="11430">
            <a:solidFill>
              <a:srgbClr val="534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62384" y="6232525"/>
            <a:ext cx="934085" cy="0"/>
          </a:xfrm>
          <a:custGeom>
            <a:avLst/>
            <a:gdLst/>
            <a:ahLst/>
            <a:cxnLst/>
            <a:rect l="l" t="t" r="r" b="b"/>
            <a:pathLst>
              <a:path w="934085">
                <a:moveTo>
                  <a:pt x="0" y="0"/>
                </a:moveTo>
                <a:lnTo>
                  <a:pt x="933903" y="0"/>
                </a:lnTo>
              </a:path>
            </a:pathLst>
          </a:custGeom>
          <a:ln w="11430">
            <a:solidFill>
              <a:srgbClr val="534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41583" y="6246495"/>
            <a:ext cx="1231900" cy="0"/>
          </a:xfrm>
          <a:custGeom>
            <a:avLst/>
            <a:gdLst/>
            <a:ahLst/>
            <a:cxnLst/>
            <a:rect l="l" t="t" r="r" b="b"/>
            <a:pathLst>
              <a:path w="1231900">
                <a:moveTo>
                  <a:pt x="0" y="0"/>
                </a:moveTo>
                <a:lnTo>
                  <a:pt x="1231443" y="0"/>
                </a:lnTo>
              </a:path>
            </a:pathLst>
          </a:custGeom>
          <a:ln w="6350">
            <a:solidFill>
              <a:srgbClr val="5444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59862" y="6240145"/>
            <a:ext cx="1210310" cy="0"/>
          </a:xfrm>
          <a:custGeom>
            <a:avLst/>
            <a:gdLst/>
            <a:ahLst/>
            <a:cxnLst/>
            <a:rect l="l" t="t" r="r" b="b"/>
            <a:pathLst>
              <a:path w="1210310">
                <a:moveTo>
                  <a:pt x="0" y="0"/>
                </a:moveTo>
                <a:lnTo>
                  <a:pt x="1209896" y="0"/>
                </a:lnTo>
              </a:path>
            </a:pathLst>
          </a:custGeom>
          <a:ln w="6350">
            <a:solidFill>
              <a:srgbClr val="5444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29838" y="6243320"/>
            <a:ext cx="975994" cy="0"/>
          </a:xfrm>
          <a:custGeom>
            <a:avLst/>
            <a:gdLst/>
            <a:ahLst/>
            <a:cxnLst/>
            <a:rect l="l" t="t" r="r" b="b"/>
            <a:pathLst>
              <a:path w="975995">
                <a:moveTo>
                  <a:pt x="0" y="0"/>
                </a:moveTo>
                <a:lnTo>
                  <a:pt x="975736" y="0"/>
                </a:lnTo>
              </a:path>
            </a:pathLst>
          </a:custGeom>
          <a:ln w="12700">
            <a:solidFill>
              <a:srgbClr val="5444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10927" y="6257290"/>
            <a:ext cx="1268095" cy="0"/>
          </a:xfrm>
          <a:custGeom>
            <a:avLst/>
            <a:gdLst/>
            <a:ahLst/>
            <a:cxnLst/>
            <a:rect l="l" t="t" r="r" b="b"/>
            <a:pathLst>
              <a:path w="1268095">
                <a:moveTo>
                  <a:pt x="0" y="0"/>
                </a:moveTo>
                <a:lnTo>
                  <a:pt x="1267658" y="0"/>
                </a:lnTo>
              </a:path>
            </a:pathLst>
          </a:custGeom>
          <a:ln w="5079">
            <a:solidFill>
              <a:srgbClr val="554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24086" y="6251575"/>
            <a:ext cx="1251585" cy="0"/>
          </a:xfrm>
          <a:custGeom>
            <a:avLst/>
            <a:gdLst/>
            <a:ahLst/>
            <a:cxnLst/>
            <a:rect l="l" t="t" r="r" b="b"/>
            <a:pathLst>
              <a:path w="1251585">
                <a:moveTo>
                  <a:pt x="0" y="0"/>
                </a:moveTo>
                <a:lnTo>
                  <a:pt x="1251557" y="0"/>
                </a:lnTo>
              </a:path>
            </a:pathLst>
          </a:custGeom>
          <a:ln w="6350">
            <a:solidFill>
              <a:srgbClr val="554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00908" y="6254115"/>
            <a:ext cx="1013460" cy="0"/>
          </a:xfrm>
          <a:custGeom>
            <a:avLst/>
            <a:gdLst/>
            <a:ahLst/>
            <a:cxnLst/>
            <a:rect l="l" t="t" r="r" b="b"/>
            <a:pathLst>
              <a:path w="1013459">
                <a:moveTo>
                  <a:pt x="0" y="0"/>
                </a:moveTo>
                <a:lnTo>
                  <a:pt x="1012921" y="0"/>
                </a:lnTo>
              </a:path>
            </a:pathLst>
          </a:custGeom>
          <a:ln w="11429">
            <a:solidFill>
              <a:srgbClr val="554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94458" y="6268084"/>
            <a:ext cx="1289685" cy="0"/>
          </a:xfrm>
          <a:custGeom>
            <a:avLst/>
            <a:gdLst/>
            <a:ahLst/>
            <a:cxnLst/>
            <a:rect l="l" t="t" r="r" b="b"/>
            <a:pathLst>
              <a:path w="1289685">
                <a:moveTo>
                  <a:pt x="0" y="0"/>
                </a:moveTo>
                <a:lnTo>
                  <a:pt x="1289684" y="0"/>
                </a:lnTo>
              </a:path>
            </a:pathLst>
          </a:custGeom>
          <a:ln w="6350">
            <a:solidFill>
              <a:srgbClr val="56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06482" y="6262370"/>
            <a:ext cx="1275080" cy="0"/>
          </a:xfrm>
          <a:custGeom>
            <a:avLst/>
            <a:gdLst/>
            <a:ahLst/>
            <a:cxnLst/>
            <a:rect l="l" t="t" r="r" b="b"/>
            <a:pathLst>
              <a:path w="1275079">
                <a:moveTo>
                  <a:pt x="0" y="0"/>
                </a:moveTo>
                <a:lnTo>
                  <a:pt x="1274718" y="0"/>
                </a:lnTo>
              </a:path>
            </a:pathLst>
          </a:custGeom>
          <a:ln w="5079">
            <a:solidFill>
              <a:srgbClr val="56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68361" y="6265545"/>
            <a:ext cx="1055370" cy="0"/>
          </a:xfrm>
          <a:custGeom>
            <a:avLst/>
            <a:gdLst/>
            <a:ahLst/>
            <a:cxnLst/>
            <a:rect l="l" t="t" r="r" b="b"/>
            <a:pathLst>
              <a:path w="1055370">
                <a:moveTo>
                  <a:pt x="0" y="0"/>
                </a:moveTo>
                <a:lnTo>
                  <a:pt x="1054755" y="0"/>
                </a:lnTo>
              </a:path>
            </a:pathLst>
          </a:custGeom>
          <a:ln w="11429">
            <a:solidFill>
              <a:srgbClr val="56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53294" y="6275704"/>
            <a:ext cx="1337945" cy="0"/>
          </a:xfrm>
          <a:custGeom>
            <a:avLst/>
            <a:gdLst/>
            <a:ahLst/>
            <a:cxnLst/>
            <a:rect l="l" t="t" r="r" b="b"/>
            <a:pathLst>
              <a:path w="1337945">
                <a:moveTo>
                  <a:pt x="0" y="0"/>
                </a:moveTo>
                <a:lnTo>
                  <a:pt x="1337714" y="0"/>
                </a:lnTo>
              </a:path>
            </a:pathLst>
          </a:custGeom>
          <a:ln w="11429">
            <a:solidFill>
              <a:srgbClr val="574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39431" y="6275704"/>
            <a:ext cx="1092200" cy="0"/>
          </a:xfrm>
          <a:custGeom>
            <a:avLst/>
            <a:gdLst/>
            <a:ahLst/>
            <a:cxnLst/>
            <a:rect l="l" t="t" r="r" b="b"/>
            <a:pathLst>
              <a:path w="1092200">
                <a:moveTo>
                  <a:pt x="0" y="0"/>
                </a:moveTo>
                <a:lnTo>
                  <a:pt x="1091940" y="0"/>
                </a:lnTo>
              </a:path>
            </a:pathLst>
          </a:custGeom>
          <a:ln w="11429">
            <a:solidFill>
              <a:srgbClr val="574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18010" y="6287134"/>
            <a:ext cx="1379220" cy="0"/>
          </a:xfrm>
          <a:custGeom>
            <a:avLst/>
            <a:gdLst/>
            <a:ahLst/>
            <a:cxnLst/>
            <a:rect l="l" t="t" r="r" b="b"/>
            <a:pathLst>
              <a:path w="1379220">
                <a:moveTo>
                  <a:pt x="0" y="0"/>
                </a:moveTo>
                <a:lnTo>
                  <a:pt x="1378883" y="0"/>
                </a:lnTo>
              </a:path>
            </a:pathLst>
          </a:custGeom>
          <a:ln w="11429">
            <a:solidFill>
              <a:srgbClr val="574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06885" y="6287134"/>
            <a:ext cx="1134110" cy="0"/>
          </a:xfrm>
          <a:custGeom>
            <a:avLst/>
            <a:gdLst/>
            <a:ahLst/>
            <a:cxnLst/>
            <a:rect l="l" t="t" r="r" b="b"/>
            <a:pathLst>
              <a:path w="1134109">
                <a:moveTo>
                  <a:pt x="0" y="0"/>
                </a:moveTo>
                <a:lnTo>
                  <a:pt x="1133773" y="0"/>
                </a:lnTo>
              </a:path>
            </a:pathLst>
          </a:custGeom>
          <a:ln w="11429">
            <a:solidFill>
              <a:srgbClr val="574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82726" y="6297929"/>
            <a:ext cx="1420495" cy="0"/>
          </a:xfrm>
          <a:custGeom>
            <a:avLst/>
            <a:gdLst/>
            <a:ahLst/>
            <a:cxnLst/>
            <a:rect l="l" t="t" r="r" b="b"/>
            <a:pathLst>
              <a:path w="1420495">
                <a:moveTo>
                  <a:pt x="0" y="0"/>
                </a:moveTo>
                <a:lnTo>
                  <a:pt x="1420051" y="0"/>
                </a:lnTo>
              </a:path>
            </a:pathLst>
          </a:custGeom>
          <a:ln w="12700">
            <a:solidFill>
              <a:srgbClr val="5848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74338" y="6297929"/>
            <a:ext cx="1176020" cy="0"/>
          </a:xfrm>
          <a:custGeom>
            <a:avLst/>
            <a:gdLst/>
            <a:ahLst/>
            <a:cxnLst/>
            <a:rect l="l" t="t" r="r" b="b"/>
            <a:pathLst>
              <a:path w="1176020">
                <a:moveTo>
                  <a:pt x="0" y="0"/>
                </a:moveTo>
                <a:lnTo>
                  <a:pt x="1175606" y="0"/>
                </a:lnTo>
              </a:path>
            </a:pathLst>
          </a:custGeom>
          <a:ln w="12700">
            <a:solidFill>
              <a:srgbClr val="5848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59203" y="6311900"/>
            <a:ext cx="1461770" cy="0"/>
          </a:xfrm>
          <a:custGeom>
            <a:avLst/>
            <a:gdLst/>
            <a:ahLst/>
            <a:cxnLst/>
            <a:rect l="l" t="t" r="r" b="b"/>
            <a:pathLst>
              <a:path w="1461770">
                <a:moveTo>
                  <a:pt x="0" y="0"/>
                </a:moveTo>
                <a:lnTo>
                  <a:pt x="1461672" y="0"/>
                </a:lnTo>
              </a:path>
            </a:pathLst>
          </a:custGeom>
          <a:ln w="7620">
            <a:solidFill>
              <a:srgbClr val="594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78806" y="6305550"/>
            <a:ext cx="1424940" cy="0"/>
          </a:xfrm>
          <a:custGeom>
            <a:avLst/>
            <a:gdLst/>
            <a:ahLst/>
            <a:cxnLst/>
            <a:rect l="l" t="t" r="r" b="b"/>
            <a:pathLst>
              <a:path w="1424939">
                <a:moveTo>
                  <a:pt x="0" y="0"/>
                </a:moveTo>
                <a:lnTo>
                  <a:pt x="1424626" y="0"/>
                </a:lnTo>
              </a:path>
            </a:pathLst>
          </a:custGeom>
          <a:ln w="5079">
            <a:solidFill>
              <a:srgbClr val="594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41792" y="6309359"/>
            <a:ext cx="1217930" cy="0"/>
          </a:xfrm>
          <a:custGeom>
            <a:avLst/>
            <a:gdLst/>
            <a:ahLst/>
            <a:cxnLst/>
            <a:rect l="l" t="t" r="r" b="b"/>
            <a:pathLst>
              <a:path w="1217929">
                <a:moveTo>
                  <a:pt x="0" y="0"/>
                </a:moveTo>
                <a:lnTo>
                  <a:pt x="1217440" y="0"/>
                </a:lnTo>
              </a:path>
            </a:pathLst>
          </a:custGeom>
          <a:ln w="12700">
            <a:solidFill>
              <a:srgbClr val="594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16079" y="6320154"/>
            <a:ext cx="1564005" cy="0"/>
          </a:xfrm>
          <a:custGeom>
            <a:avLst/>
            <a:gdLst/>
            <a:ahLst/>
            <a:cxnLst/>
            <a:rect l="l" t="t" r="r" b="b"/>
            <a:pathLst>
              <a:path w="1564004">
                <a:moveTo>
                  <a:pt x="0" y="0"/>
                </a:moveTo>
                <a:lnTo>
                  <a:pt x="1563964" y="0"/>
                </a:lnTo>
              </a:path>
            </a:pathLst>
          </a:custGeom>
          <a:ln w="11429">
            <a:solidFill>
              <a:srgbClr val="5A4A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312862" y="6320154"/>
            <a:ext cx="1254760" cy="0"/>
          </a:xfrm>
          <a:custGeom>
            <a:avLst/>
            <a:gdLst/>
            <a:ahLst/>
            <a:cxnLst/>
            <a:rect l="l" t="t" r="r" b="b"/>
            <a:pathLst>
              <a:path w="1254759">
                <a:moveTo>
                  <a:pt x="0" y="0"/>
                </a:moveTo>
                <a:lnTo>
                  <a:pt x="1254625" y="0"/>
                </a:lnTo>
              </a:path>
            </a:pathLst>
          </a:custGeom>
          <a:ln w="11429">
            <a:solidFill>
              <a:srgbClr val="5A4A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80795" y="6330950"/>
            <a:ext cx="1647825" cy="0"/>
          </a:xfrm>
          <a:custGeom>
            <a:avLst/>
            <a:gdLst/>
            <a:ahLst/>
            <a:cxnLst/>
            <a:rect l="l" t="t" r="r" b="b"/>
            <a:pathLst>
              <a:path w="1647825">
                <a:moveTo>
                  <a:pt x="0" y="0"/>
                </a:moveTo>
                <a:lnTo>
                  <a:pt x="1647657" y="0"/>
                </a:lnTo>
              </a:path>
            </a:pathLst>
          </a:custGeom>
          <a:ln w="12700">
            <a:solidFill>
              <a:srgbClr val="5A4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80315" y="6330950"/>
            <a:ext cx="1296670" cy="0"/>
          </a:xfrm>
          <a:custGeom>
            <a:avLst/>
            <a:gdLst/>
            <a:ahLst/>
            <a:cxnLst/>
            <a:rect l="l" t="t" r="r" b="b"/>
            <a:pathLst>
              <a:path w="1296670">
                <a:moveTo>
                  <a:pt x="0" y="0"/>
                </a:moveTo>
                <a:lnTo>
                  <a:pt x="1296458" y="0"/>
                </a:lnTo>
              </a:path>
            </a:pathLst>
          </a:custGeom>
          <a:ln w="12700">
            <a:solidFill>
              <a:srgbClr val="5A4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49431" y="6341745"/>
            <a:ext cx="1722120" cy="0"/>
          </a:xfrm>
          <a:custGeom>
            <a:avLst/>
            <a:gdLst/>
            <a:ahLst/>
            <a:cxnLst/>
            <a:rect l="l" t="t" r="r" b="b"/>
            <a:pathLst>
              <a:path w="1722120">
                <a:moveTo>
                  <a:pt x="0" y="0"/>
                </a:moveTo>
                <a:lnTo>
                  <a:pt x="1722051" y="0"/>
                </a:lnTo>
              </a:path>
            </a:pathLst>
          </a:custGeom>
          <a:ln w="11429">
            <a:solidFill>
              <a:srgbClr val="5B4B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51385" y="6341745"/>
            <a:ext cx="1334135" cy="0"/>
          </a:xfrm>
          <a:custGeom>
            <a:avLst/>
            <a:gdLst/>
            <a:ahLst/>
            <a:cxnLst/>
            <a:rect l="l" t="t" r="r" b="b"/>
            <a:pathLst>
              <a:path w="1334134">
                <a:moveTo>
                  <a:pt x="0" y="0"/>
                </a:moveTo>
                <a:lnTo>
                  <a:pt x="1333643" y="0"/>
                </a:lnTo>
              </a:path>
            </a:pathLst>
          </a:custGeom>
          <a:ln w="11429">
            <a:solidFill>
              <a:srgbClr val="5B4B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14147" y="6352540"/>
            <a:ext cx="1805939" cy="0"/>
          </a:xfrm>
          <a:custGeom>
            <a:avLst/>
            <a:gdLst/>
            <a:ahLst/>
            <a:cxnLst/>
            <a:rect l="l" t="t" r="r" b="b"/>
            <a:pathLst>
              <a:path w="1805939">
                <a:moveTo>
                  <a:pt x="0" y="0"/>
                </a:moveTo>
                <a:lnTo>
                  <a:pt x="1805745" y="0"/>
                </a:lnTo>
              </a:path>
            </a:pathLst>
          </a:custGeom>
          <a:ln w="12700">
            <a:solidFill>
              <a:srgbClr val="5C4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18838" y="6352540"/>
            <a:ext cx="1376045" cy="0"/>
          </a:xfrm>
          <a:custGeom>
            <a:avLst/>
            <a:gdLst/>
            <a:ahLst/>
            <a:cxnLst/>
            <a:rect l="l" t="t" r="r" b="b"/>
            <a:pathLst>
              <a:path w="1376045">
                <a:moveTo>
                  <a:pt x="0" y="0"/>
                </a:moveTo>
                <a:lnTo>
                  <a:pt x="1375477" y="0"/>
                </a:lnTo>
              </a:path>
            </a:pathLst>
          </a:custGeom>
          <a:ln w="12700">
            <a:solidFill>
              <a:srgbClr val="5C4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82784" y="6363334"/>
            <a:ext cx="1880235" cy="0"/>
          </a:xfrm>
          <a:custGeom>
            <a:avLst/>
            <a:gdLst/>
            <a:ahLst/>
            <a:cxnLst/>
            <a:rect l="l" t="t" r="r" b="b"/>
            <a:pathLst>
              <a:path w="1880235">
                <a:moveTo>
                  <a:pt x="0" y="0"/>
                </a:moveTo>
                <a:lnTo>
                  <a:pt x="1880139" y="0"/>
                </a:lnTo>
              </a:path>
            </a:pathLst>
          </a:custGeom>
          <a:ln w="11429">
            <a:solidFill>
              <a:srgbClr val="5D4D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89908" y="6363334"/>
            <a:ext cx="1412875" cy="0"/>
          </a:xfrm>
          <a:custGeom>
            <a:avLst/>
            <a:gdLst/>
            <a:ahLst/>
            <a:cxnLst/>
            <a:rect l="l" t="t" r="r" b="b"/>
            <a:pathLst>
              <a:path w="1412875">
                <a:moveTo>
                  <a:pt x="0" y="0"/>
                </a:moveTo>
                <a:lnTo>
                  <a:pt x="1412662" y="0"/>
                </a:lnTo>
              </a:path>
            </a:pathLst>
          </a:custGeom>
          <a:ln w="11429">
            <a:solidFill>
              <a:srgbClr val="5D4D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47500" y="6367779"/>
            <a:ext cx="3364865" cy="12700"/>
          </a:xfrm>
          <a:custGeom>
            <a:avLst/>
            <a:gdLst/>
            <a:ahLst/>
            <a:cxnLst/>
            <a:rect l="l" t="t" r="r" b="b"/>
            <a:pathLst>
              <a:path w="3364865" h="12700">
                <a:moveTo>
                  <a:pt x="1910044" y="0"/>
                </a:moveTo>
                <a:lnTo>
                  <a:pt x="39204" y="0"/>
                </a:lnTo>
                <a:lnTo>
                  <a:pt x="0" y="12700"/>
                </a:lnTo>
                <a:lnTo>
                  <a:pt x="3364357" y="12700"/>
                </a:lnTo>
                <a:lnTo>
                  <a:pt x="3358166" y="5080"/>
                </a:lnTo>
                <a:lnTo>
                  <a:pt x="1931559" y="5080"/>
                </a:lnTo>
                <a:lnTo>
                  <a:pt x="1910044" y="0"/>
                </a:lnTo>
                <a:close/>
              </a:path>
              <a:path w="3364865" h="12700">
                <a:moveTo>
                  <a:pt x="3354038" y="0"/>
                </a:moveTo>
                <a:lnTo>
                  <a:pt x="1946024" y="0"/>
                </a:lnTo>
                <a:lnTo>
                  <a:pt x="1931559" y="5080"/>
                </a:lnTo>
                <a:lnTo>
                  <a:pt x="3358166" y="5080"/>
                </a:lnTo>
                <a:lnTo>
                  <a:pt x="3354038" y="0"/>
                </a:lnTo>
                <a:close/>
              </a:path>
            </a:pathLst>
          </a:custGeom>
          <a:solidFill>
            <a:srgbClr val="5E4E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18853" y="6385559"/>
            <a:ext cx="3410585" cy="0"/>
          </a:xfrm>
          <a:custGeom>
            <a:avLst/>
            <a:gdLst/>
            <a:ahLst/>
            <a:cxnLst/>
            <a:rect l="l" t="t" r="r" b="b"/>
            <a:pathLst>
              <a:path w="3410584">
                <a:moveTo>
                  <a:pt x="0" y="0"/>
                </a:moveTo>
                <a:lnTo>
                  <a:pt x="3410105" y="0"/>
                </a:lnTo>
              </a:path>
            </a:pathLst>
          </a:custGeom>
          <a:ln w="12700">
            <a:solidFill>
              <a:srgbClr val="5E4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194126" y="6396354"/>
            <a:ext cx="3451225" cy="0"/>
          </a:xfrm>
          <a:custGeom>
            <a:avLst/>
            <a:gdLst/>
            <a:ahLst/>
            <a:cxnLst/>
            <a:rect l="l" t="t" r="r" b="b"/>
            <a:pathLst>
              <a:path w="3451225">
                <a:moveTo>
                  <a:pt x="0" y="0"/>
                </a:moveTo>
                <a:lnTo>
                  <a:pt x="3450900" y="0"/>
                </a:lnTo>
              </a:path>
            </a:pathLst>
          </a:custGeom>
          <a:ln w="11429">
            <a:solidFill>
              <a:srgbClr val="5F50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66308" y="6407784"/>
            <a:ext cx="3496945" cy="0"/>
          </a:xfrm>
          <a:custGeom>
            <a:avLst/>
            <a:gdLst/>
            <a:ahLst/>
            <a:cxnLst/>
            <a:rect l="l" t="t" r="r" b="b"/>
            <a:pathLst>
              <a:path w="3496945">
                <a:moveTo>
                  <a:pt x="0" y="0"/>
                </a:moveTo>
                <a:lnTo>
                  <a:pt x="3496794" y="0"/>
                </a:lnTo>
              </a:path>
            </a:pathLst>
          </a:custGeom>
          <a:ln w="11429">
            <a:solidFill>
              <a:srgbClr val="6051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141582" y="6417945"/>
            <a:ext cx="3537585" cy="0"/>
          </a:xfrm>
          <a:custGeom>
            <a:avLst/>
            <a:gdLst/>
            <a:ahLst/>
            <a:cxnLst/>
            <a:rect l="l" t="t" r="r" b="b"/>
            <a:pathLst>
              <a:path w="3537584">
                <a:moveTo>
                  <a:pt x="0" y="0"/>
                </a:moveTo>
                <a:lnTo>
                  <a:pt x="3537589" y="0"/>
                </a:lnTo>
              </a:path>
            </a:pathLst>
          </a:custGeom>
          <a:ln w="11429">
            <a:solidFill>
              <a:srgbClr val="6151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113764" y="6429375"/>
            <a:ext cx="3583940" cy="0"/>
          </a:xfrm>
          <a:custGeom>
            <a:avLst/>
            <a:gdLst/>
            <a:ahLst/>
            <a:cxnLst/>
            <a:rect l="l" t="t" r="r" b="b"/>
            <a:pathLst>
              <a:path w="3583940">
                <a:moveTo>
                  <a:pt x="0" y="0"/>
                </a:moveTo>
                <a:lnTo>
                  <a:pt x="3583483" y="0"/>
                </a:lnTo>
              </a:path>
            </a:pathLst>
          </a:custGeom>
          <a:ln w="11430">
            <a:solidFill>
              <a:srgbClr val="625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85946" y="6440170"/>
            <a:ext cx="3629660" cy="0"/>
          </a:xfrm>
          <a:custGeom>
            <a:avLst/>
            <a:gdLst/>
            <a:ahLst/>
            <a:cxnLst/>
            <a:rect l="l" t="t" r="r" b="b"/>
            <a:pathLst>
              <a:path w="3629659">
                <a:moveTo>
                  <a:pt x="0" y="0"/>
                </a:moveTo>
                <a:lnTo>
                  <a:pt x="3629378" y="0"/>
                </a:lnTo>
              </a:path>
            </a:pathLst>
          </a:custGeom>
          <a:ln w="12700">
            <a:solidFill>
              <a:srgbClr val="6253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61220" y="6450965"/>
            <a:ext cx="3670300" cy="0"/>
          </a:xfrm>
          <a:custGeom>
            <a:avLst/>
            <a:gdLst/>
            <a:ahLst/>
            <a:cxnLst/>
            <a:rect l="l" t="t" r="r" b="b"/>
            <a:pathLst>
              <a:path w="3670300">
                <a:moveTo>
                  <a:pt x="0" y="0"/>
                </a:moveTo>
                <a:lnTo>
                  <a:pt x="3670173" y="0"/>
                </a:lnTo>
              </a:path>
            </a:pathLst>
          </a:custGeom>
          <a:ln w="11429">
            <a:solidFill>
              <a:srgbClr val="6354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33402" y="6461759"/>
            <a:ext cx="3716654" cy="0"/>
          </a:xfrm>
          <a:custGeom>
            <a:avLst/>
            <a:gdLst/>
            <a:ahLst/>
            <a:cxnLst/>
            <a:rect l="l" t="t" r="r" b="b"/>
            <a:pathLst>
              <a:path w="3716654">
                <a:moveTo>
                  <a:pt x="0" y="0"/>
                </a:moveTo>
                <a:lnTo>
                  <a:pt x="3716067" y="0"/>
                </a:lnTo>
              </a:path>
            </a:pathLst>
          </a:custGeom>
          <a:ln w="12700">
            <a:solidFill>
              <a:srgbClr val="6455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05585" y="6473190"/>
            <a:ext cx="3762375" cy="0"/>
          </a:xfrm>
          <a:custGeom>
            <a:avLst/>
            <a:gdLst/>
            <a:ahLst/>
            <a:cxnLst/>
            <a:rect l="l" t="t" r="r" b="b"/>
            <a:pathLst>
              <a:path w="3762375">
                <a:moveTo>
                  <a:pt x="0" y="0"/>
                </a:moveTo>
                <a:lnTo>
                  <a:pt x="3761961" y="0"/>
                </a:lnTo>
              </a:path>
            </a:pathLst>
          </a:custGeom>
          <a:ln w="12700">
            <a:solidFill>
              <a:srgbClr val="6656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84868" y="6488429"/>
            <a:ext cx="3797300" cy="0"/>
          </a:xfrm>
          <a:custGeom>
            <a:avLst/>
            <a:gdLst/>
            <a:ahLst/>
            <a:cxnLst/>
            <a:rect l="l" t="t" r="r" b="b"/>
            <a:pathLst>
              <a:path w="3797300">
                <a:moveTo>
                  <a:pt x="0" y="0"/>
                </a:moveTo>
                <a:lnTo>
                  <a:pt x="3796737" y="0"/>
                </a:lnTo>
              </a:path>
            </a:pathLst>
          </a:custGeom>
          <a:ln w="3175">
            <a:solidFill>
              <a:srgbClr val="6657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97857" y="6482715"/>
            <a:ext cx="3775075" cy="0"/>
          </a:xfrm>
          <a:custGeom>
            <a:avLst/>
            <a:gdLst/>
            <a:ahLst/>
            <a:cxnLst/>
            <a:rect l="l" t="t" r="r" b="b"/>
            <a:pathLst>
              <a:path w="3775075">
                <a:moveTo>
                  <a:pt x="0" y="0"/>
                </a:moveTo>
                <a:lnTo>
                  <a:pt x="3774710" y="0"/>
                </a:lnTo>
              </a:path>
            </a:pathLst>
          </a:custGeom>
          <a:ln w="8889">
            <a:solidFill>
              <a:srgbClr val="6657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63157" y="6494779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>
                <a:moveTo>
                  <a:pt x="0" y="0"/>
                </a:moveTo>
                <a:lnTo>
                  <a:pt x="3838534" y="0"/>
                </a:lnTo>
              </a:path>
            </a:pathLst>
          </a:custGeom>
          <a:ln w="12700">
            <a:solidFill>
              <a:srgbClr val="6658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45789" y="6505575"/>
            <a:ext cx="3872229" cy="0"/>
          </a:xfrm>
          <a:custGeom>
            <a:avLst/>
            <a:gdLst/>
            <a:ahLst/>
            <a:cxnLst/>
            <a:rect l="l" t="t" r="r" b="b"/>
            <a:pathLst>
              <a:path w="3872229">
                <a:moveTo>
                  <a:pt x="0" y="0"/>
                </a:moveTo>
                <a:lnTo>
                  <a:pt x="3871971" y="0"/>
                </a:lnTo>
              </a:path>
            </a:pathLst>
          </a:custGeom>
          <a:ln w="11429">
            <a:solidFill>
              <a:srgbClr val="6758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26249" y="6516369"/>
            <a:ext cx="3909695" cy="0"/>
          </a:xfrm>
          <a:custGeom>
            <a:avLst/>
            <a:gdLst/>
            <a:ahLst/>
            <a:cxnLst/>
            <a:rect l="l" t="t" r="r" b="b"/>
            <a:pathLst>
              <a:path w="3909695">
                <a:moveTo>
                  <a:pt x="0" y="0"/>
                </a:moveTo>
                <a:lnTo>
                  <a:pt x="3909587" y="0"/>
                </a:lnTo>
              </a:path>
            </a:pathLst>
          </a:custGeom>
          <a:ln w="12700">
            <a:solidFill>
              <a:srgbClr val="685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906709" y="6527800"/>
            <a:ext cx="3947795" cy="0"/>
          </a:xfrm>
          <a:custGeom>
            <a:avLst/>
            <a:gdLst/>
            <a:ahLst/>
            <a:cxnLst/>
            <a:rect l="l" t="t" r="r" b="b"/>
            <a:pathLst>
              <a:path w="3947795">
                <a:moveTo>
                  <a:pt x="0" y="0"/>
                </a:moveTo>
                <a:lnTo>
                  <a:pt x="3947204" y="0"/>
                </a:lnTo>
              </a:path>
            </a:pathLst>
          </a:custGeom>
          <a:ln w="12700">
            <a:solidFill>
              <a:srgbClr val="695A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889340" y="6538594"/>
            <a:ext cx="3980815" cy="0"/>
          </a:xfrm>
          <a:custGeom>
            <a:avLst/>
            <a:gdLst/>
            <a:ahLst/>
            <a:cxnLst/>
            <a:rect l="l" t="t" r="r" b="b"/>
            <a:pathLst>
              <a:path w="3980815">
                <a:moveTo>
                  <a:pt x="0" y="0"/>
                </a:moveTo>
                <a:lnTo>
                  <a:pt x="3980641" y="0"/>
                </a:lnTo>
              </a:path>
            </a:pathLst>
          </a:custGeom>
          <a:ln w="11430">
            <a:solidFill>
              <a:srgbClr val="695B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869800" y="6549390"/>
            <a:ext cx="4018279" cy="0"/>
          </a:xfrm>
          <a:custGeom>
            <a:avLst/>
            <a:gdLst/>
            <a:ahLst/>
            <a:cxnLst/>
            <a:rect l="l" t="t" r="r" b="b"/>
            <a:pathLst>
              <a:path w="4018279">
                <a:moveTo>
                  <a:pt x="0" y="0"/>
                </a:moveTo>
                <a:lnTo>
                  <a:pt x="4018258" y="0"/>
                </a:lnTo>
              </a:path>
            </a:pathLst>
          </a:custGeom>
          <a:ln w="12700">
            <a:solidFill>
              <a:srgbClr val="6A5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852432" y="6560184"/>
            <a:ext cx="4051935" cy="0"/>
          </a:xfrm>
          <a:custGeom>
            <a:avLst/>
            <a:gdLst/>
            <a:ahLst/>
            <a:cxnLst/>
            <a:rect l="l" t="t" r="r" b="b"/>
            <a:pathLst>
              <a:path w="4051934">
                <a:moveTo>
                  <a:pt x="0" y="0"/>
                </a:moveTo>
                <a:lnTo>
                  <a:pt x="4051695" y="0"/>
                </a:lnTo>
              </a:path>
            </a:pathLst>
          </a:custGeom>
          <a:ln w="11429">
            <a:solidFill>
              <a:srgbClr val="6B5D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832892" y="6571615"/>
            <a:ext cx="4089400" cy="0"/>
          </a:xfrm>
          <a:custGeom>
            <a:avLst/>
            <a:gdLst/>
            <a:ahLst/>
            <a:cxnLst/>
            <a:rect l="l" t="t" r="r" b="b"/>
            <a:pathLst>
              <a:path w="4089400">
                <a:moveTo>
                  <a:pt x="0" y="0"/>
                </a:moveTo>
                <a:lnTo>
                  <a:pt x="4089311" y="0"/>
                </a:lnTo>
              </a:path>
            </a:pathLst>
          </a:custGeom>
          <a:ln w="11429">
            <a:solidFill>
              <a:srgbClr val="6C5E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813352" y="6582409"/>
            <a:ext cx="4127500" cy="0"/>
          </a:xfrm>
          <a:custGeom>
            <a:avLst/>
            <a:gdLst/>
            <a:ahLst/>
            <a:cxnLst/>
            <a:rect l="l" t="t" r="r" b="b"/>
            <a:pathLst>
              <a:path w="4127500">
                <a:moveTo>
                  <a:pt x="0" y="0"/>
                </a:moveTo>
                <a:lnTo>
                  <a:pt x="4126928" y="0"/>
                </a:lnTo>
              </a:path>
            </a:pathLst>
          </a:custGeom>
          <a:ln w="12700">
            <a:solidFill>
              <a:srgbClr val="6D5E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795983" y="6593205"/>
            <a:ext cx="4160520" cy="0"/>
          </a:xfrm>
          <a:custGeom>
            <a:avLst/>
            <a:gdLst/>
            <a:ahLst/>
            <a:cxnLst/>
            <a:rect l="l" t="t" r="r" b="b"/>
            <a:pathLst>
              <a:path w="4160520">
                <a:moveTo>
                  <a:pt x="0" y="0"/>
                </a:moveTo>
                <a:lnTo>
                  <a:pt x="4160365" y="0"/>
                </a:lnTo>
              </a:path>
            </a:pathLst>
          </a:custGeom>
          <a:ln w="11430">
            <a:solidFill>
              <a:srgbClr val="6D5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776443" y="6604000"/>
            <a:ext cx="4197985" cy="0"/>
          </a:xfrm>
          <a:custGeom>
            <a:avLst/>
            <a:gdLst/>
            <a:ahLst/>
            <a:cxnLst/>
            <a:rect l="l" t="t" r="r" b="b"/>
            <a:pathLst>
              <a:path w="4197984">
                <a:moveTo>
                  <a:pt x="0" y="0"/>
                </a:moveTo>
                <a:lnTo>
                  <a:pt x="4197982" y="0"/>
                </a:lnTo>
              </a:path>
            </a:pathLst>
          </a:custGeom>
          <a:ln w="12700">
            <a:solidFill>
              <a:srgbClr val="6E60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763417" y="6617969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710" y="0"/>
                </a:lnTo>
              </a:path>
            </a:pathLst>
          </a:custGeom>
          <a:ln w="5080">
            <a:solidFill>
              <a:srgbClr val="6F61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773187" y="6612255"/>
            <a:ext cx="4204335" cy="0"/>
          </a:xfrm>
          <a:custGeom>
            <a:avLst/>
            <a:gdLst/>
            <a:ahLst/>
            <a:cxnLst/>
            <a:rect l="l" t="t" r="r" b="b"/>
            <a:pathLst>
              <a:path w="4204334">
                <a:moveTo>
                  <a:pt x="0" y="0"/>
                </a:moveTo>
                <a:lnTo>
                  <a:pt x="4204251" y="0"/>
                </a:lnTo>
              </a:path>
            </a:pathLst>
          </a:custGeom>
          <a:ln w="6350">
            <a:solidFill>
              <a:srgbClr val="6F61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739535" y="6626225"/>
            <a:ext cx="4312285" cy="0"/>
          </a:xfrm>
          <a:custGeom>
            <a:avLst/>
            <a:gdLst/>
            <a:ahLst/>
            <a:cxnLst/>
            <a:rect l="l" t="t" r="r" b="b"/>
            <a:pathLst>
              <a:path w="4312284">
                <a:moveTo>
                  <a:pt x="0" y="0"/>
                </a:moveTo>
                <a:lnTo>
                  <a:pt x="4312266" y="0"/>
                </a:lnTo>
              </a:path>
            </a:pathLst>
          </a:custGeom>
          <a:ln w="11429">
            <a:solidFill>
              <a:srgbClr val="706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719995" y="6637019"/>
            <a:ext cx="4380230" cy="0"/>
          </a:xfrm>
          <a:custGeom>
            <a:avLst/>
            <a:gdLst/>
            <a:ahLst/>
            <a:cxnLst/>
            <a:rect l="l" t="t" r="r" b="b"/>
            <a:pathLst>
              <a:path w="4380230">
                <a:moveTo>
                  <a:pt x="0" y="0"/>
                </a:moveTo>
                <a:lnTo>
                  <a:pt x="4379812" y="0"/>
                </a:lnTo>
              </a:path>
            </a:pathLst>
          </a:custGeom>
          <a:ln w="12700">
            <a:solidFill>
              <a:srgbClr val="7063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708054" y="6650355"/>
            <a:ext cx="4413885" cy="0"/>
          </a:xfrm>
          <a:custGeom>
            <a:avLst/>
            <a:gdLst/>
            <a:ahLst/>
            <a:cxnLst/>
            <a:rect l="l" t="t" r="r" b="b"/>
            <a:pathLst>
              <a:path w="4413884">
                <a:moveTo>
                  <a:pt x="0" y="0"/>
                </a:moveTo>
                <a:lnTo>
                  <a:pt x="4413593" y="0"/>
                </a:lnTo>
              </a:path>
            </a:pathLst>
          </a:custGeom>
          <a:ln w="6350">
            <a:solidFill>
              <a:srgbClr val="716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717824" y="6644640"/>
            <a:ext cx="4387850" cy="0"/>
          </a:xfrm>
          <a:custGeom>
            <a:avLst/>
            <a:gdLst/>
            <a:ahLst/>
            <a:cxnLst/>
            <a:rect l="l" t="t" r="r" b="b"/>
            <a:pathLst>
              <a:path w="4387850">
                <a:moveTo>
                  <a:pt x="0" y="0"/>
                </a:moveTo>
                <a:lnTo>
                  <a:pt x="4387317" y="0"/>
                </a:lnTo>
              </a:path>
            </a:pathLst>
          </a:custGeom>
          <a:ln w="5079">
            <a:solidFill>
              <a:srgbClr val="716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83086" y="6658609"/>
            <a:ext cx="4465955" cy="0"/>
          </a:xfrm>
          <a:custGeom>
            <a:avLst/>
            <a:gdLst/>
            <a:ahLst/>
            <a:cxnLst/>
            <a:rect l="l" t="t" r="r" b="b"/>
            <a:pathLst>
              <a:path w="4465955">
                <a:moveTo>
                  <a:pt x="0" y="0"/>
                </a:moveTo>
                <a:lnTo>
                  <a:pt x="4465415" y="0"/>
                </a:lnTo>
              </a:path>
            </a:pathLst>
          </a:custGeom>
          <a:ln w="12700">
            <a:solidFill>
              <a:srgbClr val="7264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63546" y="6670040"/>
            <a:ext cx="4506595" cy="0"/>
          </a:xfrm>
          <a:custGeom>
            <a:avLst/>
            <a:gdLst/>
            <a:ahLst/>
            <a:cxnLst/>
            <a:rect l="l" t="t" r="r" b="b"/>
            <a:pathLst>
              <a:path w="4506595">
                <a:moveTo>
                  <a:pt x="0" y="0"/>
                </a:moveTo>
                <a:lnTo>
                  <a:pt x="4505971" y="0"/>
                </a:lnTo>
              </a:path>
            </a:pathLst>
          </a:custGeom>
          <a:ln w="12700">
            <a:solidFill>
              <a:srgbClr val="736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46178" y="6680834"/>
            <a:ext cx="4542155" cy="0"/>
          </a:xfrm>
          <a:custGeom>
            <a:avLst/>
            <a:gdLst/>
            <a:ahLst/>
            <a:cxnLst/>
            <a:rect l="l" t="t" r="r" b="b"/>
            <a:pathLst>
              <a:path w="4542155">
                <a:moveTo>
                  <a:pt x="0" y="0"/>
                </a:moveTo>
                <a:lnTo>
                  <a:pt x="4542021" y="0"/>
                </a:lnTo>
              </a:path>
            </a:pathLst>
          </a:custGeom>
          <a:ln w="11430">
            <a:solidFill>
              <a:srgbClr val="7466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626638" y="6691630"/>
            <a:ext cx="4582795" cy="0"/>
          </a:xfrm>
          <a:custGeom>
            <a:avLst/>
            <a:gdLst/>
            <a:ahLst/>
            <a:cxnLst/>
            <a:rect l="l" t="t" r="r" b="b"/>
            <a:pathLst>
              <a:path w="4582795">
                <a:moveTo>
                  <a:pt x="0" y="0"/>
                </a:moveTo>
                <a:lnTo>
                  <a:pt x="4582578" y="0"/>
                </a:lnTo>
              </a:path>
            </a:pathLst>
          </a:custGeom>
          <a:ln w="12700">
            <a:solidFill>
              <a:srgbClr val="746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609269" y="6702425"/>
            <a:ext cx="4618990" cy="0"/>
          </a:xfrm>
          <a:custGeom>
            <a:avLst/>
            <a:gdLst/>
            <a:ahLst/>
            <a:cxnLst/>
            <a:rect l="l" t="t" r="r" b="b"/>
            <a:pathLst>
              <a:path w="4618990">
                <a:moveTo>
                  <a:pt x="0" y="0"/>
                </a:moveTo>
                <a:lnTo>
                  <a:pt x="4618628" y="0"/>
                </a:lnTo>
              </a:path>
            </a:pathLst>
          </a:custGeom>
          <a:ln w="11429">
            <a:solidFill>
              <a:srgbClr val="7568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589729" y="6713855"/>
            <a:ext cx="4659630" cy="0"/>
          </a:xfrm>
          <a:custGeom>
            <a:avLst/>
            <a:gdLst/>
            <a:ahLst/>
            <a:cxnLst/>
            <a:rect l="l" t="t" r="r" b="b"/>
            <a:pathLst>
              <a:path w="4659630">
                <a:moveTo>
                  <a:pt x="0" y="0"/>
                </a:moveTo>
                <a:lnTo>
                  <a:pt x="4659184" y="0"/>
                </a:lnTo>
              </a:path>
            </a:pathLst>
          </a:custGeom>
          <a:ln w="11430">
            <a:solidFill>
              <a:srgbClr val="7669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570189" y="6724650"/>
            <a:ext cx="4700270" cy="0"/>
          </a:xfrm>
          <a:custGeom>
            <a:avLst/>
            <a:gdLst/>
            <a:ahLst/>
            <a:cxnLst/>
            <a:rect l="l" t="t" r="r" b="b"/>
            <a:pathLst>
              <a:path w="4700270">
                <a:moveTo>
                  <a:pt x="0" y="0"/>
                </a:moveTo>
                <a:lnTo>
                  <a:pt x="4699740" y="0"/>
                </a:lnTo>
              </a:path>
            </a:pathLst>
          </a:custGeom>
          <a:ln w="12700">
            <a:solidFill>
              <a:srgbClr val="77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552820" y="6735444"/>
            <a:ext cx="4735830" cy="0"/>
          </a:xfrm>
          <a:custGeom>
            <a:avLst/>
            <a:gdLst/>
            <a:ahLst/>
            <a:cxnLst/>
            <a:rect l="l" t="t" r="r" b="b"/>
            <a:pathLst>
              <a:path w="4735830">
                <a:moveTo>
                  <a:pt x="0" y="0"/>
                </a:moveTo>
                <a:lnTo>
                  <a:pt x="4735790" y="0"/>
                </a:lnTo>
              </a:path>
            </a:pathLst>
          </a:custGeom>
          <a:ln w="11430">
            <a:solidFill>
              <a:srgbClr val="786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533281" y="6746240"/>
            <a:ext cx="4776470" cy="0"/>
          </a:xfrm>
          <a:custGeom>
            <a:avLst/>
            <a:gdLst/>
            <a:ahLst/>
            <a:cxnLst/>
            <a:rect l="l" t="t" r="r" b="b"/>
            <a:pathLst>
              <a:path w="4776470">
                <a:moveTo>
                  <a:pt x="0" y="0"/>
                </a:moveTo>
                <a:lnTo>
                  <a:pt x="4776347" y="0"/>
                </a:lnTo>
              </a:path>
            </a:pathLst>
          </a:custGeom>
          <a:ln w="12700">
            <a:solidFill>
              <a:srgbClr val="786B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524659" y="6758305"/>
            <a:ext cx="4795520" cy="0"/>
          </a:xfrm>
          <a:custGeom>
            <a:avLst/>
            <a:gdLst/>
            <a:ahLst/>
            <a:cxnLst/>
            <a:rect l="l" t="t" r="r" b="b"/>
            <a:pathLst>
              <a:path w="4795520">
                <a:moveTo>
                  <a:pt x="0" y="0"/>
                </a:moveTo>
                <a:lnTo>
                  <a:pt x="4795477" y="0"/>
                </a:lnTo>
              </a:path>
            </a:pathLst>
          </a:custGeom>
          <a:ln w="8890">
            <a:solidFill>
              <a:srgbClr val="796C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533281" y="6752590"/>
            <a:ext cx="4776470" cy="0"/>
          </a:xfrm>
          <a:custGeom>
            <a:avLst/>
            <a:gdLst/>
            <a:ahLst/>
            <a:cxnLst/>
            <a:rect l="l" t="t" r="r" b="b"/>
            <a:pathLst>
              <a:path w="4776470">
                <a:moveTo>
                  <a:pt x="0" y="0"/>
                </a:moveTo>
                <a:lnTo>
                  <a:pt x="4776347" y="0"/>
                </a:lnTo>
              </a:path>
            </a:pathLst>
          </a:custGeom>
          <a:ln w="3175">
            <a:solidFill>
              <a:srgbClr val="796C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508071" y="6769734"/>
            <a:ext cx="4832350" cy="0"/>
          </a:xfrm>
          <a:custGeom>
            <a:avLst/>
            <a:gdLst/>
            <a:ahLst/>
            <a:cxnLst/>
            <a:rect l="l" t="t" r="r" b="b"/>
            <a:pathLst>
              <a:path w="4832350">
                <a:moveTo>
                  <a:pt x="0" y="0"/>
                </a:moveTo>
                <a:lnTo>
                  <a:pt x="4832154" y="0"/>
                </a:lnTo>
              </a:path>
            </a:pathLst>
          </a:custGeom>
          <a:ln w="8890">
            <a:solidFill>
              <a:srgbClr val="7A6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516365" y="6764019"/>
            <a:ext cx="4814570" cy="0"/>
          </a:xfrm>
          <a:custGeom>
            <a:avLst/>
            <a:gdLst/>
            <a:ahLst/>
            <a:cxnLst/>
            <a:rect l="l" t="t" r="r" b="b"/>
            <a:pathLst>
              <a:path w="4814570">
                <a:moveTo>
                  <a:pt x="0" y="0"/>
                </a:moveTo>
                <a:lnTo>
                  <a:pt x="4814279" y="0"/>
                </a:lnTo>
              </a:path>
            </a:pathLst>
          </a:custGeom>
          <a:ln w="3175">
            <a:solidFill>
              <a:srgbClr val="7A6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485033" y="6779259"/>
            <a:ext cx="4881245" cy="0"/>
          </a:xfrm>
          <a:custGeom>
            <a:avLst/>
            <a:gdLst/>
            <a:ahLst/>
            <a:cxnLst/>
            <a:rect l="l" t="t" r="r" b="b"/>
            <a:pathLst>
              <a:path w="4881245">
                <a:moveTo>
                  <a:pt x="0" y="0"/>
                </a:moveTo>
                <a:lnTo>
                  <a:pt x="4881070" y="0"/>
                </a:lnTo>
              </a:path>
            </a:pathLst>
          </a:custGeom>
          <a:ln w="12700">
            <a:solidFill>
              <a:srgbClr val="7B6E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470289" y="6790055"/>
            <a:ext cx="4912995" cy="0"/>
          </a:xfrm>
          <a:custGeom>
            <a:avLst/>
            <a:gdLst/>
            <a:ahLst/>
            <a:cxnLst/>
            <a:rect l="l" t="t" r="r" b="b"/>
            <a:pathLst>
              <a:path w="4912995">
                <a:moveTo>
                  <a:pt x="0" y="0"/>
                </a:moveTo>
                <a:lnTo>
                  <a:pt x="4912377" y="0"/>
                </a:lnTo>
              </a:path>
            </a:pathLst>
          </a:custGeom>
          <a:ln w="11429">
            <a:solidFill>
              <a:srgbClr val="7B6F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453701" y="6800850"/>
            <a:ext cx="4947920" cy="0"/>
          </a:xfrm>
          <a:custGeom>
            <a:avLst/>
            <a:gdLst/>
            <a:ahLst/>
            <a:cxnLst/>
            <a:rect l="l" t="t" r="r" b="b"/>
            <a:pathLst>
              <a:path w="4947920">
                <a:moveTo>
                  <a:pt x="0" y="0"/>
                </a:moveTo>
                <a:lnTo>
                  <a:pt x="4947597" y="0"/>
                </a:lnTo>
              </a:path>
            </a:pathLst>
          </a:custGeom>
          <a:ln w="12700">
            <a:solidFill>
              <a:srgbClr val="7C7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437114" y="6812280"/>
            <a:ext cx="4982845" cy="0"/>
          </a:xfrm>
          <a:custGeom>
            <a:avLst/>
            <a:gdLst/>
            <a:ahLst/>
            <a:cxnLst/>
            <a:rect l="l" t="t" r="r" b="b"/>
            <a:pathLst>
              <a:path w="4982845">
                <a:moveTo>
                  <a:pt x="0" y="0"/>
                </a:moveTo>
                <a:lnTo>
                  <a:pt x="4982816" y="0"/>
                </a:lnTo>
              </a:path>
            </a:pathLst>
          </a:custGeom>
          <a:ln w="12699">
            <a:solidFill>
              <a:srgbClr val="7D7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422370" y="6823075"/>
            <a:ext cx="5014595" cy="0"/>
          </a:xfrm>
          <a:custGeom>
            <a:avLst/>
            <a:gdLst/>
            <a:ahLst/>
            <a:cxnLst/>
            <a:rect l="l" t="t" r="r" b="b"/>
            <a:pathLst>
              <a:path w="5014595">
                <a:moveTo>
                  <a:pt x="0" y="0"/>
                </a:moveTo>
                <a:lnTo>
                  <a:pt x="5014123" y="0"/>
                </a:lnTo>
              </a:path>
            </a:pathLst>
          </a:custGeom>
          <a:ln w="11430">
            <a:solidFill>
              <a:srgbClr val="7E71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405782" y="6833869"/>
            <a:ext cx="5049520" cy="0"/>
          </a:xfrm>
          <a:custGeom>
            <a:avLst/>
            <a:gdLst/>
            <a:ahLst/>
            <a:cxnLst/>
            <a:rect l="l" t="t" r="r" b="b"/>
            <a:pathLst>
              <a:path w="5049520">
                <a:moveTo>
                  <a:pt x="0" y="0"/>
                </a:moveTo>
                <a:lnTo>
                  <a:pt x="5049343" y="0"/>
                </a:lnTo>
              </a:path>
            </a:pathLst>
          </a:custGeom>
          <a:ln w="12700">
            <a:solidFill>
              <a:srgbClr val="7F72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391038" y="6844665"/>
            <a:ext cx="5081270" cy="0"/>
          </a:xfrm>
          <a:custGeom>
            <a:avLst/>
            <a:gdLst/>
            <a:ahLst/>
            <a:cxnLst/>
            <a:rect l="l" t="t" r="r" b="b"/>
            <a:pathLst>
              <a:path w="5081270">
                <a:moveTo>
                  <a:pt x="0" y="0"/>
                </a:moveTo>
                <a:lnTo>
                  <a:pt x="5080650" y="0"/>
                </a:lnTo>
              </a:path>
            </a:pathLst>
          </a:custGeom>
          <a:ln w="11430">
            <a:solidFill>
              <a:srgbClr val="7F73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379979" y="6853555"/>
            <a:ext cx="5104130" cy="0"/>
          </a:xfrm>
          <a:custGeom>
            <a:avLst/>
            <a:gdLst/>
            <a:ahLst/>
            <a:cxnLst/>
            <a:rect l="l" t="t" r="r" b="b"/>
            <a:pathLst>
              <a:path w="5104130">
                <a:moveTo>
                  <a:pt x="0" y="0"/>
                </a:moveTo>
                <a:lnTo>
                  <a:pt x="5104130" y="0"/>
                </a:lnTo>
              </a:path>
            </a:pathLst>
          </a:custGeom>
          <a:ln w="8890">
            <a:solidFill>
              <a:srgbClr val="8074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267450" y="6031229"/>
            <a:ext cx="1543050" cy="826769"/>
          </a:xfrm>
          <a:custGeom>
            <a:avLst/>
            <a:gdLst/>
            <a:ahLst/>
            <a:cxnLst/>
            <a:rect l="l" t="t" r="r" b="b"/>
            <a:pathLst>
              <a:path w="1543050" h="826770">
                <a:moveTo>
                  <a:pt x="670745" y="521970"/>
                </a:moveTo>
                <a:lnTo>
                  <a:pt x="317500" y="521970"/>
                </a:lnTo>
                <a:lnTo>
                  <a:pt x="933076" y="826770"/>
                </a:lnTo>
                <a:lnTo>
                  <a:pt x="1543050" y="826770"/>
                </a:lnTo>
                <a:lnTo>
                  <a:pt x="1314450" y="750570"/>
                </a:lnTo>
                <a:lnTo>
                  <a:pt x="1009650" y="591820"/>
                </a:lnTo>
                <a:lnTo>
                  <a:pt x="786129" y="586740"/>
                </a:lnTo>
                <a:lnTo>
                  <a:pt x="670745" y="521970"/>
                </a:lnTo>
                <a:close/>
              </a:path>
              <a:path w="1543050" h="826770">
                <a:moveTo>
                  <a:pt x="0" y="0"/>
                </a:moveTo>
                <a:lnTo>
                  <a:pt x="35560" y="40640"/>
                </a:lnTo>
                <a:lnTo>
                  <a:pt x="0" y="102870"/>
                </a:lnTo>
                <a:lnTo>
                  <a:pt x="48260" y="187960"/>
                </a:lnTo>
                <a:lnTo>
                  <a:pt x="119379" y="384810"/>
                </a:lnTo>
                <a:lnTo>
                  <a:pt x="71120" y="669290"/>
                </a:lnTo>
                <a:lnTo>
                  <a:pt x="317500" y="521970"/>
                </a:lnTo>
                <a:lnTo>
                  <a:pt x="670745" y="521970"/>
                </a:lnTo>
                <a:lnTo>
                  <a:pt x="444500" y="394970"/>
                </a:lnTo>
                <a:lnTo>
                  <a:pt x="201929" y="104140"/>
                </a:lnTo>
                <a:lnTo>
                  <a:pt x="0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249420" y="6019800"/>
            <a:ext cx="295910" cy="627380"/>
          </a:xfrm>
          <a:custGeom>
            <a:avLst/>
            <a:gdLst/>
            <a:ahLst/>
            <a:cxnLst/>
            <a:rect l="l" t="t" r="r" b="b"/>
            <a:pathLst>
              <a:path w="295910" h="627379">
                <a:moveTo>
                  <a:pt x="57150" y="0"/>
                </a:moveTo>
                <a:lnTo>
                  <a:pt x="86359" y="31750"/>
                </a:lnTo>
                <a:lnTo>
                  <a:pt x="38100" y="53340"/>
                </a:lnTo>
                <a:lnTo>
                  <a:pt x="29209" y="116840"/>
                </a:lnTo>
                <a:lnTo>
                  <a:pt x="67309" y="201929"/>
                </a:lnTo>
                <a:lnTo>
                  <a:pt x="76200" y="288290"/>
                </a:lnTo>
                <a:lnTo>
                  <a:pt x="0" y="627380"/>
                </a:lnTo>
                <a:lnTo>
                  <a:pt x="86359" y="414020"/>
                </a:lnTo>
                <a:lnTo>
                  <a:pt x="133350" y="383540"/>
                </a:lnTo>
                <a:lnTo>
                  <a:pt x="200659" y="223520"/>
                </a:lnTo>
                <a:lnTo>
                  <a:pt x="228600" y="213359"/>
                </a:lnTo>
                <a:lnTo>
                  <a:pt x="228600" y="160020"/>
                </a:lnTo>
                <a:lnTo>
                  <a:pt x="295909" y="116840"/>
                </a:lnTo>
                <a:lnTo>
                  <a:pt x="257809" y="106679"/>
                </a:lnTo>
                <a:lnTo>
                  <a:pt x="57150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809490" y="6179820"/>
            <a:ext cx="600710" cy="430530"/>
          </a:xfrm>
          <a:custGeom>
            <a:avLst/>
            <a:gdLst/>
            <a:ahLst/>
            <a:cxnLst/>
            <a:rect l="l" t="t" r="r" b="b"/>
            <a:pathLst>
              <a:path w="600710" h="430529">
                <a:moveTo>
                  <a:pt x="27939" y="0"/>
                </a:moveTo>
                <a:lnTo>
                  <a:pt x="19050" y="20319"/>
                </a:lnTo>
                <a:lnTo>
                  <a:pt x="0" y="63499"/>
                </a:lnTo>
                <a:lnTo>
                  <a:pt x="95250" y="191769"/>
                </a:lnTo>
                <a:lnTo>
                  <a:pt x="492760" y="430529"/>
                </a:lnTo>
                <a:lnTo>
                  <a:pt x="461010" y="220979"/>
                </a:lnTo>
                <a:lnTo>
                  <a:pt x="561806" y="148589"/>
                </a:lnTo>
                <a:lnTo>
                  <a:pt x="398780" y="148589"/>
                </a:lnTo>
                <a:lnTo>
                  <a:pt x="143510" y="85089"/>
                </a:lnTo>
                <a:lnTo>
                  <a:pt x="27939" y="0"/>
                </a:lnTo>
                <a:close/>
              </a:path>
              <a:path w="600710" h="430529">
                <a:moveTo>
                  <a:pt x="600710" y="120649"/>
                </a:moveTo>
                <a:lnTo>
                  <a:pt x="398780" y="148589"/>
                </a:lnTo>
                <a:lnTo>
                  <a:pt x="561806" y="148589"/>
                </a:lnTo>
                <a:lnTo>
                  <a:pt x="600710" y="120649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759450" y="6137909"/>
            <a:ext cx="246379" cy="116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945890" y="6125209"/>
            <a:ext cx="67310" cy="129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778000" y="6027420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461" y="0"/>
                </a:lnTo>
              </a:path>
            </a:pathLst>
          </a:custGeom>
          <a:ln w="15240">
            <a:solidFill>
              <a:srgbClr val="4533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3985" y="6033770"/>
            <a:ext cx="1419225" cy="16510"/>
          </a:xfrm>
          <a:custGeom>
            <a:avLst/>
            <a:gdLst/>
            <a:ahLst/>
            <a:cxnLst/>
            <a:rect l="l" t="t" r="r" b="b"/>
            <a:pathLst>
              <a:path w="1419225" h="16510">
                <a:moveTo>
                  <a:pt x="1964" y="15239"/>
                </a:moveTo>
                <a:lnTo>
                  <a:pt x="0" y="16509"/>
                </a:lnTo>
                <a:lnTo>
                  <a:pt x="5554" y="16509"/>
                </a:lnTo>
                <a:lnTo>
                  <a:pt x="1964" y="15239"/>
                </a:lnTo>
                <a:close/>
              </a:path>
              <a:path w="1419225" h="16510">
                <a:moveTo>
                  <a:pt x="1367033" y="0"/>
                </a:moveTo>
                <a:lnTo>
                  <a:pt x="1165284" y="0"/>
                </a:lnTo>
                <a:lnTo>
                  <a:pt x="1160204" y="5079"/>
                </a:lnTo>
                <a:lnTo>
                  <a:pt x="1130994" y="15239"/>
                </a:lnTo>
                <a:lnTo>
                  <a:pt x="1113214" y="15239"/>
                </a:lnTo>
                <a:lnTo>
                  <a:pt x="1109042" y="16509"/>
                </a:lnTo>
                <a:lnTo>
                  <a:pt x="1418922" y="16509"/>
                </a:lnTo>
                <a:lnTo>
                  <a:pt x="1418014" y="15239"/>
                </a:lnTo>
                <a:lnTo>
                  <a:pt x="1388804" y="5079"/>
                </a:lnTo>
                <a:lnTo>
                  <a:pt x="1367033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90406" y="6047740"/>
            <a:ext cx="2514600" cy="17780"/>
          </a:xfrm>
          <a:custGeom>
            <a:avLst/>
            <a:gdLst/>
            <a:ahLst/>
            <a:cxnLst/>
            <a:rect l="l" t="t" r="r" b="b"/>
            <a:pathLst>
              <a:path w="2514600" h="17779">
                <a:moveTo>
                  <a:pt x="25543" y="1270"/>
                </a:moveTo>
                <a:lnTo>
                  <a:pt x="0" y="17780"/>
                </a:lnTo>
                <a:lnTo>
                  <a:pt x="72202" y="17780"/>
                </a:lnTo>
                <a:lnTo>
                  <a:pt x="25543" y="1270"/>
                </a:lnTo>
                <a:close/>
              </a:path>
              <a:path w="2514600" h="17779">
                <a:moveTo>
                  <a:pt x="1437942" y="0"/>
                </a:moveTo>
                <a:lnTo>
                  <a:pt x="1158225" y="0"/>
                </a:lnTo>
                <a:lnTo>
                  <a:pt x="1154573" y="1270"/>
                </a:lnTo>
                <a:lnTo>
                  <a:pt x="1136793" y="1270"/>
                </a:lnTo>
                <a:lnTo>
                  <a:pt x="1107583" y="10160"/>
                </a:lnTo>
                <a:lnTo>
                  <a:pt x="1085676" y="17780"/>
                </a:lnTo>
                <a:lnTo>
                  <a:pt x="1453219" y="17780"/>
                </a:lnTo>
                <a:lnTo>
                  <a:pt x="1447943" y="10160"/>
                </a:lnTo>
                <a:lnTo>
                  <a:pt x="1441593" y="1270"/>
                </a:lnTo>
                <a:lnTo>
                  <a:pt x="1437942" y="0"/>
                </a:lnTo>
                <a:close/>
              </a:path>
              <a:path w="2514600" h="17779">
                <a:moveTo>
                  <a:pt x="2436003" y="10160"/>
                </a:moveTo>
                <a:lnTo>
                  <a:pt x="2430142" y="17780"/>
                </a:lnTo>
                <a:lnTo>
                  <a:pt x="2514585" y="17780"/>
                </a:lnTo>
                <a:lnTo>
                  <a:pt x="2436003" y="10160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68792" y="6062979"/>
            <a:ext cx="2669540" cy="16510"/>
          </a:xfrm>
          <a:custGeom>
            <a:avLst/>
            <a:gdLst/>
            <a:ahLst/>
            <a:cxnLst/>
            <a:rect l="l" t="t" r="r" b="b"/>
            <a:pathLst>
              <a:path w="2669540" h="16510">
                <a:moveTo>
                  <a:pt x="86638" y="0"/>
                </a:moveTo>
                <a:lnTo>
                  <a:pt x="25543" y="0"/>
                </a:lnTo>
                <a:lnTo>
                  <a:pt x="0" y="16510"/>
                </a:lnTo>
                <a:lnTo>
                  <a:pt x="133296" y="16510"/>
                </a:lnTo>
                <a:lnTo>
                  <a:pt x="86638" y="0"/>
                </a:lnTo>
                <a:close/>
              </a:path>
              <a:path w="2669540" h="16510">
                <a:moveTo>
                  <a:pt x="2335697" y="5080"/>
                </a:moveTo>
                <a:lnTo>
                  <a:pt x="2316192" y="16510"/>
                </a:lnTo>
                <a:lnTo>
                  <a:pt x="2348971" y="16510"/>
                </a:lnTo>
                <a:lnTo>
                  <a:pt x="2335697" y="5080"/>
                </a:lnTo>
                <a:close/>
              </a:path>
              <a:path w="2669540" h="16510">
                <a:moveTo>
                  <a:pt x="1473074" y="0"/>
                </a:moveTo>
                <a:lnTo>
                  <a:pt x="1114592" y="0"/>
                </a:lnTo>
                <a:lnTo>
                  <a:pt x="1099987" y="5080"/>
                </a:lnTo>
                <a:lnTo>
                  <a:pt x="1072047" y="15240"/>
                </a:lnTo>
                <a:lnTo>
                  <a:pt x="1070777" y="16510"/>
                </a:lnTo>
                <a:lnTo>
                  <a:pt x="1484504" y="16510"/>
                </a:lnTo>
                <a:lnTo>
                  <a:pt x="1473074" y="0"/>
                </a:lnTo>
                <a:close/>
              </a:path>
              <a:path w="2669540" h="16510">
                <a:moveTo>
                  <a:pt x="2510005" y="0"/>
                </a:moveTo>
                <a:lnTo>
                  <a:pt x="2453710" y="0"/>
                </a:lnTo>
                <a:lnTo>
                  <a:pt x="2441010" y="16510"/>
                </a:lnTo>
                <a:lnTo>
                  <a:pt x="2669253" y="16510"/>
                </a:lnTo>
                <a:lnTo>
                  <a:pt x="2667167" y="15240"/>
                </a:lnTo>
                <a:lnTo>
                  <a:pt x="2510005" y="0"/>
                </a:lnTo>
                <a:close/>
              </a:path>
            </a:pathLst>
          </a:custGeom>
          <a:solidFill>
            <a:srgbClr val="4735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45213" y="6078220"/>
            <a:ext cx="2718435" cy="16510"/>
          </a:xfrm>
          <a:custGeom>
            <a:avLst/>
            <a:gdLst/>
            <a:ahLst/>
            <a:cxnLst/>
            <a:rect l="l" t="t" r="r" b="b"/>
            <a:pathLst>
              <a:path w="2718435" h="16510">
                <a:moveTo>
                  <a:pt x="153286" y="0"/>
                </a:moveTo>
                <a:lnTo>
                  <a:pt x="25543" y="0"/>
                </a:lnTo>
                <a:lnTo>
                  <a:pt x="0" y="16509"/>
                </a:lnTo>
                <a:lnTo>
                  <a:pt x="199945" y="16509"/>
                </a:lnTo>
                <a:lnTo>
                  <a:pt x="153286" y="0"/>
                </a:lnTo>
                <a:close/>
              </a:path>
              <a:path w="2718435" h="16510">
                <a:moveTo>
                  <a:pt x="2371075" y="0"/>
                </a:moveTo>
                <a:lnTo>
                  <a:pt x="2341938" y="0"/>
                </a:lnTo>
                <a:lnTo>
                  <a:pt x="2313763" y="16509"/>
                </a:lnTo>
                <a:lnTo>
                  <a:pt x="2390248" y="16509"/>
                </a:lnTo>
                <a:lnTo>
                  <a:pt x="2371075" y="0"/>
                </a:lnTo>
                <a:close/>
              </a:path>
              <a:path w="2718435" h="16510">
                <a:moveTo>
                  <a:pt x="1507204" y="0"/>
                </a:moveTo>
                <a:lnTo>
                  <a:pt x="1095626" y="0"/>
                </a:lnTo>
                <a:lnTo>
                  <a:pt x="1085466" y="10159"/>
                </a:lnTo>
                <a:lnTo>
                  <a:pt x="1064107" y="16509"/>
                </a:lnTo>
                <a:lnTo>
                  <a:pt x="1518634" y="16509"/>
                </a:lnTo>
                <a:lnTo>
                  <a:pt x="1507204" y="0"/>
                </a:lnTo>
                <a:close/>
              </a:path>
              <a:path w="2718435" h="16510">
                <a:moveTo>
                  <a:pt x="2690746" y="0"/>
                </a:moveTo>
                <a:lnTo>
                  <a:pt x="2465565" y="0"/>
                </a:lnTo>
                <a:lnTo>
                  <a:pt x="2452865" y="16509"/>
                </a:lnTo>
                <a:lnTo>
                  <a:pt x="2717859" y="16509"/>
                </a:lnTo>
                <a:lnTo>
                  <a:pt x="2690746" y="0"/>
                </a:lnTo>
                <a:close/>
              </a:path>
            </a:pathLst>
          </a:custGeom>
          <a:solidFill>
            <a:srgbClr val="4836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21634" y="6093459"/>
            <a:ext cx="2766695" cy="16510"/>
          </a:xfrm>
          <a:custGeom>
            <a:avLst/>
            <a:gdLst/>
            <a:ahLst/>
            <a:cxnLst/>
            <a:rect l="l" t="t" r="r" b="b"/>
            <a:pathLst>
              <a:path w="2766695" h="16510">
                <a:moveTo>
                  <a:pt x="219935" y="0"/>
                </a:moveTo>
                <a:lnTo>
                  <a:pt x="25543" y="0"/>
                </a:lnTo>
                <a:lnTo>
                  <a:pt x="0" y="16509"/>
                </a:lnTo>
                <a:lnTo>
                  <a:pt x="266593" y="16509"/>
                </a:lnTo>
                <a:lnTo>
                  <a:pt x="219935" y="0"/>
                </a:lnTo>
                <a:close/>
              </a:path>
              <a:path w="2766695" h="16510">
                <a:moveTo>
                  <a:pt x="2412352" y="0"/>
                </a:moveTo>
                <a:lnTo>
                  <a:pt x="2339509" y="0"/>
                </a:lnTo>
                <a:lnTo>
                  <a:pt x="2311335" y="16509"/>
                </a:lnTo>
                <a:lnTo>
                  <a:pt x="2766466" y="16509"/>
                </a:lnTo>
                <a:lnTo>
                  <a:pt x="2762294" y="13969"/>
                </a:lnTo>
                <a:lnTo>
                  <a:pt x="2428575" y="13969"/>
                </a:lnTo>
                <a:lnTo>
                  <a:pt x="2412352" y="0"/>
                </a:lnTo>
                <a:close/>
              </a:path>
              <a:path w="2766695" h="16510">
                <a:moveTo>
                  <a:pt x="2739353" y="0"/>
                </a:moveTo>
                <a:lnTo>
                  <a:pt x="2477421" y="0"/>
                </a:lnTo>
                <a:lnTo>
                  <a:pt x="2466675" y="13969"/>
                </a:lnTo>
                <a:lnTo>
                  <a:pt x="2762294" y="13969"/>
                </a:lnTo>
                <a:lnTo>
                  <a:pt x="2739353" y="0"/>
                </a:lnTo>
                <a:close/>
              </a:path>
              <a:path w="2766695" h="16510">
                <a:moveTo>
                  <a:pt x="834725" y="2539"/>
                </a:moveTo>
                <a:lnTo>
                  <a:pt x="786465" y="2539"/>
                </a:lnTo>
                <a:lnTo>
                  <a:pt x="750667" y="16509"/>
                </a:lnTo>
                <a:lnTo>
                  <a:pt x="870523" y="16509"/>
                </a:lnTo>
                <a:lnTo>
                  <a:pt x="834725" y="2539"/>
                </a:lnTo>
                <a:close/>
              </a:path>
              <a:path w="2766695" h="16510">
                <a:moveTo>
                  <a:pt x="1541333" y="0"/>
                </a:moveTo>
                <a:lnTo>
                  <a:pt x="1091958" y="0"/>
                </a:lnTo>
                <a:lnTo>
                  <a:pt x="1036424" y="16509"/>
                </a:lnTo>
                <a:lnTo>
                  <a:pt x="1552763" y="16509"/>
                </a:lnTo>
                <a:lnTo>
                  <a:pt x="1541333" y="0"/>
                </a:lnTo>
                <a:close/>
              </a:path>
            </a:pathLst>
          </a:custGeom>
          <a:solidFill>
            <a:srgbClr val="4837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93315" y="6108700"/>
            <a:ext cx="2820035" cy="16510"/>
          </a:xfrm>
          <a:custGeom>
            <a:avLst/>
            <a:gdLst/>
            <a:ahLst/>
            <a:cxnLst/>
            <a:rect l="l" t="t" r="r" b="b"/>
            <a:pathLst>
              <a:path w="2820035" h="16510">
                <a:moveTo>
                  <a:pt x="291323" y="0"/>
                </a:moveTo>
                <a:lnTo>
                  <a:pt x="30283" y="0"/>
                </a:lnTo>
                <a:lnTo>
                  <a:pt x="18494" y="7620"/>
                </a:lnTo>
                <a:lnTo>
                  <a:pt x="8334" y="7620"/>
                </a:lnTo>
                <a:lnTo>
                  <a:pt x="0" y="16509"/>
                </a:lnTo>
                <a:lnTo>
                  <a:pt x="337982" y="16509"/>
                </a:lnTo>
                <a:lnTo>
                  <a:pt x="291323" y="0"/>
                </a:lnTo>
                <a:close/>
              </a:path>
              <a:path w="2820035" h="16510">
                <a:moveTo>
                  <a:pt x="2792699" y="0"/>
                </a:moveTo>
                <a:lnTo>
                  <a:pt x="2341821" y="0"/>
                </a:lnTo>
                <a:lnTo>
                  <a:pt x="2313646" y="16509"/>
                </a:lnTo>
                <a:lnTo>
                  <a:pt x="2819812" y="16509"/>
                </a:lnTo>
                <a:lnTo>
                  <a:pt x="2792699" y="0"/>
                </a:lnTo>
                <a:close/>
              </a:path>
              <a:path w="2820035" h="16510">
                <a:moveTo>
                  <a:pt x="626824" y="7620"/>
                </a:moveTo>
                <a:lnTo>
                  <a:pt x="522684" y="7620"/>
                </a:lnTo>
                <a:lnTo>
                  <a:pt x="456009" y="16509"/>
                </a:lnTo>
                <a:lnTo>
                  <a:pt x="646826" y="16509"/>
                </a:lnTo>
                <a:lnTo>
                  <a:pt x="626824" y="7620"/>
                </a:lnTo>
                <a:close/>
              </a:path>
              <a:path w="2820035" h="16510">
                <a:moveTo>
                  <a:pt x="895588" y="0"/>
                </a:moveTo>
                <a:lnTo>
                  <a:pt x="782240" y="0"/>
                </a:lnTo>
                <a:lnTo>
                  <a:pt x="739933" y="16509"/>
                </a:lnTo>
                <a:lnTo>
                  <a:pt x="937894" y="16509"/>
                </a:lnTo>
                <a:lnTo>
                  <a:pt x="895588" y="0"/>
                </a:lnTo>
                <a:close/>
              </a:path>
              <a:path w="2820035" h="16510">
                <a:moveTo>
                  <a:pt x="1580203" y="0"/>
                </a:moveTo>
                <a:lnTo>
                  <a:pt x="1069015" y="0"/>
                </a:lnTo>
                <a:lnTo>
                  <a:pt x="1043384" y="7620"/>
                </a:lnTo>
                <a:lnTo>
                  <a:pt x="1010046" y="16509"/>
                </a:lnTo>
                <a:lnTo>
                  <a:pt x="1591633" y="16509"/>
                </a:lnTo>
                <a:lnTo>
                  <a:pt x="1580203" y="0"/>
                </a:lnTo>
                <a:close/>
              </a:path>
            </a:pathLst>
          </a:custGeom>
          <a:solidFill>
            <a:srgbClr val="493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74617" y="6122670"/>
            <a:ext cx="2861945" cy="16510"/>
          </a:xfrm>
          <a:custGeom>
            <a:avLst/>
            <a:gdLst/>
            <a:ahLst/>
            <a:cxnLst/>
            <a:rect l="l" t="t" r="r" b="b"/>
            <a:pathLst>
              <a:path w="2861945" h="16510">
                <a:moveTo>
                  <a:pt x="349502" y="0"/>
                </a:moveTo>
                <a:lnTo>
                  <a:pt x="21079" y="0"/>
                </a:lnTo>
                <a:lnTo>
                  <a:pt x="7982" y="13969"/>
                </a:lnTo>
                <a:lnTo>
                  <a:pt x="0" y="16509"/>
                </a:lnTo>
                <a:lnTo>
                  <a:pt x="1620003" y="16509"/>
                </a:lnTo>
                <a:lnTo>
                  <a:pt x="1618245" y="13969"/>
                </a:lnTo>
                <a:lnTo>
                  <a:pt x="388982" y="13969"/>
                </a:lnTo>
                <a:lnTo>
                  <a:pt x="349502" y="0"/>
                </a:lnTo>
                <a:close/>
              </a:path>
              <a:path w="2861945" h="16510">
                <a:moveTo>
                  <a:pt x="659810" y="0"/>
                </a:moveTo>
                <a:lnTo>
                  <a:pt x="493757" y="0"/>
                </a:lnTo>
                <a:lnTo>
                  <a:pt x="388982" y="13969"/>
                </a:lnTo>
                <a:lnTo>
                  <a:pt x="691242" y="13969"/>
                </a:lnTo>
                <a:lnTo>
                  <a:pt x="659810" y="0"/>
                </a:lnTo>
                <a:close/>
              </a:path>
              <a:path w="2861945" h="16510">
                <a:moveTo>
                  <a:pt x="950084" y="0"/>
                </a:moveTo>
                <a:lnTo>
                  <a:pt x="765140" y="0"/>
                </a:lnTo>
                <a:lnTo>
                  <a:pt x="729342" y="13969"/>
                </a:lnTo>
                <a:lnTo>
                  <a:pt x="985882" y="13969"/>
                </a:lnTo>
                <a:lnTo>
                  <a:pt x="950084" y="0"/>
                </a:lnTo>
                <a:close/>
              </a:path>
              <a:path w="2861945" h="16510">
                <a:moveTo>
                  <a:pt x="1608573" y="0"/>
                </a:moveTo>
                <a:lnTo>
                  <a:pt x="1038270" y="0"/>
                </a:lnTo>
                <a:lnTo>
                  <a:pt x="985882" y="13969"/>
                </a:lnTo>
                <a:lnTo>
                  <a:pt x="1618245" y="13969"/>
                </a:lnTo>
                <a:lnTo>
                  <a:pt x="1608573" y="0"/>
                </a:lnTo>
                <a:close/>
              </a:path>
              <a:path w="2861945" h="16510">
                <a:moveTo>
                  <a:pt x="2834339" y="0"/>
                </a:moveTo>
                <a:lnTo>
                  <a:pt x="2336679" y="0"/>
                </a:lnTo>
                <a:lnTo>
                  <a:pt x="2308505" y="16509"/>
                </a:lnTo>
                <a:lnTo>
                  <a:pt x="2861453" y="16509"/>
                </a:lnTo>
                <a:lnTo>
                  <a:pt x="2834339" y="0"/>
                </a:lnTo>
                <a:close/>
              </a:path>
            </a:pathLst>
          </a:custGeom>
          <a:solidFill>
            <a:srgbClr val="4A3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37991" y="6137909"/>
            <a:ext cx="2923540" cy="16510"/>
          </a:xfrm>
          <a:custGeom>
            <a:avLst/>
            <a:gdLst/>
            <a:ahLst/>
            <a:cxnLst/>
            <a:rect l="l" t="t" r="r" b="b"/>
            <a:pathLst>
              <a:path w="2923540" h="16510">
                <a:moveTo>
                  <a:pt x="1655750" y="0"/>
                </a:moveTo>
                <a:lnTo>
                  <a:pt x="40617" y="0"/>
                </a:lnTo>
                <a:lnTo>
                  <a:pt x="16668" y="7619"/>
                </a:lnTo>
                <a:lnTo>
                  <a:pt x="0" y="16509"/>
                </a:lnTo>
                <a:lnTo>
                  <a:pt x="1667180" y="16509"/>
                </a:lnTo>
                <a:lnTo>
                  <a:pt x="1655750" y="0"/>
                </a:lnTo>
                <a:close/>
              </a:path>
              <a:path w="2923540" h="16510">
                <a:moveTo>
                  <a:pt x="2895993" y="0"/>
                </a:moveTo>
                <a:lnTo>
                  <a:pt x="2347298" y="0"/>
                </a:lnTo>
                <a:lnTo>
                  <a:pt x="2319123" y="16509"/>
                </a:lnTo>
                <a:lnTo>
                  <a:pt x="2923106" y="16509"/>
                </a:lnTo>
                <a:lnTo>
                  <a:pt x="2895993" y="0"/>
                </a:lnTo>
                <a:close/>
              </a:path>
            </a:pathLst>
          </a:custGeom>
          <a:solidFill>
            <a:srgbClr val="4B3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09040" y="6153150"/>
            <a:ext cx="2977515" cy="16510"/>
          </a:xfrm>
          <a:custGeom>
            <a:avLst/>
            <a:gdLst/>
            <a:ahLst/>
            <a:cxnLst/>
            <a:rect l="l" t="t" r="r" b="b"/>
            <a:pathLst>
              <a:path w="2977515" h="16510">
                <a:moveTo>
                  <a:pt x="1695252" y="0"/>
                </a:moveTo>
                <a:lnTo>
                  <a:pt x="31332" y="0"/>
                </a:lnTo>
                <a:lnTo>
                  <a:pt x="7519" y="12700"/>
                </a:lnTo>
                <a:lnTo>
                  <a:pt x="0" y="16509"/>
                </a:lnTo>
                <a:lnTo>
                  <a:pt x="1706682" y="16509"/>
                </a:lnTo>
                <a:lnTo>
                  <a:pt x="1695252" y="0"/>
                </a:lnTo>
                <a:close/>
              </a:path>
              <a:path w="2977515" h="16510">
                <a:moveTo>
                  <a:pt x="2949971" y="0"/>
                </a:moveTo>
                <a:lnTo>
                  <a:pt x="2350241" y="0"/>
                </a:lnTo>
                <a:lnTo>
                  <a:pt x="2322067" y="16509"/>
                </a:lnTo>
                <a:lnTo>
                  <a:pt x="2977085" y="16509"/>
                </a:lnTo>
                <a:lnTo>
                  <a:pt x="2949971" y="0"/>
                </a:lnTo>
                <a:close/>
              </a:path>
            </a:pathLst>
          </a:custGeom>
          <a:solidFill>
            <a:srgbClr val="4B3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78961" y="6168390"/>
            <a:ext cx="3032760" cy="16510"/>
          </a:xfrm>
          <a:custGeom>
            <a:avLst/>
            <a:gdLst/>
            <a:ahLst/>
            <a:cxnLst/>
            <a:rect l="l" t="t" r="r" b="b"/>
            <a:pathLst>
              <a:path w="3032760" h="16510">
                <a:moveTo>
                  <a:pt x="1735881" y="0"/>
                </a:moveTo>
                <a:lnTo>
                  <a:pt x="32585" y="0"/>
                </a:lnTo>
                <a:lnTo>
                  <a:pt x="0" y="16510"/>
                </a:lnTo>
                <a:lnTo>
                  <a:pt x="1747311" y="16510"/>
                </a:lnTo>
                <a:lnTo>
                  <a:pt x="1735881" y="0"/>
                </a:lnTo>
                <a:close/>
              </a:path>
              <a:path w="3032760" h="16510">
                <a:moveTo>
                  <a:pt x="3005078" y="0"/>
                </a:moveTo>
                <a:lnTo>
                  <a:pt x="2354313" y="0"/>
                </a:lnTo>
                <a:lnTo>
                  <a:pt x="2326138" y="16510"/>
                </a:lnTo>
                <a:lnTo>
                  <a:pt x="3032191" y="16510"/>
                </a:lnTo>
                <a:lnTo>
                  <a:pt x="3005078" y="0"/>
                </a:lnTo>
                <a:close/>
              </a:path>
            </a:pathLst>
          </a:custGeom>
          <a:solidFill>
            <a:srgbClr val="4C3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51388" y="6183629"/>
            <a:ext cx="3082925" cy="15240"/>
          </a:xfrm>
          <a:custGeom>
            <a:avLst/>
            <a:gdLst/>
            <a:ahLst/>
            <a:cxnLst/>
            <a:rect l="l" t="t" r="r" b="b"/>
            <a:pathLst>
              <a:path w="3082925" h="15239">
                <a:moveTo>
                  <a:pt x="1774004" y="0"/>
                </a:moveTo>
                <a:lnTo>
                  <a:pt x="30078" y="0"/>
                </a:lnTo>
                <a:lnTo>
                  <a:pt x="0" y="15240"/>
                </a:lnTo>
                <a:lnTo>
                  <a:pt x="1784555" y="15240"/>
                </a:lnTo>
                <a:lnTo>
                  <a:pt x="1774004" y="0"/>
                </a:lnTo>
                <a:close/>
              </a:path>
              <a:path w="3082925" h="15239">
                <a:moveTo>
                  <a:pt x="3057678" y="0"/>
                </a:moveTo>
                <a:lnTo>
                  <a:pt x="2355878" y="0"/>
                </a:lnTo>
                <a:lnTo>
                  <a:pt x="2353711" y="1270"/>
                </a:lnTo>
                <a:lnTo>
                  <a:pt x="2297831" y="15240"/>
                </a:lnTo>
                <a:lnTo>
                  <a:pt x="3082705" y="15240"/>
                </a:lnTo>
                <a:lnTo>
                  <a:pt x="3057678" y="0"/>
                </a:lnTo>
                <a:close/>
              </a:path>
              <a:path w="3082925" h="15239">
                <a:moveTo>
                  <a:pt x="2020971" y="1270"/>
                </a:moveTo>
                <a:lnTo>
                  <a:pt x="1940410" y="15240"/>
                </a:lnTo>
                <a:lnTo>
                  <a:pt x="2051116" y="15240"/>
                </a:lnTo>
                <a:lnTo>
                  <a:pt x="2020971" y="1270"/>
                </a:lnTo>
                <a:close/>
              </a:path>
            </a:pathLst>
          </a:custGeom>
          <a:solidFill>
            <a:srgbClr val="4D3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21309" y="6197600"/>
            <a:ext cx="3138170" cy="16510"/>
          </a:xfrm>
          <a:custGeom>
            <a:avLst/>
            <a:gdLst/>
            <a:ahLst/>
            <a:cxnLst/>
            <a:rect l="l" t="t" r="r" b="b"/>
            <a:pathLst>
              <a:path w="3138170" h="16510">
                <a:moveTo>
                  <a:pt x="1813755" y="0"/>
                </a:moveTo>
                <a:lnTo>
                  <a:pt x="32585" y="0"/>
                </a:lnTo>
                <a:lnTo>
                  <a:pt x="0" y="16509"/>
                </a:lnTo>
                <a:lnTo>
                  <a:pt x="1825185" y="16509"/>
                </a:lnTo>
                <a:lnTo>
                  <a:pt x="1813755" y="0"/>
                </a:lnTo>
                <a:close/>
              </a:path>
              <a:path w="3138170" h="16510">
                <a:moveTo>
                  <a:pt x="3110699" y="0"/>
                </a:moveTo>
                <a:lnTo>
                  <a:pt x="2332990" y="0"/>
                </a:lnTo>
                <a:lnTo>
                  <a:pt x="2266950" y="16509"/>
                </a:lnTo>
                <a:lnTo>
                  <a:pt x="3137812" y="16509"/>
                </a:lnTo>
                <a:lnTo>
                  <a:pt x="3110699" y="0"/>
                </a:lnTo>
                <a:close/>
              </a:path>
              <a:path w="3138170" h="16510">
                <a:moveTo>
                  <a:pt x="2078455" y="0"/>
                </a:moveTo>
                <a:lnTo>
                  <a:pt x="1977813" y="0"/>
                </a:lnTo>
                <a:lnTo>
                  <a:pt x="1882605" y="16509"/>
                </a:lnTo>
                <a:lnTo>
                  <a:pt x="2114082" y="16509"/>
                </a:lnTo>
                <a:lnTo>
                  <a:pt x="2078455" y="0"/>
                </a:lnTo>
                <a:close/>
              </a:path>
            </a:pathLst>
          </a:custGeom>
          <a:solidFill>
            <a:srgbClr val="4E3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93301" y="6212840"/>
            <a:ext cx="3190875" cy="16510"/>
          </a:xfrm>
          <a:custGeom>
            <a:avLst/>
            <a:gdLst/>
            <a:ahLst/>
            <a:cxnLst/>
            <a:rect l="l" t="t" r="r" b="b"/>
            <a:pathLst>
              <a:path w="3190875" h="16510">
                <a:moveTo>
                  <a:pt x="1852314" y="0"/>
                </a:moveTo>
                <a:lnTo>
                  <a:pt x="30515" y="0"/>
                </a:lnTo>
                <a:lnTo>
                  <a:pt x="28008" y="1270"/>
                </a:lnTo>
                <a:lnTo>
                  <a:pt x="0" y="16510"/>
                </a:lnTo>
                <a:lnTo>
                  <a:pt x="2174977" y="16510"/>
                </a:lnTo>
                <a:lnTo>
                  <a:pt x="2161274" y="10160"/>
                </a:lnTo>
                <a:lnTo>
                  <a:pt x="1859348" y="10160"/>
                </a:lnTo>
                <a:lnTo>
                  <a:pt x="1852314" y="0"/>
                </a:lnTo>
                <a:close/>
              </a:path>
              <a:path w="3190875" h="16510">
                <a:moveTo>
                  <a:pt x="2139350" y="0"/>
                </a:moveTo>
                <a:lnTo>
                  <a:pt x="1917937" y="0"/>
                </a:lnTo>
                <a:lnTo>
                  <a:pt x="1859348" y="10160"/>
                </a:lnTo>
                <a:lnTo>
                  <a:pt x="2161274" y="10160"/>
                </a:lnTo>
                <a:lnTo>
                  <a:pt x="2139350" y="0"/>
                </a:lnTo>
                <a:close/>
              </a:path>
              <a:path w="3190875" h="16510">
                <a:moveTo>
                  <a:pt x="3163735" y="0"/>
                </a:moveTo>
                <a:lnTo>
                  <a:pt x="2300038" y="0"/>
                </a:lnTo>
                <a:lnTo>
                  <a:pt x="2259398" y="10160"/>
                </a:lnTo>
                <a:lnTo>
                  <a:pt x="2211773" y="16510"/>
                </a:lnTo>
                <a:lnTo>
                  <a:pt x="3190848" y="16510"/>
                </a:lnTo>
                <a:lnTo>
                  <a:pt x="3163735" y="0"/>
                </a:lnTo>
                <a:close/>
              </a:path>
            </a:pathLst>
          </a:custGeom>
          <a:solidFill>
            <a:srgbClr val="4F3D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65292" y="6228079"/>
            <a:ext cx="3244215" cy="16510"/>
          </a:xfrm>
          <a:custGeom>
            <a:avLst/>
            <a:gdLst/>
            <a:ahLst/>
            <a:cxnLst/>
            <a:rect l="l" t="t" r="r" b="b"/>
            <a:pathLst>
              <a:path w="3244215" h="16510">
                <a:moveTo>
                  <a:pt x="2200245" y="0"/>
                </a:moveTo>
                <a:lnTo>
                  <a:pt x="30342" y="0"/>
                </a:lnTo>
                <a:lnTo>
                  <a:pt x="0" y="16510"/>
                </a:lnTo>
                <a:lnTo>
                  <a:pt x="3243884" y="16510"/>
                </a:lnTo>
                <a:lnTo>
                  <a:pt x="3225114" y="5080"/>
                </a:lnTo>
                <a:lnTo>
                  <a:pt x="2211207" y="5080"/>
                </a:lnTo>
                <a:lnTo>
                  <a:pt x="2200245" y="0"/>
                </a:lnTo>
                <a:close/>
              </a:path>
              <a:path w="3244215" h="16510">
                <a:moveTo>
                  <a:pt x="3216771" y="0"/>
                </a:moveTo>
                <a:lnTo>
                  <a:pt x="2249307" y="0"/>
                </a:lnTo>
                <a:lnTo>
                  <a:pt x="2211207" y="5080"/>
                </a:lnTo>
                <a:lnTo>
                  <a:pt x="3225114" y="5080"/>
                </a:lnTo>
                <a:lnTo>
                  <a:pt x="3216771" y="0"/>
                </a:lnTo>
                <a:close/>
              </a:path>
            </a:pathLst>
          </a:custGeom>
          <a:solidFill>
            <a:srgbClr val="4F3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9618" y="6250940"/>
            <a:ext cx="3293110" cy="0"/>
          </a:xfrm>
          <a:custGeom>
            <a:avLst/>
            <a:gdLst/>
            <a:ahLst/>
            <a:cxnLst/>
            <a:rect l="l" t="t" r="r" b="b"/>
            <a:pathLst>
              <a:path w="3293110">
                <a:moveTo>
                  <a:pt x="0" y="0"/>
                </a:moveTo>
                <a:lnTo>
                  <a:pt x="3292501" y="0"/>
                </a:lnTo>
              </a:path>
            </a:pathLst>
          </a:custGeom>
          <a:ln w="15239">
            <a:solidFill>
              <a:srgbClr val="503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85806" y="6265545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>
                <a:moveTo>
                  <a:pt x="0" y="0"/>
                </a:moveTo>
                <a:lnTo>
                  <a:pt x="3371340" y="0"/>
                </a:lnTo>
              </a:path>
            </a:pathLst>
          </a:custGeom>
          <a:ln w="16509">
            <a:solidFill>
              <a:srgbClr val="514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26834" y="6280784"/>
            <a:ext cx="3455670" cy="0"/>
          </a:xfrm>
          <a:custGeom>
            <a:avLst/>
            <a:gdLst/>
            <a:ahLst/>
            <a:cxnLst/>
            <a:rect l="l" t="t" r="r" b="b"/>
            <a:pathLst>
              <a:path w="3455670">
                <a:moveTo>
                  <a:pt x="0" y="0"/>
                </a:moveTo>
                <a:lnTo>
                  <a:pt x="3455340" y="0"/>
                </a:lnTo>
              </a:path>
            </a:pathLst>
          </a:custGeom>
          <a:ln w="16510">
            <a:solidFill>
              <a:srgbClr val="524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8100" y="6296025"/>
            <a:ext cx="3569335" cy="0"/>
          </a:xfrm>
          <a:custGeom>
            <a:avLst/>
            <a:gdLst/>
            <a:ahLst/>
            <a:cxnLst/>
            <a:rect l="l" t="t" r="r" b="b"/>
            <a:pathLst>
              <a:path w="3569335">
                <a:moveTo>
                  <a:pt x="0" y="0"/>
                </a:moveTo>
                <a:lnTo>
                  <a:pt x="3569102" y="0"/>
                </a:lnTo>
              </a:path>
            </a:pathLst>
          </a:custGeom>
          <a:ln w="16509">
            <a:solidFill>
              <a:srgbClr val="52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0" y="6310629"/>
            <a:ext cx="3630295" cy="0"/>
          </a:xfrm>
          <a:custGeom>
            <a:avLst/>
            <a:gdLst/>
            <a:ahLst/>
            <a:cxnLst/>
            <a:rect l="l" t="t" r="r" b="b"/>
            <a:pathLst>
              <a:path w="3630295">
                <a:moveTo>
                  <a:pt x="0" y="0"/>
                </a:moveTo>
                <a:lnTo>
                  <a:pt x="3630144" y="0"/>
                </a:lnTo>
              </a:path>
            </a:pathLst>
          </a:custGeom>
          <a:ln w="15240">
            <a:solidFill>
              <a:srgbClr val="534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0" y="6325234"/>
            <a:ext cx="3655695" cy="0"/>
          </a:xfrm>
          <a:custGeom>
            <a:avLst/>
            <a:gdLst/>
            <a:ahLst/>
            <a:cxnLst/>
            <a:rect l="l" t="t" r="r" b="b"/>
            <a:pathLst>
              <a:path w="3655695">
                <a:moveTo>
                  <a:pt x="0" y="0"/>
                </a:moveTo>
                <a:lnTo>
                  <a:pt x="3655171" y="0"/>
                </a:lnTo>
              </a:path>
            </a:pathLst>
          </a:custGeom>
          <a:ln w="16510">
            <a:solidFill>
              <a:srgbClr val="544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0" y="6340475"/>
            <a:ext cx="3680460" cy="0"/>
          </a:xfrm>
          <a:custGeom>
            <a:avLst/>
            <a:gdLst/>
            <a:ahLst/>
            <a:cxnLst/>
            <a:rect l="l" t="t" r="r" b="b"/>
            <a:pathLst>
              <a:path w="3680460">
                <a:moveTo>
                  <a:pt x="0" y="0"/>
                </a:moveTo>
                <a:lnTo>
                  <a:pt x="3680199" y="0"/>
                </a:lnTo>
              </a:path>
            </a:pathLst>
          </a:custGeom>
          <a:ln w="16509">
            <a:solidFill>
              <a:srgbClr val="554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0" y="6355715"/>
            <a:ext cx="3705225" cy="0"/>
          </a:xfrm>
          <a:custGeom>
            <a:avLst/>
            <a:gdLst/>
            <a:ahLst/>
            <a:cxnLst/>
            <a:rect l="l" t="t" r="r" b="b"/>
            <a:pathLst>
              <a:path w="3705225">
                <a:moveTo>
                  <a:pt x="0" y="0"/>
                </a:moveTo>
                <a:lnTo>
                  <a:pt x="3705226" y="0"/>
                </a:lnTo>
              </a:path>
            </a:pathLst>
          </a:custGeom>
          <a:ln w="16510">
            <a:solidFill>
              <a:srgbClr val="56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0" y="6370320"/>
            <a:ext cx="3728720" cy="0"/>
          </a:xfrm>
          <a:custGeom>
            <a:avLst/>
            <a:gdLst/>
            <a:ahLst/>
            <a:cxnLst/>
            <a:rect l="l" t="t" r="r" b="b"/>
            <a:pathLst>
              <a:path w="3728720">
                <a:moveTo>
                  <a:pt x="0" y="0"/>
                </a:moveTo>
                <a:lnTo>
                  <a:pt x="3728168" y="0"/>
                </a:lnTo>
              </a:path>
            </a:pathLst>
          </a:custGeom>
          <a:ln w="15240">
            <a:solidFill>
              <a:srgbClr val="564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0" y="6384925"/>
            <a:ext cx="3753485" cy="0"/>
          </a:xfrm>
          <a:custGeom>
            <a:avLst/>
            <a:gdLst/>
            <a:ahLst/>
            <a:cxnLst/>
            <a:rect l="l" t="t" r="r" b="b"/>
            <a:pathLst>
              <a:path w="3753485">
                <a:moveTo>
                  <a:pt x="0" y="0"/>
                </a:moveTo>
                <a:lnTo>
                  <a:pt x="3753196" y="0"/>
                </a:lnTo>
              </a:path>
            </a:pathLst>
          </a:custGeom>
          <a:ln w="16509">
            <a:solidFill>
              <a:srgbClr val="574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0" y="6400165"/>
            <a:ext cx="3778250" cy="0"/>
          </a:xfrm>
          <a:custGeom>
            <a:avLst/>
            <a:gdLst/>
            <a:ahLst/>
            <a:cxnLst/>
            <a:rect l="l" t="t" r="r" b="b"/>
            <a:pathLst>
              <a:path w="3778250">
                <a:moveTo>
                  <a:pt x="0" y="0"/>
                </a:moveTo>
                <a:lnTo>
                  <a:pt x="3778223" y="0"/>
                </a:lnTo>
              </a:path>
            </a:pathLst>
          </a:custGeom>
          <a:ln w="16510">
            <a:solidFill>
              <a:srgbClr val="5848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0" y="6415404"/>
            <a:ext cx="3803650" cy="0"/>
          </a:xfrm>
          <a:custGeom>
            <a:avLst/>
            <a:gdLst/>
            <a:ahLst/>
            <a:cxnLst/>
            <a:rect l="l" t="t" r="r" b="b"/>
            <a:pathLst>
              <a:path w="3803650">
                <a:moveTo>
                  <a:pt x="0" y="0"/>
                </a:moveTo>
                <a:lnTo>
                  <a:pt x="3803251" y="0"/>
                </a:lnTo>
              </a:path>
            </a:pathLst>
          </a:custGeom>
          <a:ln w="16509">
            <a:solidFill>
              <a:srgbClr val="5948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0" y="6430009"/>
            <a:ext cx="3826510" cy="0"/>
          </a:xfrm>
          <a:custGeom>
            <a:avLst/>
            <a:gdLst/>
            <a:ahLst/>
            <a:cxnLst/>
            <a:rect l="l" t="t" r="r" b="b"/>
            <a:pathLst>
              <a:path w="3826510">
                <a:moveTo>
                  <a:pt x="0" y="0"/>
                </a:moveTo>
                <a:lnTo>
                  <a:pt x="3826193" y="0"/>
                </a:lnTo>
              </a:path>
            </a:pathLst>
          </a:custGeom>
          <a:ln w="15239">
            <a:solidFill>
              <a:srgbClr val="594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0" y="6444615"/>
            <a:ext cx="3851275" cy="0"/>
          </a:xfrm>
          <a:custGeom>
            <a:avLst/>
            <a:gdLst/>
            <a:ahLst/>
            <a:cxnLst/>
            <a:rect l="l" t="t" r="r" b="b"/>
            <a:pathLst>
              <a:path w="3851275">
                <a:moveTo>
                  <a:pt x="0" y="0"/>
                </a:moveTo>
                <a:lnTo>
                  <a:pt x="3851220" y="0"/>
                </a:lnTo>
              </a:path>
            </a:pathLst>
          </a:custGeom>
          <a:ln w="16510">
            <a:solidFill>
              <a:srgbClr val="5A4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0" y="6459854"/>
            <a:ext cx="3876675" cy="0"/>
          </a:xfrm>
          <a:custGeom>
            <a:avLst/>
            <a:gdLst/>
            <a:ahLst/>
            <a:cxnLst/>
            <a:rect l="l" t="t" r="r" b="b"/>
            <a:pathLst>
              <a:path w="3876675">
                <a:moveTo>
                  <a:pt x="0" y="0"/>
                </a:moveTo>
                <a:lnTo>
                  <a:pt x="3876248" y="0"/>
                </a:lnTo>
              </a:path>
            </a:pathLst>
          </a:custGeom>
          <a:ln w="16510">
            <a:solidFill>
              <a:srgbClr val="5B4B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0" y="6475095"/>
            <a:ext cx="3901440" cy="0"/>
          </a:xfrm>
          <a:custGeom>
            <a:avLst/>
            <a:gdLst/>
            <a:ahLst/>
            <a:cxnLst/>
            <a:rect l="l" t="t" r="r" b="b"/>
            <a:pathLst>
              <a:path w="3901440">
                <a:moveTo>
                  <a:pt x="0" y="0"/>
                </a:moveTo>
                <a:lnTo>
                  <a:pt x="3901276" y="0"/>
                </a:lnTo>
              </a:path>
            </a:pathLst>
          </a:custGeom>
          <a:ln w="16510">
            <a:solidFill>
              <a:srgbClr val="5C4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0" y="6490334"/>
            <a:ext cx="3926840" cy="0"/>
          </a:xfrm>
          <a:custGeom>
            <a:avLst/>
            <a:gdLst/>
            <a:ahLst/>
            <a:cxnLst/>
            <a:rect l="l" t="t" r="r" b="b"/>
            <a:pathLst>
              <a:path w="3926840">
                <a:moveTo>
                  <a:pt x="0" y="0"/>
                </a:moveTo>
                <a:lnTo>
                  <a:pt x="3926303" y="0"/>
                </a:lnTo>
              </a:path>
            </a:pathLst>
          </a:custGeom>
          <a:ln w="16510">
            <a:solidFill>
              <a:srgbClr val="5D4D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0" y="6504305"/>
            <a:ext cx="3956050" cy="0"/>
          </a:xfrm>
          <a:custGeom>
            <a:avLst/>
            <a:gdLst/>
            <a:ahLst/>
            <a:cxnLst/>
            <a:rect l="l" t="t" r="r" b="b"/>
            <a:pathLst>
              <a:path w="3956050">
                <a:moveTo>
                  <a:pt x="0" y="0"/>
                </a:moveTo>
                <a:lnTo>
                  <a:pt x="3955505" y="0"/>
                </a:lnTo>
              </a:path>
            </a:pathLst>
          </a:custGeom>
          <a:ln w="16510">
            <a:solidFill>
              <a:srgbClr val="5D4E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0" y="6519544"/>
            <a:ext cx="4055745" cy="0"/>
          </a:xfrm>
          <a:custGeom>
            <a:avLst/>
            <a:gdLst/>
            <a:ahLst/>
            <a:cxnLst/>
            <a:rect l="l" t="t" r="r" b="b"/>
            <a:pathLst>
              <a:path w="4055745">
                <a:moveTo>
                  <a:pt x="0" y="0"/>
                </a:moveTo>
                <a:lnTo>
                  <a:pt x="4055654" y="0"/>
                </a:lnTo>
              </a:path>
            </a:pathLst>
          </a:custGeom>
          <a:ln w="16510">
            <a:solidFill>
              <a:srgbClr val="5E4E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0" y="6534784"/>
            <a:ext cx="4156075" cy="0"/>
          </a:xfrm>
          <a:custGeom>
            <a:avLst/>
            <a:gdLst/>
            <a:ahLst/>
            <a:cxnLst/>
            <a:rect l="l" t="t" r="r" b="b"/>
            <a:pathLst>
              <a:path w="4156075">
                <a:moveTo>
                  <a:pt x="0" y="0"/>
                </a:moveTo>
                <a:lnTo>
                  <a:pt x="4155802" y="0"/>
                </a:lnTo>
              </a:path>
            </a:pathLst>
          </a:custGeom>
          <a:ln w="16510">
            <a:solidFill>
              <a:srgbClr val="5F4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0" y="6550025"/>
            <a:ext cx="4256405" cy="0"/>
          </a:xfrm>
          <a:custGeom>
            <a:avLst/>
            <a:gdLst/>
            <a:ahLst/>
            <a:cxnLst/>
            <a:rect l="l" t="t" r="r" b="b"/>
            <a:pathLst>
              <a:path w="4256405">
                <a:moveTo>
                  <a:pt x="0" y="0"/>
                </a:moveTo>
                <a:lnTo>
                  <a:pt x="4255951" y="0"/>
                </a:lnTo>
              </a:path>
            </a:pathLst>
          </a:custGeom>
          <a:ln w="16509">
            <a:solidFill>
              <a:srgbClr val="6050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0" y="6563994"/>
            <a:ext cx="4347845" cy="0"/>
          </a:xfrm>
          <a:custGeom>
            <a:avLst/>
            <a:gdLst/>
            <a:ahLst/>
            <a:cxnLst/>
            <a:rect l="l" t="t" r="r" b="b"/>
            <a:pathLst>
              <a:path w="4347845">
                <a:moveTo>
                  <a:pt x="0" y="0"/>
                </a:moveTo>
                <a:lnTo>
                  <a:pt x="4347754" y="0"/>
                </a:lnTo>
              </a:path>
            </a:pathLst>
          </a:custGeom>
          <a:ln w="16510">
            <a:solidFill>
              <a:srgbClr val="6051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0" y="6579234"/>
            <a:ext cx="4448175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902" y="0"/>
                </a:lnTo>
              </a:path>
            </a:pathLst>
          </a:custGeom>
          <a:ln w="16510">
            <a:solidFill>
              <a:srgbClr val="615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0" y="6594475"/>
            <a:ext cx="4548505" cy="0"/>
          </a:xfrm>
          <a:custGeom>
            <a:avLst/>
            <a:gdLst/>
            <a:ahLst/>
            <a:cxnLst/>
            <a:rect l="l" t="t" r="r" b="b"/>
            <a:pathLst>
              <a:path w="4548505">
                <a:moveTo>
                  <a:pt x="0" y="0"/>
                </a:moveTo>
                <a:lnTo>
                  <a:pt x="4548051" y="0"/>
                </a:lnTo>
              </a:path>
            </a:pathLst>
          </a:custGeom>
          <a:ln w="16509">
            <a:solidFill>
              <a:srgbClr val="6253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0" y="6609715"/>
            <a:ext cx="4648200" cy="0"/>
          </a:xfrm>
          <a:custGeom>
            <a:avLst/>
            <a:gdLst/>
            <a:ahLst/>
            <a:cxnLst/>
            <a:rect l="l" t="t" r="r" b="b"/>
            <a:pathLst>
              <a:path w="4648200">
                <a:moveTo>
                  <a:pt x="0" y="0"/>
                </a:moveTo>
                <a:lnTo>
                  <a:pt x="4648200" y="0"/>
                </a:lnTo>
              </a:path>
            </a:pathLst>
          </a:custGeom>
          <a:ln w="16510">
            <a:solidFill>
              <a:srgbClr val="6353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0" y="6624955"/>
            <a:ext cx="4748530" cy="0"/>
          </a:xfrm>
          <a:custGeom>
            <a:avLst/>
            <a:gdLst/>
            <a:ahLst/>
            <a:cxnLst/>
            <a:rect l="l" t="t" r="r" b="b"/>
            <a:pathLst>
              <a:path w="4748530">
                <a:moveTo>
                  <a:pt x="0" y="0"/>
                </a:moveTo>
                <a:lnTo>
                  <a:pt x="4748348" y="0"/>
                </a:lnTo>
              </a:path>
            </a:pathLst>
          </a:custGeom>
          <a:ln w="16510">
            <a:solidFill>
              <a:srgbClr val="6454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0" y="6638925"/>
            <a:ext cx="4840605" cy="0"/>
          </a:xfrm>
          <a:custGeom>
            <a:avLst/>
            <a:gdLst/>
            <a:ahLst/>
            <a:cxnLst/>
            <a:rect l="l" t="t" r="r" b="b"/>
            <a:pathLst>
              <a:path w="4840605">
                <a:moveTo>
                  <a:pt x="0" y="0"/>
                </a:moveTo>
                <a:lnTo>
                  <a:pt x="4840151" y="0"/>
                </a:lnTo>
              </a:path>
            </a:pathLst>
          </a:custGeom>
          <a:ln w="16509">
            <a:solidFill>
              <a:srgbClr val="6455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0" y="6654165"/>
            <a:ext cx="4940300" cy="0"/>
          </a:xfrm>
          <a:custGeom>
            <a:avLst/>
            <a:gdLst/>
            <a:ahLst/>
            <a:cxnLst/>
            <a:rect l="l" t="t" r="r" b="b"/>
            <a:pathLst>
              <a:path w="4940300">
                <a:moveTo>
                  <a:pt x="0" y="0"/>
                </a:moveTo>
                <a:lnTo>
                  <a:pt x="4940300" y="0"/>
                </a:lnTo>
              </a:path>
            </a:pathLst>
          </a:custGeom>
          <a:ln w="16509">
            <a:solidFill>
              <a:srgbClr val="6656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0" y="6669405"/>
            <a:ext cx="5040630" cy="0"/>
          </a:xfrm>
          <a:custGeom>
            <a:avLst/>
            <a:gdLst/>
            <a:ahLst/>
            <a:cxnLst/>
            <a:rect l="l" t="t" r="r" b="b"/>
            <a:pathLst>
              <a:path w="5040630">
                <a:moveTo>
                  <a:pt x="0" y="0"/>
                </a:moveTo>
                <a:lnTo>
                  <a:pt x="5040448" y="0"/>
                </a:lnTo>
              </a:path>
            </a:pathLst>
          </a:custGeom>
          <a:ln w="16510">
            <a:solidFill>
              <a:srgbClr val="6657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0" y="6684644"/>
            <a:ext cx="5140960" cy="0"/>
          </a:xfrm>
          <a:custGeom>
            <a:avLst/>
            <a:gdLst/>
            <a:ahLst/>
            <a:cxnLst/>
            <a:rect l="l" t="t" r="r" b="b"/>
            <a:pathLst>
              <a:path w="5140960">
                <a:moveTo>
                  <a:pt x="0" y="0"/>
                </a:moveTo>
                <a:lnTo>
                  <a:pt x="5140597" y="0"/>
                </a:lnTo>
              </a:path>
            </a:pathLst>
          </a:custGeom>
          <a:ln w="16510">
            <a:solidFill>
              <a:srgbClr val="6758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0" y="6698615"/>
            <a:ext cx="5232400" cy="0"/>
          </a:xfrm>
          <a:custGeom>
            <a:avLst/>
            <a:gdLst/>
            <a:ahLst/>
            <a:cxnLst/>
            <a:rect l="l" t="t" r="r" b="b"/>
            <a:pathLst>
              <a:path w="5232400">
                <a:moveTo>
                  <a:pt x="0" y="0"/>
                </a:moveTo>
                <a:lnTo>
                  <a:pt x="5232400" y="0"/>
                </a:lnTo>
              </a:path>
            </a:pathLst>
          </a:custGeom>
          <a:ln w="16509">
            <a:solidFill>
              <a:srgbClr val="675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0" y="6713855"/>
            <a:ext cx="5332730" cy="0"/>
          </a:xfrm>
          <a:custGeom>
            <a:avLst/>
            <a:gdLst/>
            <a:ahLst/>
            <a:cxnLst/>
            <a:rect l="l" t="t" r="r" b="b"/>
            <a:pathLst>
              <a:path w="5332730">
                <a:moveTo>
                  <a:pt x="0" y="0"/>
                </a:moveTo>
                <a:lnTo>
                  <a:pt x="5332548" y="0"/>
                </a:lnTo>
              </a:path>
            </a:pathLst>
          </a:custGeom>
          <a:ln w="16510">
            <a:solidFill>
              <a:srgbClr val="6859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0" y="6729094"/>
            <a:ext cx="5433060" cy="0"/>
          </a:xfrm>
          <a:custGeom>
            <a:avLst/>
            <a:gdLst/>
            <a:ahLst/>
            <a:cxnLst/>
            <a:rect l="l" t="t" r="r" b="b"/>
            <a:pathLst>
              <a:path w="5433060">
                <a:moveTo>
                  <a:pt x="0" y="0"/>
                </a:moveTo>
                <a:lnTo>
                  <a:pt x="5432697" y="0"/>
                </a:lnTo>
              </a:path>
            </a:pathLst>
          </a:custGeom>
          <a:ln w="16510">
            <a:solidFill>
              <a:srgbClr val="695A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0" y="6744334"/>
            <a:ext cx="5533390" cy="0"/>
          </a:xfrm>
          <a:custGeom>
            <a:avLst/>
            <a:gdLst/>
            <a:ahLst/>
            <a:cxnLst/>
            <a:rect l="l" t="t" r="r" b="b"/>
            <a:pathLst>
              <a:path w="5533390">
                <a:moveTo>
                  <a:pt x="0" y="0"/>
                </a:moveTo>
                <a:lnTo>
                  <a:pt x="5532845" y="0"/>
                </a:lnTo>
              </a:path>
            </a:pathLst>
          </a:custGeom>
          <a:ln w="16509">
            <a:solidFill>
              <a:srgbClr val="6A5B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0" y="6758940"/>
            <a:ext cx="5624830" cy="0"/>
          </a:xfrm>
          <a:custGeom>
            <a:avLst/>
            <a:gdLst/>
            <a:ahLst/>
            <a:cxnLst/>
            <a:rect l="l" t="t" r="r" b="b"/>
            <a:pathLst>
              <a:path w="5624830">
                <a:moveTo>
                  <a:pt x="0" y="0"/>
                </a:moveTo>
                <a:lnTo>
                  <a:pt x="5624648" y="0"/>
                </a:lnTo>
              </a:path>
            </a:pathLst>
          </a:custGeom>
          <a:ln w="15240">
            <a:solidFill>
              <a:srgbClr val="6B5C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0" y="6773544"/>
            <a:ext cx="5725160" cy="0"/>
          </a:xfrm>
          <a:custGeom>
            <a:avLst/>
            <a:gdLst/>
            <a:ahLst/>
            <a:cxnLst/>
            <a:rect l="l" t="t" r="r" b="b"/>
            <a:pathLst>
              <a:path w="5725160">
                <a:moveTo>
                  <a:pt x="0" y="0"/>
                </a:moveTo>
                <a:lnTo>
                  <a:pt x="5724797" y="0"/>
                </a:lnTo>
              </a:path>
            </a:pathLst>
          </a:custGeom>
          <a:ln w="16509">
            <a:solidFill>
              <a:srgbClr val="6B5D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0" y="6788784"/>
            <a:ext cx="5825490" cy="0"/>
          </a:xfrm>
          <a:custGeom>
            <a:avLst/>
            <a:gdLst/>
            <a:ahLst/>
            <a:cxnLst/>
            <a:rect l="l" t="t" r="r" b="b"/>
            <a:pathLst>
              <a:path w="5825490">
                <a:moveTo>
                  <a:pt x="0" y="0"/>
                </a:moveTo>
                <a:lnTo>
                  <a:pt x="5824945" y="0"/>
                </a:lnTo>
              </a:path>
            </a:pathLst>
          </a:custGeom>
          <a:ln w="16509">
            <a:solidFill>
              <a:srgbClr val="6C5E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0" y="6804025"/>
            <a:ext cx="5925185" cy="0"/>
          </a:xfrm>
          <a:custGeom>
            <a:avLst/>
            <a:gdLst/>
            <a:ahLst/>
            <a:cxnLst/>
            <a:rect l="l" t="t" r="r" b="b"/>
            <a:pathLst>
              <a:path w="5925185">
                <a:moveTo>
                  <a:pt x="0" y="0"/>
                </a:moveTo>
                <a:lnTo>
                  <a:pt x="5925094" y="0"/>
                </a:lnTo>
              </a:path>
            </a:pathLst>
          </a:custGeom>
          <a:ln w="16510">
            <a:solidFill>
              <a:srgbClr val="6D5E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0" y="6818630"/>
            <a:ext cx="6017260" cy="0"/>
          </a:xfrm>
          <a:custGeom>
            <a:avLst/>
            <a:gdLst/>
            <a:ahLst/>
            <a:cxnLst/>
            <a:rect l="l" t="t" r="r" b="b"/>
            <a:pathLst>
              <a:path w="6017260">
                <a:moveTo>
                  <a:pt x="0" y="0"/>
                </a:moveTo>
                <a:lnTo>
                  <a:pt x="6016897" y="0"/>
                </a:lnTo>
              </a:path>
            </a:pathLst>
          </a:custGeom>
          <a:ln w="15240">
            <a:solidFill>
              <a:srgbClr val="6E5F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0" y="6833234"/>
            <a:ext cx="6117590" cy="0"/>
          </a:xfrm>
          <a:custGeom>
            <a:avLst/>
            <a:gdLst/>
            <a:ahLst/>
            <a:cxnLst/>
            <a:rect l="l" t="t" r="r" b="b"/>
            <a:pathLst>
              <a:path w="6117590">
                <a:moveTo>
                  <a:pt x="0" y="0"/>
                </a:moveTo>
                <a:lnTo>
                  <a:pt x="6117045" y="0"/>
                </a:lnTo>
              </a:path>
            </a:pathLst>
          </a:custGeom>
          <a:ln w="16510">
            <a:solidFill>
              <a:srgbClr val="6E6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0" y="6848475"/>
            <a:ext cx="6217285" cy="0"/>
          </a:xfrm>
          <a:custGeom>
            <a:avLst/>
            <a:gdLst/>
            <a:ahLst/>
            <a:cxnLst/>
            <a:rect l="l" t="t" r="r" b="b"/>
            <a:pathLst>
              <a:path w="6217285">
                <a:moveTo>
                  <a:pt x="0" y="0"/>
                </a:moveTo>
                <a:lnTo>
                  <a:pt x="6217194" y="0"/>
                </a:lnTo>
              </a:path>
            </a:pathLst>
          </a:custGeom>
          <a:ln w="16509">
            <a:solidFill>
              <a:srgbClr val="6F6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0" y="6856730"/>
            <a:ext cx="6225540" cy="0"/>
          </a:xfrm>
          <a:custGeom>
            <a:avLst/>
            <a:gdLst/>
            <a:ahLst/>
            <a:cxnLst/>
            <a:rect l="l" t="t" r="r" b="b"/>
            <a:pathLst>
              <a:path w="6225540">
                <a:moveTo>
                  <a:pt x="0" y="0"/>
                </a:moveTo>
                <a:lnTo>
                  <a:pt x="6225540" y="0"/>
                </a:lnTo>
              </a:path>
            </a:pathLst>
          </a:custGeom>
          <a:ln w="3175">
            <a:solidFill>
              <a:srgbClr val="7062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898650" y="6021070"/>
            <a:ext cx="580390" cy="462280"/>
          </a:xfrm>
          <a:custGeom>
            <a:avLst/>
            <a:gdLst/>
            <a:ahLst/>
            <a:cxnLst/>
            <a:rect l="l" t="t" r="r" b="b"/>
            <a:pathLst>
              <a:path w="580389" h="462279">
                <a:moveTo>
                  <a:pt x="497720" y="270509"/>
                </a:moveTo>
                <a:lnTo>
                  <a:pt x="303530" y="270509"/>
                </a:lnTo>
                <a:lnTo>
                  <a:pt x="542289" y="462279"/>
                </a:lnTo>
                <a:lnTo>
                  <a:pt x="485139" y="279399"/>
                </a:lnTo>
                <a:lnTo>
                  <a:pt x="497720" y="270509"/>
                </a:lnTo>
                <a:close/>
              </a:path>
              <a:path w="580389" h="462279">
                <a:moveTo>
                  <a:pt x="66039" y="0"/>
                </a:moveTo>
                <a:lnTo>
                  <a:pt x="46989" y="0"/>
                </a:lnTo>
                <a:lnTo>
                  <a:pt x="38100" y="38099"/>
                </a:lnTo>
                <a:lnTo>
                  <a:pt x="0" y="96519"/>
                </a:lnTo>
                <a:lnTo>
                  <a:pt x="104139" y="173989"/>
                </a:lnTo>
                <a:lnTo>
                  <a:pt x="227330" y="289559"/>
                </a:lnTo>
                <a:lnTo>
                  <a:pt x="303530" y="270509"/>
                </a:lnTo>
                <a:lnTo>
                  <a:pt x="497720" y="270509"/>
                </a:lnTo>
                <a:lnTo>
                  <a:pt x="580389" y="212089"/>
                </a:lnTo>
                <a:lnTo>
                  <a:pt x="570230" y="203199"/>
                </a:lnTo>
                <a:lnTo>
                  <a:pt x="532130" y="184149"/>
                </a:lnTo>
                <a:lnTo>
                  <a:pt x="474980" y="144779"/>
                </a:lnTo>
                <a:lnTo>
                  <a:pt x="341630" y="86359"/>
                </a:lnTo>
                <a:lnTo>
                  <a:pt x="274319" y="58419"/>
                </a:lnTo>
                <a:lnTo>
                  <a:pt x="227330" y="38099"/>
                </a:lnTo>
                <a:lnTo>
                  <a:pt x="208280" y="29209"/>
                </a:lnTo>
                <a:lnTo>
                  <a:pt x="151130" y="29209"/>
                </a:lnTo>
                <a:lnTo>
                  <a:pt x="114300" y="19049"/>
                </a:lnTo>
                <a:lnTo>
                  <a:pt x="104139" y="19049"/>
                </a:lnTo>
                <a:lnTo>
                  <a:pt x="85089" y="8889"/>
                </a:lnTo>
                <a:lnTo>
                  <a:pt x="66039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083560" y="6078220"/>
            <a:ext cx="3141345" cy="779780"/>
          </a:xfrm>
          <a:custGeom>
            <a:avLst/>
            <a:gdLst/>
            <a:ahLst/>
            <a:cxnLst/>
            <a:rect l="l" t="t" r="r" b="b"/>
            <a:pathLst>
              <a:path w="3141345" h="779779">
                <a:moveTo>
                  <a:pt x="642509" y="165099"/>
                </a:moveTo>
                <a:lnTo>
                  <a:pt x="95250" y="165099"/>
                </a:lnTo>
                <a:lnTo>
                  <a:pt x="143509" y="213359"/>
                </a:lnTo>
                <a:lnTo>
                  <a:pt x="238760" y="242569"/>
                </a:lnTo>
                <a:lnTo>
                  <a:pt x="332739" y="434339"/>
                </a:lnTo>
                <a:lnTo>
                  <a:pt x="637539" y="570229"/>
                </a:lnTo>
                <a:lnTo>
                  <a:pt x="1234439" y="570229"/>
                </a:lnTo>
                <a:lnTo>
                  <a:pt x="3114402" y="779779"/>
                </a:lnTo>
                <a:lnTo>
                  <a:pt x="3141018" y="779779"/>
                </a:lnTo>
                <a:lnTo>
                  <a:pt x="1073150" y="386079"/>
                </a:lnTo>
                <a:lnTo>
                  <a:pt x="816610" y="252729"/>
                </a:lnTo>
                <a:lnTo>
                  <a:pt x="675639" y="175259"/>
                </a:lnTo>
                <a:lnTo>
                  <a:pt x="642509" y="165099"/>
                </a:lnTo>
                <a:close/>
              </a:path>
              <a:path w="3141345" h="779779">
                <a:moveTo>
                  <a:pt x="152400" y="0"/>
                </a:moveTo>
                <a:lnTo>
                  <a:pt x="57150" y="0"/>
                </a:lnTo>
                <a:lnTo>
                  <a:pt x="19050" y="39369"/>
                </a:lnTo>
                <a:lnTo>
                  <a:pt x="0" y="203199"/>
                </a:lnTo>
                <a:lnTo>
                  <a:pt x="95250" y="165099"/>
                </a:lnTo>
                <a:lnTo>
                  <a:pt x="642509" y="165099"/>
                </a:lnTo>
                <a:lnTo>
                  <a:pt x="580389" y="146049"/>
                </a:lnTo>
                <a:lnTo>
                  <a:pt x="447039" y="97789"/>
                </a:lnTo>
                <a:lnTo>
                  <a:pt x="295910" y="29209"/>
                </a:lnTo>
                <a:lnTo>
                  <a:pt x="219710" y="10159"/>
                </a:lnTo>
                <a:lnTo>
                  <a:pt x="152400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904489" y="6068059"/>
            <a:ext cx="113030" cy="97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357630" y="6098540"/>
            <a:ext cx="255270" cy="260350"/>
          </a:xfrm>
          <a:custGeom>
            <a:avLst/>
            <a:gdLst/>
            <a:ahLst/>
            <a:cxnLst/>
            <a:rect l="l" t="t" r="r" b="b"/>
            <a:pathLst>
              <a:path w="255269" h="260350">
                <a:moveTo>
                  <a:pt x="46989" y="0"/>
                </a:moveTo>
                <a:lnTo>
                  <a:pt x="0" y="0"/>
                </a:lnTo>
                <a:lnTo>
                  <a:pt x="46989" y="86360"/>
                </a:lnTo>
                <a:lnTo>
                  <a:pt x="152400" y="163830"/>
                </a:lnTo>
                <a:lnTo>
                  <a:pt x="255269" y="260350"/>
                </a:lnTo>
                <a:lnTo>
                  <a:pt x="255269" y="251460"/>
                </a:lnTo>
                <a:lnTo>
                  <a:pt x="246379" y="222250"/>
                </a:lnTo>
                <a:lnTo>
                  <a:pt x="227329" y="182880"/>
                </a:lnTo>
                <a:lnTo>
                  <a:pt x="190500" y="154940"/>
                </a:lnTo>
                <a:lnTo>
                  <a:pt x="171450" y="134620"/>
                </a:lnTo>
                <a:lnTo>
                  <a:pt x="161289" y="115570"/>
                </a:lnTo>
                <a:lnTo>
                  <a:pt x="152400" y="96520"/>
                </a:lnTo>
                <a:lnTo>
                  <a:pt x="152400" y="86360"/>
                </a:lnTo>
                <a:lnTo>
                  <a:pt x="180339" y="19050"/>
                </a:lnTo>
                <a:lnTo>
                  <a:pt x="114300" y="10160"/>
                </a:lnTo>
                <a:lnTo>
                  <a:pt x="74929" y="10160"/>
                </a:lnTo>
                <a:lnTo>
                  <a:pt x="46989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120139" y="6117590"/>
            <a:ext cx="93979" cy="977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27380" y="6049009"/>
            <a:ext cx="388620" cy="328930"/>
          </a:xfrm>
          <a:custGeom>
            <a:avLst/>
            <a:gdLst/>
            <a:ahLst/>
            <a:cxnLst/>
            <a:rect l="l" t="t" r="r" b="b"/>
            <a:pathLst>
              <a:path w="388619" h="328929">
                <a:moveTo>
                  <a:pt x="19050" y="0"/>
                </a:moveTo>
                <a:lnTo>
                  <a:pt x="0" y="0"/>
                </a:lnTo>
                <a:lnTo>
                  <a:pt x="0" y="19049"/>
                </a:lnTo>
                <a:lnTo>
                  <a:pt x="92710" y="58419"/>
                </a:lnTo>
                <a:lnTo>
                  <a:pt x="140970" y="106679"/>
                </a:lnTo>
                <a:lnTo>
                  <a:pt x="73660" y="135889"/>
                </a:lnTo>
                <a:lnTo>
                  <a:pt x="121920" y="213359"/>
                </a:lnTo>
                <a:lnTo>
                  <a:pt x="283210" y="328929"/>
                </a:lnTo>
                <a:lnTo>
                  <a:pt x="264160" y="251459"/>
                </a:lnTo>
                <a:lnTo>
                  <a:pt x="226060" y="213359"/>
                </a:lnTo>
                <a:lnTo>
                  <a:pt x="331470" y="135889"/>
                </a:lnTo>
                <a:lnTo>
                  <a:pt x="388620" y="68579"/>
                </a:lnTo>
                <a:lnTo>
                  <a:pt x="369570" y="58419"/>
                </a:lnTo>
                <a:lnTo>
                  <a:pt x="321310" y="39369"/>
                </a:lnTo>
                <a:lnTo>
                  <a:pt x="236220" y="29209"/>
                </a:lnTo>
                <a:lnTo>
                  <a:pt x="226060" y="29209"/>
                </a:lnTo>
                <a:lnTo>
                  <a:pt x="198120" y="19049"/>
                </a:lnTo>
                <a:lnTo>
                  <a:pt x="160020" y="19049"/>
                </a:lnTo>
                <a:lnTo>
                  <a:pt x="140970" y="10159"/>
                </a:lnTo>
                <a:lnTo>
                  <a:pt x="73660" y="10159"/>
                </a:lnTo>
                <a:lnTo>
                  <a:pt x="19050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 txBox="1"/>
          <p:nvPr/>
        </p:nvSpPr>
        <p:spPr>
          <a:xfrm>
            <a:off x="535940" y="1598929"/>
            <a:ext cx="31692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Artificial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Pacemaker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4726940" y="1598929"/>
            <a:ext cx="356742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E2E2F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External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Defibrillator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457200" y="2362200"/>
            <a:ext cx="3657600" cy="3352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648200" y="2362200"/>
            <a:ext cx="3886200" cy="3352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269" y="491490"/>
            <a:ext cx="6258560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ARRYTHMIA </a:t>
            </a:r>
            <a:r>
              <a:rPr b="0" dirty="0" smtClean="0">
                <a:solidFill>
                  <a:srgbClr val="00B050"/>
                </a:solidFill>
                <a:latin typeface="Arial"/>
                <a:cs typeface="Arial"/>
              </a:rPr>
              <a:t>: </a:t>
            </a:r>
            <a:r>
              <a:rPr b="0" spc="-5" dirty="0" smtClean="0">
                <a:solidFill>
                  <a:srgbClr val="00B050"/>
                </a:solidFill>
                <a:latin typeface="Arial"/>
                <a:cs typeface="Arial"/>
              </a:rPr>
              <a:t>Irregular </a:t>
            </a:r>
            <a:r>
              <a:rPr b="0" dirty="0">
                <a:solidFill>
                  <a:srgbClr val="00B050"/>
                </a:solidFill>
                <a:latin typeface="Arial"/>
                <a:cs typeface="Arial"/>
              </a:rPr>
              <a:t>heart</a:t>
            </a:r>
            <a:r>
              <a:rPr b="0" spc="-6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B050"/>
                </a:solidFill>
                <a:latin typeface="Arial"/>
                <a:cs typeface="Arial"/>
              </a:rPr>
              <a:t>beat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32662" y="1760791"/>
            <a:ext cx="7692137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0" marR="5080">
              <a:lnSpc>
                <a:spcPct val="100000"/>
              </a:lnSpc>
              <a:spcBef>
                <a:spcPts val="100"/>
              </a:spcBef>
              <a:tabLst>
                <a:tab pos="3301365" algn="l"/>
              </a:tabLst>
            </a:pP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TACHYCARDIA	</a:t>
            </a:r>
            <a:r>
              <a:rPr dirty="0"/>
              <a:t>: Heart beat over 100</a:t>
            </a:r>
            <a:r>
              <a:rPr spc="-105" dirty="0"/>
              <a:t> </a:t>
            </a:r>
            <a:r>
              <a:rPr spc="-5" dirty="0"/>
              <a:t>beats  </a:t>
            </a:r>
            <a:r>
              <a:rPr dirty="0"/>
              <a:t>per</a:t>
            </a:r>
            <a:r>
              <a:rPr spc="-15" dirty="0"/>
              <a:t> </a:t>
            </a:r>
            <a:r>
              <a:rPr dirty="0"/>
              <a:t>minute</a:t>
            </a:r>
          </a:p>
          <a:p>
            <a:pPr marL="82550">
              <a:lnSpc>
                <a:spcPct val="100000"/>
              </a:lnSpc>
              <a:spcBef>
                <a:spcPts val="40"/>
              </a:spcBef>
            </a:pPr>
            <a:endParaRPr dirty="0"/>
          </a:p>
          <a:p>
            <a:pPr marL="95250" marR="455295">
              <a:lnSpc>
                <a:spcPct val="100000"/>
              </a:lnSpc>
              <a:tabLst>
                <a:tab pos="1316355" algn="l"/>
                <a:tab pos="3348354" algn="l"/>
              </a:tabLst>
            </a:pP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BRADYCARDIA	</a:t>
            </a:r>
            <a:r>
              <a:rPr dirty="0"/>
              <a:t>: </a:t>
            </a:r>
            <a:r>
              <a:rPr spc="-5" dirty="0"/>
              <a:t>Heart </a:t>
            </a:r>
            <a:r>
              <a:rPr dirty="0"/>
              <a:t>beat less than</a:t>
            </a:r>
            <a:r>
              <a:rPr spc="-95" dirty="0"/>
              <a:t> </a:t>
            </a:r>
            <a:r>
              <a:rPr dirty="0"/>
              <a:t>60  beats	per</a:t>
            </a:r>
            <a:r>
              <a:rPr spc="-10" dirty="0"/>
              <a:t> </a:t>
            </a:r>
            <a:r>
              <a:rPr dirty="0"/>
              <a:t>minute</a:t>
            </a:r>
          </a:p>
        </p:txBody>
      </p:sp>
      <p:sp>
        <p:nvSpPr>
          <p:cNvPr id="4" name="object 4"/>
          <p:cNvSpPr/>
          <p:nvPr/>
        </p:nvSpPr>
        <p:spPr>
          <a:xfrm>
            <a:off x="1143000" y="4191000"/>
            <a:ext cx="68580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4984" y="6057265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5">
                <a:moveTo>
                  <a:pt x="0" y="0"/>
                </a:moveTo>
                <a:lnTo>
                  <a:pt x="209681" y="0"/>
                </a:lnTo>
              </a:path>
            </a:pathLst>
          </a:custGeom>
          <a:ln w="11429">
            <a:solidFill>
              <a:srgbClr val="4735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19190" y="6051550"/>
            <a:ext cx="88900" cy="11430"/>
          </a:xfrm>
          <a:custGeom>
            <a:avLst/>
            <a:gdLst/>
            <a:ahLst/>
            <a:cxnLst/>
            <a:rect l="l" t="t" r="r" b="b"/>
            <a:pathLst>
              <a:path w="88900" h="11429">
                <a:moveTo>
                  <a:pt x="72208" y="0"/>
                </a:moveTo>
                <a:lnTo>
                  <a:pt x="15544" y="0"/>
                </a:lnTo>
                <a:lnTo>
                  <a:pt x="0" y="11429"/>
                </a:lnTo>
                <a:lnTo>
                  <a:pt x="88537" y="11429"/>
                </a:lnTo>
                <a:lnTo>
                  <a:pt x="72208" y="0"/>
                </a:lnTo>
                <a:close/>
              </a:path>
            </a:pathLst>
          </a:custGeom>
          <a:solidFill>
            <a:srgbClr val="4735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7340" y="6068695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0" y="0"/>
                </a:moveTo>
                <a:lnTo>
                  <a:pt x="247404" y="0"/>
                </a:lnTo>
              </a:path>
            </a:pathLst>
          </a:custGeom>
          <a:ln w="11429">
            <a:solidFill>
              <a:srgbClr val="4836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03645" y="606869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410" y="0"/>
                </a:lnTo>
              </a:path>
            </a:pathLst>
          </a:custGeom>
          <a:ln w="11429">
            <a:solidFill>
              <a:srgbClr val="4836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96173" y="6084570"/>
            <a:ext cx="278130" cy="0"/>
          </a:xfrm>
          <a:custGeom>
            <a:avLst/>
            <a:gdLst/>
            <a:ahLst/>
            <a:cxnLst/>
            <a:rect l="l" t="t" r="r" b="b"/>
            <a:pathLst>
              <a:path w="278129">
                <a:moveTo>
                  <a:pt x="0" y="0"/>
                </a:moveTo>
                <a:lnTo>
                  <a:pt x="277529" y="0"/>
                </a:lnTo>
              </a:path>
            </a:pathLst>
          </a:custGeom>
          <a:ln w="3175">
            <a:solidFill>
              <a:srgbClr val="483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07815" y="6078854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848" y="0"/>
                </a:lnTo>
              </a:path>
            </a:pathLst>
          </a:custGeom>
          <a:ln w="8890">
            <a:solidFill>
              <a:srgbClr val="483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8875" y="6073775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308" y="0"/>
                </a:lnTo>
              </a:path>
            </a:pathLst>
          </a:custGeom>
          <a:ln w="3175">
            <a:solidFill>
              <a:srgbClr val="483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88100" y="607949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283" y="0"/>
                </a:lnTo>
              </a:path>
            </a:pathLst>
          </a:custGeom>
          <a:ln w="12700">
            <a:solidFill>
              <a:srgbClr val="483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77123" y="6084570"/>
            <a:ext cx="306705" cy="11430"/>
          </a:xfrm>
          <a:custGeom>
            <a:avLst/>
            <a:gdLst/>
            <a:ahLst/>
            <a:cxnLst/>
            <a:rect l="l" t="t" r="r" b="b"/>
            <a:pathLst>
              <a:path w="306704" h="11429">
                <a:moveTo>
                  <a:pt x="0" y="11429"/>
                </a:moveTo>
                <a:lnTo>
                  <a:pt x="306657" y="11429"/>
                </a:lnTo>
                <a:lnTo>
                  <a:pt x="306657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493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73358" y="6095365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633" y="0"/>
                </a:lnTo>
              </a:path>
            </a:pathLst>
          </a:custGeom>
          <a:ln w="3175">
            <a:solidFill>
              <a:srgbClr val="493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82918" y="6089650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5">
                <a:moveTo>
                  <a:pt x="0" y="0"/>
                </a:moveTo>
                <a:lnTo>
                  <a:pt x="162908" y="0"/>
                </a:lnTo>
              </a:path>
            </a:pathLst>
          </a:custGeom>
          <a:ln w="10160">
            <a:solidFill>
              <a:srgbClr val="493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59046" y="6106795"/>
            <a:ext cx="334645" cy="0"/>
          </a:xfrm>
          <a:custGeom>
            <a:avLst/>
            <a:gdLst/>
            <a:ahLst/>
            <a:cxnLst/>
            <a:rect l="l" t="t" r="r" b="b"/>
            <a:pathLst>
              <a:path w="334645">
                <a:moveTo>
                  <a:pt x="0" y="0"/>
                </a:moveTo>
                <a:lnTo>
                  <a:pt x="334251" y="0"/>
                </a:lnTo>
              </a:path>
            </a:pathLst>
          </a:custGeom>
          <a:ln w="3175">
            <a:solidFill>
              <a:srgbClr val="4A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69715" y="6094729"/>
            <a:ext cx="318135" cy="11430"/>
          </a:xfrm>
          <a:custGeom>
            <a:avLst/>
            <a:gdLst/>
            <a:ahLst/>
            <a:cxnLst/>
            <a:rect l="l" t="t" r="r" b="b"/>
            <a:pathLst>
              <a:path w="318135" h="11429">
                <a:moveTo>
                  <a:pt x="0" y="11430"/>
                </a:moveTo>
                <a:lnTo>
                  <a:pt x="317984" y="11430"/>
                </a:lnTo>
                <a:lnTo>
                  <a:pt x="317984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A39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22968" y="6101079"/>
            <a:ext cx="248285" cy="0"/>
          </a:xfrm>
          <a:custGeom>
            <a:avLst/>
            <a:gdLst/>
            <a:ahLst/>
            <a:cxnLst/>
            <a:rect l="l" t="t" r="r" b="b"/>
            <a:pathLst>
              <a:path w="248285">
                <a:moveTo>
                  <a:pt x="0" y="0"/>
                </a:moveTo>
                <a:lnTo>
                  <a:pt x="248258" y="0"/>
                </a:lnTo>
              </a:path>
            </a:pathLst>
          </a:custGeom>
          <a:ln w="12700">
            <a:solidFill>
              <a:srgbClr val="4A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39615" y="6111875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3200" y="0"/>
                </a:lnTo>
              </a:path>
            </a:pathLst>
          </a:custGeom>
          <a:ln w="11430">
            <a:solidFill>
              <a:srgbClr val="4B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80535" y="6111875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0" y="0"/>
                </a:moveTo>
                <a:lnTo>
                  <a:pt x="305205" y="0"/>
                </a:lnTo>
              </a:path>
            </a:pathLst>
          </a:custGeom>
          <a:ln w="11430">
            <a:solidFill>
              <a:srgbClr val="4B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44240" y="6115050"/>
            <a:ext cx="22225" cy="2540"/>
          </a:xfrm>
          <a:custGeom>
            <a:avLst/>
            <a:gdLst/>
            <a:ahLst/>
            <a:cxnLst/>
            <a:rect l="l" t="t" r="r" b="b"/>
            <a:pathLst>
              <a:path w="22225" h="2539">
                <a:moveTo>
                  <a:pt x="12849" y="0"/>
                </a:moveTo>
                <a:lnTo>
                  <a:pt x="0" y="2540"/>
                </a:lnTo>
                <a:lnTo>
                  <a:pt x="21814" y="2540"/>
                </a:lnTo>
                <a:lnTo>
                  <a:pt x="12849" y="0"/>
                </a:lnTo>
                <a:close/>
              </a:path>
            </a:pathLst>
          </a:custGeom>
          <a:solidFill>
            <a:srgbClr val="4B3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19041" y="6123304"/>
            <a:ext cx="394335" cy="0"/>
          </a:xfrm>
          <a:custGeom>
            <a:avLst/>
            <a:gdLst/>
            <a:ahLst/>
            <a:cxnLst/>
            <a:rect l="l" t="t" r="r" b="b"/>
            <a:pathLst>
              <a:path w="394335">
                <a:moveTo>
                  <a:pt x="0" y="0"/>
                </a:moveTo>
                <a:lnTo>
                  <a:pt x="393852" y="0"/>
                </a:lnTo>
              </a:path>
            </a:pathLst>
          </a:custGeom>
          <a:ln w="11429">
            <a:solidFill>
              <a:srgbClr val="4C3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32798" y="6123304"/>
            <a:ext cx="369570" cy="0"/>
          </a:xfrm>
          <a:custGeom>
            <a:avLst/>
            <a:gdLst/>
            <a:ahLst/>
            <a:cxnLst/>
            <a:rect l="l" t="t" r="r" b="b"/>
            <a:pathLst>
              <a:path w="369570">
                <a:moveTo>
                  <a:pt x="0" y="0"/>
                </a:moveTo>
                <a:lnTo>
                  <a:pt x="369271" y="0"/>
                </a:lnTo>
              </a:path>
            </a:pathLst>
          </a:custGeom>
          <a:ln w="11429">
            <a:solidFill>
              <a:srgbClr val="4C3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86418" y="612330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77" y="0"/>
                </a:lnTo>
              </a:path>
            </a:pathLst>
          </a:custGeom>
          <a:ln w="11429">
            <a:solidFill>
              <a:srgbClr val="4C3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16115" y="6127750"/>
            <a:ext cx="2501265" cy="12700"/>
          </a:xfrm>
          <a:custGeom>
            <a:avLst/>
            <a:gdLst/>
            <a:ahLst/>
            <a:cxnLst/>
            <a:rect l="l" t="t" r="r" b="b"/>
            <a:pathLst>
              <a:path w="2501265" h="12700">
                <a:moveTo>
                  <a:pt x="495659" y="0"/>
                </a:moveTo>
                <a:lnTo>
                  <a:pt x="105212" y="0"/>
                </a:lnTo>
                <a:lnTo>
                  <a:pt x="86924" y="10159"/>
                </a:lnTo>
                <a:lnTo>
                  <a:pt x="10724" y="10159"/>
                </a:lnTo>
                <a:lnTo>
                  <a:pt x="0" y="12700"/>
                </a:lnTo>
                <a:lnTo>
                  <a:pt x="506857" y="12700"/>
                </a:lnTo>
                <a:lnTo>
                  <a:pt x="495659" y="0"/>
                </a:lnTo>
                <a:close/>
              </a:path>
              <a:path w="2501265" h="12700">
                <a:moveTo>
                  <a:pt x="2484140" y="0"/>
                </a:moveTo>
                <a:lnTo>
                  <a:pt x="2121987" y="0"/>
                </a:lnTo>
                <a:lnTo>
                  <a:pt x="2079554" y="10159"/>
                </a:lnTo>
                <a:lnTo>
                  <a:pt x="1833174" y="10159"/>
                </a:lnTo>
                <a:lnTo>
                  <a:pt x="1828890" y="12700"/>
                </a:lnTo>
                <a:lnTo>
                  <a:pt x="2500718" y="12700"/>
                </a:lnTo>
                <a:lnTo>
                  <a:pt x="2498654" y="10159"/>
                </a:lnTo>
                <a:lnTo>
                  <a:pt x="2484140" y="0"/>
                </a:lnTo>
                <a:close/>
              </a:path>
              <a:path w="2501265" h="12700">
                <a:moveTo>
                  <a:pt x="785797" y="0"/>
                </a:moveTo>
                <a:lnTo>
                  <a:pt x="676727" y="0"/>
                </a:lnTo>
                <a:lnTo>
                  <a:pt x="612480" y="12700"/>
                </a:lnTo>
                <a:lnTo>
                  <a:pt x="830621" y="12700"/>
                </a:lnTo>
                <a:lnTo>
                  <a:pt x="785797" y="0"/>
                </a:lnTo>
                <a:close/>
              </a:path>
            </a:pathLst>
          </a:custGeom>
          <a:solidFill>
            <a:srgbClr val="4C3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76833" y="6149975"/>
            <a:ext cx="554990" cy="0"/>
          </a:xfrm>
          <a:custGeom>
            <a:avLst/>
            <a:gdLst/>
            <a:ahLst/>
            <a:cxnLst/>
            <a:rect l="l" t="t" r="r" b="b"/>
            <a:pathLst>
              <a:path w="554989">
                <a:moveTo>
                  <a:pt x="0" y="0"/>
                </a:moveTo>
                <a:lnTo>
                  <a:pt x="554537" y="0"/>
                </a:lnTo>
              </a:path>
            </a:pathLst>
          </a:custGeom>
          <a:ln w="3175">
            <a:solidFill>
              <a:srgbClr val="4D3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00029" y="6144259"/>
            <a:ext cx="526415" cy="0"/>
          </a:xfrm>
          <a:custGeom>
            <a:avLst/>
            <a:gdLst/>
            <a:ahLst/>
            <a:cxnLst/>
            <a:rect l="l" t="t" r="r" b="b"/>
            <a:pathLst>
              <a:path w="526414">
                <a:moveTo>
                  <a:pt x="0" y="0"/>
                </a:moveTo>
                <a:lnTo>
                  <a:pt x="526303" y="0"/>
                </a:lnTo>
              </a:path>
            </a:pathLst>
          </a:custGeom>
          <a:ln w="10159">
            <a:solidFill>
              <a:srgbClr val="4D3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27870" y="6144895"/>
            <a:ext cx="697230" cy="0"/>
          </a:xfrm>
          <a:custGeom>
            <a:avLst/>
            <a:gdLst/>
            <a:ahLst/>
            <a:cxnLst/>
            <a:rect l="l" t="t" r="r" b="b"/>
            <a:pathLst>
              <a:path w="697229">
                <a:moveTo>
                  <a:pt x="0" y="0"/>
                </a:moveTo>
                <a:lnTo>
                  <a:pt x="697218" y="0"/>
                </a:lnTo>
              </a:path>
            </a:pathLst>
          </a:custGeom>
          <a:ln w="11429">
            <a:solidFill>
              <a:srgbClr val="4D3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77198" y="6144895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0" y="0"/>
                </a:moveTo>
                <a:lnTo>
                  <a:pt x="305397" y="0"/>
                </a:lnTo>
              </a:path>
            </a:pathLst>
          </a:custGeom>
          <a:ln w="11429">
            <a:solidFill>
              <a:srgbClr val="4D3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43654" y="6149340"/>
            <a:ext cx="2590800" cy="12700"/>
          </a:xfrm>
          <a:custGeom>
            <a:avLst/>
            <a:gdLst/>
            <a:ahLst/>
            <a:cxnLst/>
            <a:rect l="l" t="t" r="r" b="b"/>
            <a:pathLst>
              <a:path w="2590800" h="12700">
                <a:moveTo>
                  <a:pt x="587156" y="0"/>
                </a:moveTo>
                <a:lnTo>
                  <a:pt x="34925" y="0"/>
                </a:lnTo>
                <a:lnTo>
                  <a:pt x="0" y="12700"/>
                </a:lnTo>
                <a:lnTo>
                  <a:pt x="970989" y="12700"/>
                </a:lnTo>
                <a:lnTo>
                  <a:pt x="965835" y="8890"/>
                </a:lnTo>
                <a:lnTo>
                  <a:pt x="594995" y="8890"/>
                </a:lnTo>
                <a:lnTo>
                  <a:pt x="587156" y="0"/>
                </a:lnTo>
                <a:close/>
              </a:path>
              <a:path w="2590800" h="12700">
                <a:moveTo>
                  <a:pt x="934458" y="0"/>
                </a:moveTo>
                <a:lnTo>
                  <a:pt x="639967" y="0"/>
                </a:lnTo>
                <a:lnTo>
                  <a:pt x="594995" y="8890"/>
                </a:lnTo>
                <a:lnTo>
                  <a:pt x="965835" y="8890"/>
                </a:lnTo>
                <a:lnTo>
                  <a:pt x="934458" y="0"/>
                </a:lnTo>
                <a:close/>
              </a:path>
              <a:path w="2590800" h="12700">
                <a:moveTo>
                  <a:pt x="2580401" y="0"/>
                </a:moveTo>
                <a:lnTo>
                  <a:pt x="1886357" y="0"/>
                </a:lnTo>
                <a:lnTo>
                  <a:pt x="1864938" y="12700"/>
                </a:lnTo>
                <a:lnTo>
                  <a:pt x="2590720" y="12700"/>
                </a:lnTo>
                <a:lnTo>
                  <a:pt x="2580401" y="0"/>
                </a:lnTo>
                <a:close/>
              </a:path>
            </a:pathLst>
          </a:custGeom>
          <a:solidFill>
            <a:srgbClr val="4E3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17223" y="6171565"/>
            <a:ext cx="1010919" cy="0"/>
          </a:xfrm>
          <a:custGeom>
            <a:avLst/>
            <a:gdLst/>
            <a:ahLst/>
            <a:cxnLst/>
            <a:rect l="l" t="t" r="r" b="b"/>
            <a:pathLst>
              <a:path w="1010920">
                <a:moveTo>
                  <a:pt x="0" y="0"/>
                </a:moveTo>
                <a:lnTo>
                  <a:pt x="1010308" y="0"/>
                </a:lnTo>
              </a:path>
            </a:pathLst>
          </a:custGeom>
          <a:ln w="3809">
            <a:solidFill>
              <a:srgbClr val="4F3E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34923" y="6165215"/>
            <a:ext cx="984250" cy="0"/>
          </a:xfrm>
          <a:custGeom>
            <a:avLst/>
            <a:gdLst/>
            <a:ahLst/>
            <a:cxnLst/>
            <a:rect l="l" t="t" r="r" b="b"/>
            <a:pathLst>
              <a:path w="984250">
                <a:moveTo>
                  <a:pt x="0" y="0"/>
                </a:moveTo>
                <a:lnTo>
                  <a:pt x="984016" y="0"/>
                </a:lnTo>
              </a:path>
            </a:pathLst>
          </a:custGeom>
          <a:ln w="8890">
            <a:solidFill>
              <a:srgbClr val="4F3E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89315" y="6167120"/>
            <a:ext cx="754380" cy="0"/>
          </a:xfrm>
          <a:custGeom>
            <a:avLst/>
            <a:gdLst/>
            <a:ahLst/>
            <a:cxnLst/>
            <a:rect l="l" t="t" r="r" b="b"/>
            <a:pathLst>
              <a:path w="754379">
                <a:moveTo>
                  <a:pt x="0" y="0"/>
                </a:moveTo>
                <a:lnTo>
                  <a:pt x="754346" y="0"/>
                </a:lnTo>
              </a:path>
            </a:pathLst>
          </a:custGeom>
          <a:ln w="12700">
            <a:solidFill>
              <a:srgbClr val="4F3E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88012" y="6181725"/>
            <a:ext cx="1052195" cy="0"/>
          </a:xfrm>
          <a:custGeom>
            <a:avLst/>
            <a:gdLst/>
            <a:ahLst/>
            <a:cxnLst/>
            <a:rect l="l" t="t" r="r" b="b"/>
            <a:pathLst>
              <a:path w="1052195">
                <a:moveTo>
                  <a:pt x="0" y="0"/>
                </a:moveTo>
                <a:lnTo>
                  <a:pt x="1051667" y="0"/>
                </a:lnTo>
              </a:path>
            </a:pathLst>
          </a:custGeom>
          <a:ln w="3810">
            <a:solidFill>
              <a:srgbClr val="4F3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04443" y="6176009"/>
            <a:ext cx="1029335" cy="0"/>
          </a:xfrm>
          <a:custGeom>
            <a:avLst/>
            <a:gdLst/>
            <a:ahLst/>
            <a:cxnLst/>
            <a:rect l="l" t="t" r="r" b="b"/>
            <a:pathLst>
              <a:path w="1029335">
                <a:moveTo>
                  <a:pt x="0" y="0"/>
                </a:moveTo>
                <a:lnTo>
                  <a:pt x="1029101" y="0"/>
                </a:lnTo>
              </a:path>
            </a:pathLst>
          </a:custGeom>
          <a:ln w="7619">
            <a:solidFill>
              <a:srgbClr val="4F3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72180" y="6177915"/>
            <a:ext cx="779780" cy="0"/>
          </a:xfrm>
          <a:custGeom>
            <a:avLst/>
            <a:gdLst/>
            <a:ahLst/>
            <a:cxnLst/>
            <a:rect l="l" t="t" r="r" b="b"/>
            <a:pathLst>
              <a:path w="779779">
                <a:moveTo>
                  <a:pt x="0" y="0"/>
                </a:moveTo>
                <a:lnTo>
                  <a:pt x="779737" y="0"/>
                </a:lnTo>
              </a:path>
            </a:pathLst>
          </a:custGeom>
          <a:ln w="11429">
            <a:solidFill>
              <a:srgbClr val="4F3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59297" y="6192520"/>
            <a:ext cx="1086485" cy="0"/>
          </a:xfrm>
          <a:custGeom>
            <a:avLst/>
            <a:gdLst/>
            <a:ahLst/>
            <a:cxnLst/>
            <a:rect l="l" t="t" r="r" b="b"/>
            <a:pathLst>
              <a:path w="1086485">
                <a:moveTo>
                  <a:pt x="0" y="0"/>
                </a:moveTo>
                <a:lnTo>
                  <a:pt x="1085940" y="0"/>
                </a:lnTo>
              </a:path>
            </a:pathLst>
          </a:custGeom>
          <a:ln w="5079">
            <a:solidFill>
              <a:srgbClr val="503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75233" y="618617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735" y="0"/>
                </a:lnTo>
              </a:path>
            </a:pathLst>
          </a:custGeom>
          <a:ln w="7620">
            <a:solidFill>
              <a:srgbClr val="503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52902" y="6188709"/>
            <a:ext cx="808355" cy="0"/>
          </a:xfrm>
          <a:custGeom>
            <a:avLst/>
            <a:gdLst/>
            <a:ahLst/>
            <a:cxnLst/>
            <a:rect l="l" t="t" r="r" b="b"/>
            <a:pathLst>
              <a:path w="808354">
                <a:moveTo>
                  <a:pt x="0" y="0"/>
                </a:moveTo>
                <a:lnTo>
                  <a:pt x="808301" y="0"/>
                </a:lnTo>
              </a:path>
            </a:pathLst>
          </a:custGeom>
          <a:ln w="12700">
            <a:solidFill>
              <a:srgbClr val="503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34386" y="6199504"/>
            <a:ext cx="1117600" cy="0"/>
          </a:xfrm>
          <a:custGeom>
            <a:avLst/>
            <a:gdLst/>
            <a:ahLst/>
            <a:cxnLst/>
            <a:rect l="l" t="t" r="r" b="b"/>
            <a:pathLst>
              <a:path w="1117600">
                <a:moveTo>
                  <a:pt x="0" y="0"/>
                </a:moveTo>
                <a:lnTo>
                  <a:pt x="1117391" y="0"/>
                </a:lnTo>
              </a:path>
            </a:pathLst>
          </a:custGeom>
          <a:ln w="11429">
            <a:solidFill>
              <a:srgbClr val="514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35767" y="6199504"/>
            <a:ext cx="833755" cy="0"/>
          </a:xfrm>
          <a:custGeom>
            <a:avLst/>
            <a:gdLst/>
            <a:ahLst/>
            <a:cxnLst/>
            <a:rect l="l" t="t" r="r" b="b"/>
            <a:pathLst>
              <a:path w="833754">
                <a:moveTo>
                  <a:pt x="0" y="0"/>
                </a:moveTo>
                <a:lnTo>
                  <a:pt x="833692" y="0"/>
                </a:lnTo>
              </a:path>
            </a:pathLst>
          </a:custGeom>
          <a:ln w="11429">
            <a:solidFill>
              <a:srgbClr val="514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11965" y="6210934"/>
            <a:ext cx="1146175" cy="0"/>
          </a:xfrm>
          <a:custGeom>
            <a:avLst/>
            <a:gdLst/>
            <a:ahLst/>
            <a:cxnLst/>
            <a:rect l="l" t="t" r="r" b="b"/>
            <a:pathLst>
              <a:path w="1146175">
                <a:moveTo>
                  <a:pt x="0" y="0"/>
                </a:moveTo>
                <a:lnTo>
                  <a:pt x="1145696" y="0"/>
                </a:lnTo>
              </a:path>
            </a:pathLst>
          </a:custGeom>
          <a:ln w="11429">
            <a:solidFill>
              <a:srgbClr val="524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16489" y="6210934"/>
            <a:ext cx="862330" cy="0"/>
          </a:xfrm>
          <a:custGeom>
            <a:avLst/>
            <a:gdLst/>
            <a:ahLst/>
            <a:cxnLst/>
            <a:rect l="l" t="t" r="r" b="b"/>
            <a:pathLst>
              <a:path w="862329">
                <a:moveTo>
                  <a:pt x="0" y="0"/>
                </a:moveTo>
                <a:lnTo>
                  <a:pt x="862256" y="0"/>
                </a:lnTo>
              </a:path>
            </a:pathLst>
          </a:custGeom>
          <a:ln w="11429">
            <a:solidFill>
              <a:srgbClr val="524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93636" y="6225540"/>
            <a:ext cx="1169035" cy="0"/>
          </a:xfrm>
          <a:custGeom>
            <a:avLst/>
            <a:gdLst/>
            <a:ahLst/>
            <a:cxnLst/>
            <a:rect l="l" t="t" r="r" b="b"/>
            <a:pathLst>
              <a:path w="1169035">
                <a:moveTo>
                  <a:pt x="0" y="0"/>
                </a:moveTo>
                <a:lnTo>
                  <a:pt x="1168602" y="0"/>
                </a:lnTo>
              </a:path>
            </a:pathLst>
          </a:custGeom>
          <a:ln w="5079">
            <a:solidFill>
              <a:srgbClr val="53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06983" y="6219190"/>
            <a:ext cx="1152525" cy="0"/>
          </a:xfrm>
          <a:custGeom>
            <a:avLst/>
            <a:gdLst/>
            <a:ahLst/>
            <a:cxnLst/>
            <a:rect l="l" t="t" r="r" b="b"/>
            <a:pathLst>
              <a:path w="1152525">
                <a:moveTo>
                  <a:pt x="0" y="0"/>
                </a:moveTo>
                <a:lnTo>
                  <a:pt x="1151986" y="0"/>
                </a:lnTo>
              </a:path>
            </a:pathLst>
          </a:custGeom>
          <a:ln w="7620">
            <a:solidFill>
              <a:srgbClr val="53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98547" y="6225540"/>
            <a:ext cx="887730" cy="0"/>
          </a:xfrm>
          <a:custGeom>
            <a:avLst/>
            <a:gdLst/>
            <a:ahLst/>
            <a:cxnLst/>
            <a:rect l="l" t="t" r="r" b="b"/>
            <a:pathLst>
              <a:path w="887729">
                <a:moveTo>
                  <a:pt x="0" y="0"/>
                </a:moveTo>
                <a:lnTo>
                  <a:pt x="887421" y="0"/>
                </a:lnTo>
              </a:path>
            </a:pathLst>
          </a:custGeom>
          <a:ln w="5079">
            <a:solidFill>
              <a:srgbClr val="53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12205" y="6219190"/>
            <a:ext cx="868680" cy="0"/>
          </a:xfrm>
          <a:custGeom>
            <a:avLst/>
            <a:gdLst/>
            <a:ahLst/>
            <a:cxnLst/>
            <a:rect l="l" t="t" r="r" b="b"/>
            <a:pathLst>
              <a:path w="868679">
                <a:moveTo>
                  <a:pt x="0" y="0"/>
                </a:moveTo>
                <a:lnTo>
                  <a:pt x="868604" y="0"/>
                </a:lnTo>
              </a:path>
            </a:pathLst>
          </a:custGeom>
          <a:ln w="7620">
            <a:solidFill>
              <a:srgbClr val="53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64267" y="6232525"/>
            <a:ext cx="1204595" cy="0"/>
          </a:xfrm>
          <a:custGeom>
            <a:avLst/>
            <a:gdLst/>
            <a:ahLst/>
            <a:cxnLst/>
            <a:rect l="l" t="t" r="r" b="b"/>
            <a:pathLst>
              <a:path w="1204595">
                <a:moveTo>
                  <a:pt x="0" y="0"/>
                </a:moveTo>
                <a:lnTo>
                  <a:pt x="1204510" y="0"/>
                </a:lnTo>
              </a:path>
            </a:pathLst>
          </a:custGeom>
          <a:ln w="11430">
            <a:solidFill>
              <a:srgbClr val="534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62384" y="6232525"/>
            <a:ext cx="934085" cy="0"/>
          </a:xfrm>
          <a:custGeom>
            <a:avLst/>
            <a:gdLst/>
            <a:ahLst/>
            <a:cxnLst/>
            <a:rect l="l" t="t" r="r" b="b"/>
            <a:pathLst>
              <a:path w="934085">
                <a:moveTo>
                  <a:pt x="0" y="0"/>
                </a:moveTo>
                <a:lnTo>
                  <a:pt x="933903" y="0"/>
                </a:lnTo>
              </a:path>
            </a:pathLst>
          </a:custGeom>
          <a:ln w="11430">
            <a:solidFill>
              <a:srgbClr val="534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41583" y="6246495"/>
            <a:ext cx="1231900" cy="0"/>
          </a:xfrm>
          <a:custGeom>
            <a:avLst/>
            <a:gdLst/>
            <a:ahLst/>
            <a:cxnLst/>
            <a:rect l="l" t="t" r="r" b="b"/>
            <a:pathLst>
              <a:path w="1231900">
                <a:moveTo>
                  <a:pt x="0" y="0"/>
                </a:moveTo>
                <a:lnTo>
                  <a:pt x="1231443" y="0"/>
                </a:lnTo>
              </a:path>
            </a:pathLst>
          </a:custGeom>
          <a:ln w="6350">
            <a:solidFill>
              <a:srgbClr val="5444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59862" y="6240145"/>
            <a:ext cx="1210310" cy="0"/>
          </a:xfrm>
          <a:custGeom>
            <a:avLst/>
            <a:gdLst/>
            <a:ahLst/>
            <a:cxnLst/>
            <a:rect l="l" t="t" r="r" b="b"/>
            <a:pathLst>
              <a:path w="1210310">
                <a:moveTo>
                  <a:pt x="0" y="0"/>
                </a:moveTo>
                <a:lnTo>
                  <a:pt x="1209896" y="0"/>
                </a:lnTo>
              </a:path>
            </a:pathLst>
          </a:custGeom>
          <a:ln w="6350">
            <a:solidFill>
              <a:srgbClr val="5444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29838" y="6243320"/>
            <a:ext cx="975994" cy="0"/>
          </a:xfrm>
          <a:custGeom>
            <a:avLst/>
            <a:gdLst/>
            <a:ahLst/>
            <a:cxnLst/>
            <a:rect l="l" t="t" r="r" b="b"/>
            <a:pathLst>
              <a:path w="975995">
                <a:moveTo>
                  <a:pt x="0" y="0"/>
                </a:moveTo>
                <a:lnTo>
                  <a:pt x="975736" y="0"/>
                </a:lnTo>
              </a:path>
            </a:pathLst>
          </a:custGeom>
          <a:ln w="12700">
            <a:solidFill>
              <a:srgbClr val="5444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10927" y="6257290"/>
            <a:ext cx="1268095" cy="0"/>
          </a:xfrm>
          <a:custGeom>
            <a:avLst/>
            <a:gdLst/>
            <a:ahLst/>
            <a:cxnLst/>
            <a:rect l="l" t="t" r="r" b="b"/>
            <a:pathLst>
              <a:path w="1268095">
                <a:moveTo>
                  <a:pt x="0" y="0"/>
                </a:moveTo>
                <a:lnTo>
                  <a:pt x="1267658" y="0"/>
                </a:lnTo>
              </a:path>
            </a:pathLst>
          </a:custGeom>
          <a:ln w="5079">
            <a:solidFill>
              <a:srgbClr val="554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24086" y="6251575"/>
            <a:ext cx="1251585" cy="0"/>
          </a:xfrm>
          <a:custGeom>
            <a:avLst/>
            <a:gdLst/>
            <a:ahLst/>
            <a:cxnLst/>
            <a:rect l="l" t="t" r="r" b="b"/>
            <a:pathLst>
              <a:path w="1251585">
                <a:moveTo>
                  <a:pt x="0" y="0"/>
                </a:moveTo>
                <a:lnTo>
                  <a:pt x="1251557" y="0"/>
                </a:lnTo>
              </a:path>
            </a:pathLst>
          </a:custGeom>
          <a:ln w="6350">
            <a:solidFill>
              <a:srgbClr val="554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00908" y="6254115"/>
            <a:ext cx="1013460" cy="0"/>
          </a:xfrm>
          <a:custGeom>
            <a:avLst/>
            <a:gdLst/>
            <a:ahLst/>
            <a:cxnLst/>
            <a:rect l="l" t="t" r="r" b="b"/>
            <a:pathLst>
              <a:path w="1013459">
                <a:moveTo>
                  <a:pt x="0" y="0"/>
                </a:moveTo>
                <a:lnTo>
                  <a:pt x="1012921" y="0"/>
                </a:lnTo>
              </a:path>
            </a:pathLst>
          </a:custGeom>
          <a:ln w="11429">
            <a:solidFill>
              <a:srgbClr val="554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94458" y="6268084"/>
            <a:ext cx="1289685" cy="0"/>
          </a:xfrm>
          <a:custGeom>
            <a:avLst/>
            <a:gdLst/>
            <a:ahLst/>
            <a:cxnLst/>
            <a:rect l="l" t="t" r="r" b="b"/>
            <a:pathLst>
              <a:path w="1289685">
                <a:moveTo>
                  <a:pt x="0" y="0"/>
                </a:moveTo>
                <a:lnTo>
                  <a:pt x="1289684" y="0"/>
                </a:lnTo>
              </a:path>
            </a:pathLst>
          </a:custGeom>
          <a:ln w="6350">
            <a:solidFill>
              <a:srgbClr val="56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06482" y="6262370"/>
            <a:ext cx="1275080" cy="0"/>
          </a:xfrm>
          <a:custGeom>
            <a:avLst/>
            <a:gdLst/>
            <a:ahLst/>
            <a:cxnLst/>
            <a:rect l="l" t="t" r="r" b="b"/>
            <a:pathLst>
              <a:path w="1275079">
                <a:moveTo>
                  <a:pt x="0" y="0"/>
                </a:moveTo>
                <a:lnTo>
                  <a:pt x="1274718" y="0"/>
                </a:lnTo>
              </a:path>
            </a:pathLst>
          </a:custGeom>
          <a:ln w="5079">
            <a:solidFill>
              <a:srgbClr val="56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68361" y="6265545"/>
            <a:ext cx="1055370" cy="0"/>
          </a:xfrm>
          <a:custGeom>
            <a:avLst/>
            <a:gdLst/>
            <a:ahLst/>
            <a:cxnLst/>
            <a:rect l="l" t="t" r="r" b="b"/>
            <a:pathLst>
              <a:path w="1055370">
                <a:moveTo>
                  <a:pt x="0" y="0"/>
                </a:moveTo>
                <a:lnTo>
                  <a:pt x="1054755" y="0"/>
                </a:lnTo>
              </a:path>
            </a:pathLst>
          </a:custGeom>
          <a:ln w="11429">
            <a:solidFill>
              <a:srgbClr val="56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53294" y="6275704"/>
            <a:ext cx="1337945" cy="0"/>
          </a:xfrm>
          <a:custGeom>
            <a:avLst/>
            <a:gdLst/>
            <a:ahLst/>
            <a:cxnLst/>
            <a:rect l="l" t="t" r="r" b="b"/>
            <a:pathLst>
              <a:path w="1337945">
                <a:moveTo>
                  <a:pt x="0" y="0"/>
                </a:moveTo>
                <a:lnTo>
                  <a:pt x="1337714" y="0"/>
                </a:lnTo>
              </a:path>
            </a:pathLst>
          </a:custGeom>
          <a:ln w="11429">
            <a:solidFill>
              <a:srgbClr val="574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39431" y="6275704"/>
            <a:ext cx="1092200" cy="0"/>
          </a:xfrm>
          <a:custGeom>
            <a:avLst/>
            <a:gdLst/>
            <a:ahLst/>
            <a:cxnLst/>
            <a:rect l="l" t="t" r="r" b="b"/>
            <a:pathLst>
              <a:path w="1092200">
                <a:moveTo>
                  <a:pt x="0" y="0"/>
                </a:moveTo>
                <a:lnTo>
                  <a:pt x="1091940" y="0"/>
                </a:lnTo>
              </a:path>
            </a:pathLst>
          </a:custGeom>
          <a:ln w="11429">
            <a:solidFill>
              <a:srgbClr val="574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18010" y="6287134"/>
            <a:ext cx="1379220" cy="0"/>
          </a:xfrm>
          <a:custGeom>
            <a:avLst/>
            <a:gdLst/>
            <a:ahLst/>
            <a:cxnLst/>
            <a:rect l="l" t="t" r="r" b="b"/>
            <a:pathLst>
              <a:path w="1379220">
                <a:moveTo>
                  <a:pt x="0" y="0"/>
                </a:moveTo>
                <a:lnTo>
                  <a:pt x="1378883" y="0"/>
                </a:lnTo>
              </a:path>
            </a:pathLst>
          </a:custGeom>
          <a:ln w="11429">
            <a:solidFill>
              <a:srgbClr val="574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06885" y="6287134"/>
            <a:ext cx="1134110" cy="0"/>
          </a:xfrm>
          <a:custGeom>
            <a:avLst/>
            <a:gdLst/>
            <a:ahLst/>
            <a:cxnLst/>
            <a:rect l="l" t="t" r="r" b="b"/>
            <a:pathLst>
              <a:path w="1134109">
                <a:moveTo>
                  <a:pt x="0" y="0"/>
                </a:moveTo>
                <a:lnTo>
                  <a:pt x="1133773" y="0"/>
                </a:lnTo>
              </a:path>
            </a:pathLst>
          </a:custGeom>
          <a:ln w="11429">
            <a:solidFill>
              <a:srgbClr val="574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82726" y="6297929"/>
            <a:ext cx="1420495" cy="0"/>
          </a:xfrm>
          <a:custGeom>
            <a:avLst/>
            <a:gdLst/>
            <a:ahLst/>
            <a:cxnLst/>
            <a:rect l="l" t="t" r="r" b="b"/>
            <a:pathLst>
              <a:path w="1420495">
                <a:moveTo>
                  <a:pt x="0" y="0"/>
                </a:moveTo>
                <a:lnTo>
                  <a:pt x="1420051" y="0"/>
                </a:lnTo>
              </a:path>
            </a:pathLst>
          </a:custGeom>
          <a:ln w="12700">
            <a:solidFill>
              <a:srgbClr val="5848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74338" y="6297929"/>
            <a:ext cx="1176020" cy="0"/>
          </a:xfrm>
          <a:custGeom>
            <a:avLst/>
            <a:gdLst/>
            <a:ahLst/>
            <a:cxnLst/>
            <a:rect l="l" t="t" r="r" b="b"/>
            <a:pathLst>
              <a:path w="1176020">
                <a:moveTo>
                  <a:pt x="0" y="0"/>
                </a:moveTo>
                <a:lnTo>
                  <a:pt x="1175606" y="0"/>
                </a:lnTo>
              </a:path>
            </a:pathLst>
          </a:custGeom>
          <a:ln w="12700">
            <a:solidFill>
              <a:srgbClr val="5848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59203" y="6311900"/>
            <a:ext cx="1461770" cy="0"/>
          </a:xfrm>
          <a:custGeom>
            <a:avLst/>
            <a:gdLst/>
            <a:ahLst/>
            <a:cxnLst/>
            <a:rect l="l" t="t" r="r" b="b"/>
            <a:pathLst>
              <a:path w="1461770">
                <a:moveTo>
                  <a:pt x="0" y="0"/>
                </a:moveTo>
                <a:lnTo>
                  <a:pt x="1461672" y="0"/>
                </a:lnTo>
              </a:path>
            </a:pathLst>
          </a:custGeom>
          <a:ln w="7620">
            <a:solidFill>
              <a:srgbClr val="594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78806" y="6305550"/>
            <a:ext cx="1424940" cy="0"/>
          </a:xfrm>
          <a:custGeom>
            <a:avLst/>
            <a:gdLst/>
            <a:ahLst/>
            <a:cxnLst/>
            <a:rect l="l" t="t" r="r" b="b"/>
            <a:pathLst>
              <a:path w="1424939">
                <a:moveTo>
                  <a:pt x="0" y="0"/>
                </a:moveTo>
                <a:lnTo>
                  <a:pt x="1424626" y="0"/>
                </a:lnTo>
              </a:path>
            </a:pathLst>
          </a:custGeom>
          <a:ln w="5079">
            <a:solidFill>
              <a:srgbClr val="594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41792" y="6309359"/>
            <a:ext cx="1217930" cy="0"/>
          </a:xfrm>
          <a:custGeom>
            <a:avLst/>
            <a:gdLst/>
            <a:ahLst/>
            <a:cxnLst/>
            <a:rect l="l" t="t" r="r" b="b"/>
            <a:pathLst>
              <a:path w="1217929">
                <a:moveTo>
                  <a:pt x="0" y="0"/>
                </a:moveTo>
                <a:lnTo>
                  <a:pt x="1217440" y="0"/>
                </a:lnTo>
              </a:path>
            </a:pathLst>
          </a:custGeom>
          <a:ln w="12700">
            <a:solidFill>
              <a:srgbClr val="594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16079" y="6320154"/>
            <a:ext cx="1564005" cy="0"/>
          </a:xfrm>
          <a:custGeom>
            <a:avLst/>
            <a:gdLst/>
            <a:ahLst/>
            <a:cxnLst/>
            <a:rect l="l" t="t" r="r" b="b"/>
            <a:pathLst>
              <a:path w="1564004">
                <a:moveTo>
                  <a:pt x="0" y="0"/>
                </a:moveTo>
                <a:lnTo>
                  <a:pt x="1563964" y="0"/>
                </a:lnTo>
              </a:path>
            </a:pathLst>
          </a:custGeom>
          <a:ln w="11429">
            <a:solidFill>
              <a:srgbClr val="5A4A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312862" y="6320154"/>
            <a:ext cx="1254760" cy="0"/>
          </a:xfrm>
          <a:custGeom>
            <a:avLst/>
            <a:gdLst/>
            <a:ahLst/>
            <a:cxnLst/>
            <a:rect l="l" t="t" r="r" b="b"/>
            <a:pathLst>
              <a:path w="1254759">
                <a:moveTo>
                  <a:pt x="0" y="0"/>
                </a:moveTo>
                <a:lnTo>
                  <a:pt x="1254625" y="0"/>
                </a:lnTo>
              </a:path>
            </a:pathLst>
          </a:custGeom>
          <a:ln w="11429">
            <a:solidFill>
              <a:srgbClr val="5A4A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80795" y="6330950"/>
            <a:ext cx="1647825" cy="0"/>
          </a:xfrm>
          <a:custGeom>
            <a:avLst/>
            <a:gdLst/>
            <a:ahLst/>
            <a:cxnLst/>
            <a:rect l="l" t="t" r="r" b="b"/>
            <a:pathLst>
              <a:path w="1647825">
                <a:moveTo>
                  <a:pt x="0" y="0"/>
                </a:moveTo>
                <a:lnTo>
                  <a:pt x="1647657" y="0"/>
                </a:lnTo>
              </a:path>
            </a:pathLst>
          </a:custGeom>
          <a:ln w="12700">
            <a:solidFill>
              <a:srgbClr val="5A4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80315" y="6330950"/>
            <a:ext cx="1296670" cy="0"/>
          </a:xfrm>
          <a:custGeom>
            <a:avLst/>
            <a:gdLst/>
            <a:ahLst/>
            <a:cxnLst/>
            <a:rect l="l" t="t" r="r" b="b"/>
            <a:pathLst>
              <a:path w="1296670">
                <a:moveTo>
                  <a:pt x="0" y="0"/>
                </a:moveTo>
                <a:lnTo>
                  <a:pt x="1296458" y="0"/>
                </a:lnTo>
              </a:path>
            </a:pathLst>
          </a:custGeom>
          <a:ln w="12700">
            <a:solidFill>
              <a:srgbClr val="5A4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49431" y="6341745"/>
            <a:ext cx="1722120" cy="0"/>
          </a:xfrm>
          <a:custGeom>
            <a:avLst/>
            <a:gdLst/>
            <a:ahLst/>
            <a:cxnLst/>
            <a:rect l="l" t="t" r="r" b="b"/>
            <a:pathLst>
              <a:path w="1722120">
                <a:moveTo>
                  <a:pt x="0" y="0"/>
                </a:moveTo>
                <a:lnTo>
                  <a:pt x="1722051" y="0"/>
                </a:lnTo>
              </a:path>
            </a:pathLst>
          </a:custGeom>
          <a:ln w="11429">
            <a:solidFill>
              <a:srgbClr val="5B4B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51385" y="6341745"/>
            <a:ext cx="1334135" cy="0"/>
          </a:xfrm>
          <a:custGeom>
            <a:avLst/>
            <a:gdLst/>
            <a:ahLst/>
            <a:cxnLst/>
            <a:rect l="l" t="t" r="r" b="b"/>
            <a:pathLst>
              <a:path w="1334134">
                <a:moveTo>
                  <a:pt x="0" y="0"/>
                </a:moveTo>
                <a:lnTo>
                  <a:pt x="1333643" y="0"/>
                </a:lnTo>
              </a:path>
            </a:pathLst>
          </a:custGeom>
          <a:ln w="11429">
            <a:solidFill>
              <a:srgbClr val="5B4B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14147" y="6352540"/>
            <a:ext cx="1805939" cy="0"/>
          </a:xfrm>
          <a:custGeom>
            <a:avLst/>
            <a:gdLst/>
            <a:ahLst/>
            <a:cxnLst/>
            <a:rect l="l" t="t" r="r" b="b"/>
            <a:pathLst>
              <a:path w="1805939">
                <a:moveTo>
                  <a:pt x="0" y="0"/>
                </a:moveTo>
                <a:lnTo>
                  <a:pt x="1805745" y="0"/>
                </a:lnTo>
              </a:path>
            </a:pathLst>
          </a:custGeom>
          <a:ln w="12700">
            <a:solidFill>
              <a:srgbClr val="5C4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18838" y="6352540"/>
            <a:ext cx="1376045" cy="0"/>
          </a:xfrm>
          <a:custGeom>
            <a:avLst/>
            <a:gdLst/>
            <a:ahLst/>
            <a:cxnLst/>
            <a:rect l="l" t="t" r="r" b="b"/>
            <a:pathLst>
              <a:path w="1376045">
                <a:moveTo>
                  <a:pt x="0" y="0"/>
                </a:moveTo>
                <a:lnTo>
                  <a:pt x="1375477" y="0"/>
                </a:lnTo>
              </a:path>
            </a:pathLst>
          </a:custGeom>
          <a:ln w="12700">
            <a:solidFill>
              <a:srgbClr val="5C4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82784" y="6363334"/>
            <a:ext cx="1880235" cy="0"/>
          </a:xfrm>
          <a:custGeom>
            <a:avLst/>
            <a:gdLst/>
            <a:ahLst/>
            <a:cxnLst/>
            <a:rect l="l" t="t" r="r" b="b"/>
            <a:pathLst>
              <a:path w="1880235">
                <a:moveTo>
                  <a:pt x="0" y="0"/>
                </a:moveTo>
                <a:lnTo>
                  <a:pt x="1880139" y="0"/>
                </a:lnTo>
              </a:path>
            </a:pathLst>
          </a:custGeom>
          <a:ln w="11429">
            <a:solidFill>
              <a:srgbClr val="5D4D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89908" y="6363334"/>
            <a:ext cx="1412875" cy="0"/>
          </a:xfrm>
          <a:custGeom>
            <a:avLst/>
            <a:gdLst/>
            <a:ahLst/>
            <a:cxnLst/>
            <a:rect l="l" t="t" r="r" b="b"/>
            <a:pathLst>
              <a:path w="1412875">
                <a:moveTo>
                  <a:pt x="0" y="0"/>
                </a:moveTo>
                <a:lnTo>
                  <a:pt x="1412662" y="0"/>
                </a:lnTo>
              </a:path>
            </a:pathLst>
          </a:custGeom>
          <a:ln w="11429">
            <a:solidFill>
              <a:srgbClr val="5D4D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47500" y="6367779"/>
            <a:ext cx="3364865" cy="12700"/>
          </a:xfrm>
          <a:custGeom>
            <a:avLst/>
            <a:gdLst/>
            <a:ahLst/>
            <a:cxnLst/>
            <a:rect l="l" t="t" r="r" b="b"/>
            <a:pathLst>
              <a:path w="3364865" h="12700">
                <a:moveTo>
                  <a:pt x="1910044" y="0"/>
                </a:moveTo>
                <a:lnTo>
                  <a:pt x="39204" y="0"/>
                </a:lnTo>
                <a:lnTo>
                  <a:pt x="0" y="12700"/>
                </a:lnTo>
                <a:lnTo>
                  <a:pt x="3364357" y="12700"/>
                </a:lnTo>
                <a:lnTo>
                  <a:pt x="3358166" y="5080"/>
                </a:lnTo>
                <a:lnTo>
                  <a:pt x="1931559" y="5080"/>
                </a:lnTo>
                <a:lnTo>
                  <a:pt x="1910044" y="0"/>
                </a:lnTo>
                <a:close/>
              </a:path>
              <a:path w="3364865" h="12700">
                <a:moveTo>
                  <a:pt x="3354038" y="0"/>
                </a:moveTo>
                <a:lnTo>
                  <a:pt x="1946024" y="0"/>
                </a:lnTo>
                <a:lnTo>
                  <a:pt x="1931559" y="5080"/>
                </a:lnTo>
                <a:lnTo>
                  <a:pt x="3358166" y="5080"/>
                </a:lnTo>
                <a:lnTo>
                  <a:pt x="3354038" y="0"/>
                </a:lnTo>
                <a:close/>
              </a:path>
            </a:pathLst>
          </a:custGeom>
          <a:solidFill>
            <a:srgbClr val="5E4E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18853" y="6385559"/>
            <a:ext cx="3410585" cy="0"/>
          </a:xfrm>
          <a:custGeom>
            <a:avLst/>
            <a:gdLst/>
            <a:ahLst/>
            <a:cxnLst/>
            <a:rect l="l" t="t" r="r" b="b"/>
            <a:pathLst>
              <a:path w="3410584">
                <a:moveTo>
                  <a:pt x="0" y="0"/>
                </a:moveTo>
                <a:lnTo>
                  <a:pt x="3410105" y="0"/>
                </a:lnTo>
              </a:path>
            </a:pathLst>
          </a:custGeom>
          <a:ln w="12700">
            <a:solidFill>
              <a:srgbClr val="5E4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194126" y="6396354"/>
            <a:ext cx="3451225" cy="0"/>
          </a:xfrm>
          <a:custGeom>
            <a:avLst/>
            <a:gdLst/>
            <a:ahLst/>
            <a:cxnLst/>
            <a:rect l="l" t="t" r="r" b="b"/>
            <a:pathLst>
              <a:path w="3451225">
                <a:moveTo>
                  <a:pt x="0" y="0"/>
                </a:moveTo>
                <a:lnTo>
                  <a:pt x="3450900" y="0"/>
                </a:lnTo>
              </a:path>
            </a:pathLst>
          </a:custGeom>
          <a:ln w="11429">
            <a:solidFill>
              <a:srgbClr val="5F50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66308" y="6407784"/>
            <a:ext cx="3496945" cy="0"/>
          </a:xfrm>
          <a:custGeom>
            <a:avLst/>
            <a:gdLst/>
            <a:ahLst/>
            <a:cxnLst/>
            <a:rect l="l" t="t" r="r" b="b"/>
            <a:pathLst>
              <a:path w="3496945">
                <a:moveTo>
                  <a:pt x="0" y="0"/>
                </a:moveTo>
                <a:lnTo>
                  <a:pt x="3496794" y="0"/>
                </a:lnTo>
              </a:path>
            </a:pathLst>
          </a:custGeom>
          <a:ln w="11429">
            <a:solidFill>
              <a:srgbClr val="6051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141582" y="6417945"/>
            <a:ext cx="3537585" cy="0"/>
          </a:xfrm>
          <a:custGeom>
            <a:avLst/>
            <a:gdLst/>
            <a:ahLst/>
            <a:cxnLst/>
            <a:rect l="l" t="t" r="r" b="b"/>
            <a:pathLst>
              <a:path w="3537584">
                <a:moveTo>
                  <a:pt x="0" y="0"/>
                </a:moveTo>
                <a:lnTo>
                  <a:pt x="3537589" y="0"/>
                </a:lnTo>
              </a:path>
            </a:pathLst>
          </a:custGeom>
          <a:ln w="11429">
            <a:solidFill>
              <a:srgbClr val="6151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113764" y="6429375"/>
            <a:ext cx="3583940" cy="0"/>
          </a:xfrm>
          <a:custGeom>
            <a:avLst/>
            <a:gdLst/>
            <a:ahLst/>
            <a:cxnLst/>
            <a:rect l="l" t="t" r="r" b="b"/>
            <a:pathLst>
              <a:path w="3583940">
                <a:moveTo>
                  <a:pt x="0" y="0"/>
                </a:moveTo>
                <a:lnTo>
                  <a:pt x="3583483" y="0"/>
                </a:lnTo>
              </a:path>
            </a:pathLst>
          </a:custGeom>
          <a:ln w="11430">
            <a:solidFill>
              <a:srgbClr val="625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85946" y="6440170"/>
            <a:ext cx="3629660" cy="0"/>
          </a:xfrm>
          <a:custGeom>
            <a:avLst/>
            <a:gdLst/>
            <a:ahLst/>
            <a:cxnLst/>
            <a:rect l="l" t="t" r="r" b="b"/>
            <a:pathLst>
              <a:path w="3629659">
                <a:moveTo>
                  <a:pt x="0" y="0"/>
                </a:moveTo>
                <a:lnTo>
                  <a:pt x="3629378" y="0"/>
                </a:lnTo>
              </a:path>
            </a:pathLst>
          </a:custGeom>
          <a:ln w="12700">
            <a:solidFill>
              <a:srgbClr val="6253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61220" y="6450965"/>
            <a:ext cx="3670300" cy="0"/>
          </a:xfrm>
          <a:custGeom>
            <a:avLst/>
            <a:gdLst/>
            <a:ahLst/>
            <a:cxnLst/>
            <a:rect l="l" t="t" r="r" b="b"/>
            <a:pathLst>
              <a:path w="3670300">
                <a:moveTo>
                  <a:pt x="0" y="0"/>
                </a:moveTo>
                <a:lnTo>
                  <a:pt x="3670173" y="0"/>
                </a:lnTo>
              </a:path>
            </a:pathLst>
          </a:custGeom>
          <a:ln w="11429">
            <a:solidFill>
              <a:srgbClr val="6354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33402" y="6461759"/>
            <a:ext cx="3716654" cy="0"/>
          </a:xfrm>
          <a:custGeom>
            <a:avLst/>
            <a:gdLst/>
            <a:ahLst/>
            <a:cxnLst/>
            <a:rect l="l" t="t" r="r" b="b"/>
            <a:pathLst>
              <a:path w="3716654">
                <a:moveTo>
                  <a:pt x="0" y="0"/>
                </a:moveTo>
                <a:lnTo>
                  <a:pt x="3716067" y="0"/>
                </a:lnTo>
              </a:path>
            </a:pathLst>
          </a:custGeom>
          <a:ln w="12700">
            <a:solidFill>
              <a:srgbClr val="6455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05585" y="6473190"/>
            <a:ext cx="3762375" cy="0"/>
          </a:xfrm>
          <a:custGeom>
            <a:avLst/>
            <a:gdLst/>
            <a:ahLst/>
            <a:cxnLst/>
            <a:rect l="l" t="t" r="r" b="b"/>
            <a:pathLst>
              <a:path w="3762375">
                <a:moveTo>
                  <a:pt x="0" y="0"/>
                </a:moveTo>
                <a:lnTo>
                  <a:pt x="3761961" y="0"/>
                </a:lnTo>
              </a:path>
            </a:pathLst>
          </a:custGeom>
          <a:ln w="12700">
            <a:solidFill>
              <a:srgbClr val="6656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84868" y="6488429"/>
            <a:ext cx="3797300" cy="0"/>
          </a:xfrm>
          <a:custGeom>
            <a:avLst/>
            <a:gdLst/>
            <a:ahLst/>
            <a:cxnLst/>
            <a:rect l="l" t="t" r="r" b="b"/>
            <a:pathLst>
              <a:path w="3797300">
                <a:moveTo>
                  <a:pt x="0" y="0"/>
                </a:moveTo>
                <a:lnTo>
                  <a:pt x="3796737" y="0"/>
                </a:lnTo>
              </a:path>
            </a:pathLst>
          </a:custGeom>
          <a:ln w="3175">
            <a:solidFill>
              <a:srgbClr val="6657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97857" y="6482715"/>
            <a:ext cx="3775075" cy="0"/>
          </a:xfrm>
          <a:custGeom>
            <a:avLst/>
            <a:gdLst/>
            <a:ahLst/>
            <a:cxnLst/>
            <a:rect l="l" t="t" r="r" b="b"/>
            <a:pathLst>
              <a:path w="3775075">
                <a:moveTo>
                  <a:pt x="0" y="0"/>
                </a:moveTo>
                <a:lnTo>
                  <a:pt x="3774710" y="0"/>
                </a:lnTo>
              </a:path>
            </a:pathLst>
          </a:custGeom>
          <a:ln w="8889">
            <a:solidFill>
              <a:srgbClr val="6657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63157" y="6494779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>
                <a:moveTo>
                  <a:pt x="0" y="0"/>
                </a:moveTo>
                <a:lnTo>
                  <a:pt x="3838534" y="0"/>
                </a:lnTo>
              </a:path>
            </a:pathLst>
          </a:custGeom>
          <a:ln w="12700">
            <a:solidFill>
              <a:srgbClr val="6658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45789" y="6505575"/>
            <a:ext cx="3872229" cy="0"/>
          </a:xfrm>
          <a:custGeom>
            <a:avLst/>
            <a:gdLst/>
            <a:ahLst/>
            <a:cxnLst/>
            <a:rect l="l" t="t" r="r" b="b"/>
            <a:pathLst>
              <a:path w="3872229">
                <a:moveTo>
                  <a:pt x="0" y="0"/>
                </a:moveTo>
                <a:lnTo>
                  <a:pt x="3871971" y="0"/>
                </a:lnTo>
              </a:path>
            </a:pathLst>
          </a:custGeom>
          <a:ln w="11429">
            <a:solidFill>
              <a:srgbClr val="6758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26249" y="6516369"/>
            <a:ext cx="3909695" cy="0"/>
          </a:xfrm>
          <a:custGeom>
            <a:avLst/>
            <a:gdLst/>
            <a:ahLst/>
            <a:cxnLst/>
            <a:rect l="l" t="t" r="r" b="b"/>
            <a:pathLst>
              <a:path w="3909695">
                <a:moveTo>
                  <a:pt x="0" y="0"/>
                </a:moveTo>
                <a:lnTo>
                  <a:pt x="3909587" y="0"/>
                </a:lnTo>
              </a:path>
            </a:pathLst>
          </a:custGeom>
          <a:ln w="12700">
            <a:solidFill>
              <a:srgbClr val="685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906709" y="6527800"/>
            <a:ext cx="3947795" cy="0"/>
          </a:xfrm>
          <a:custGeom>
            <a:avLst/>
            <a:gdLst/>
            <a:ahLst/>
            <a:cxnLst/>
            <a:rect l="l" t="t" r="r" b="b"/>
            <a:pathLst>
              <a:path w="3947795">
                <a:moveTo>
                  <a:pt x="0" y="0"/>
                </a:moveTo>
                <a:lnTo>
                  <a:pt x="3947204" y="0"/>
                </a:lnTo>
              </a:path>
            </a:pathLst>
          </a:custGeom>
          <a:ln w="12700">
            <a:solidFill>
              <a:srgbClr val="695A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889340" y="6538594"/>
            <a:ext cx="3980815" cy="0"/>
          </a:xfrm>
          <a:custGeom>
            <a:avLst/>
            <a:gdLst/>
            <a:ahLst/>
            <a:cxnLst/>
            <a:rect l="l" t="t" r="r" b="b"/>
            <a:pathLst>
              <a:path w="3980815">
                <a:moveTo>
                  <a:pt x="0" y="0"/>
                </a:moveTo>
                <a:lnTo>
                  <a:pt x="3980641" y="0"/>
                </a:lnTo>
              </a:path>
            </a:pathLst>
          </a:custGeom>
          <a:ln w="11430">
            <a:solidFill>
              <a:srgbClr val="695B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869800" y="6549390"/>
            <a:ext cx="4018279" cy="0"/>
          </a:xfrm>
          <a:custGeom>
            <a:avLst/>
            <a:gdLst/>
            <a:ahLst/>
            <a:cxnLst/>
            <a:rect l="l" t="t" r="r" b="b"/>
            <a:pathLst>
              <a:path w="4018279">
                <a:moveTo>
                  <a:pt x="0" y="0"/>
                </a:moveTo>
                <a:lnTo>
                  <a:pt x="4018258" y="0"/>
                </a:lnTo>
              </a:path>
            </a:pathLst>
          </a:custGeom>
          <a:ln w="12700">
            <a:solidFill>
              <a:srgbClr val="6A5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852432" y="6560184"/>
            <a:ext cx="4051935" cy="0"/>
          </a:xfrm>
          <a:custGeom>
            <a:avLst/>
            <a:gdLst/>
            <a:ahLst/>
            <a:cxnLst/>
            <a:rect l="l" t="t" r="r" b="b"/>
            <a:pathLst>
              <a:path w="4051934">
                <a:moveTo>
                  <a:pt x="0" y="0"/>
                </a:moveTo>
                <a:lnTo>
                  <a:pt x="4051695" y="0"/>
                </a:lnTo>
              </a:path>
            </a:pathLst>
          </a:custGeom>
          <a:ln w="11429">
            <a:solidFill>
              <a:srgbClr val="6B5D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832892" y="6571615"/>
            <a:ext cx="4089400" cy="0"/>
          </a:xfrm>
          <a:custGeom>
            <a:avLst/>
            <a:gdLst/>
            <a:ahLst/>
            <a:cxnLst/>
            <a:rect l="l" t="t" r="r" b="b"/>
            <a:pathLst>
              <a:path w="4089400">
                <a:moveTo>
                  <a:pt x="0" y="0"/>
                </a:moveTo>
                <a:lnTo>
                  <a:pt x="4089311" y="0"/>
                </a:lnTo>
              </a:path>
            </a:pathLst>
          </a:custGeom>
          <a:ln w="11429">
            <a:solidFill>
              <a:srgbClr val="6C5E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813352" y="6582409"/>
            <a:ext cx="4127500" cy="0"/>
          </a:xfrm>
          <a:custGeom>
            <a:avLst/>
            <a:gdLst/>
            <a:ahLst/>
            <a:cxnLst/>
            <a:rect l="l" t="t" r="r" b="b"/>
            <a:pathLst>
              <a:path w="4127500">
                <a:moveTo>
                  <a:pt x="0" y="0"/>
                </a:moveTo>
                <a:lnTo>
                  <a:pt x="4126928" y="0"/>
                </a:lnTo>
              </a:path>
            </a:pathLst>
          </a:custGeom>
          <a:ln w="12700">
            <a:solidFill>
              <a:srgbClr val="6D5E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795983" y="6593205"/>
            <a:ext cx="4160520" cy="0"/>
          </a:xfrm>
          <a:custGeom>
            <a:avLst/>
            <a:gdLst/>
            <a:ahLst/>
            <a:cxnLst/>
            <a:rect l="l" t="t" r="r" b="b"/>
            <a:pathLst>
              <a:path w="4160520">
                <a:moveTo>
                  <a:pt x="0" y="0"/>
                </a:moveTo>
                <a:lnTo>
                  <a:pt x="4160365" y="0"/>
                </a:lnTo>
              </a:path>
            </a:pathLst>
          </a:custGeom>
          <a:ln w="11430">
            <a:solidFill>
              <a:srgbClr val="6D5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776443" y="6604000"/>
            <a:ext cx="4197985" cy="0"/>
          </a:xfrm>
          <a:custGeom>
            <a:avLst/>
            <a:gdLst/>
            <a:ahLst/>
            <a:cxnLst/>
            <a:rect l="l" t="t" r="r" b="b"/>
            <a:pathLst>
              <a:path w="4197984">
                <a:moveTo>
                  <a:pt x="0" y="0"/>
                </a:moveTo>
                <a:lnTo>
                  <a:pt x="4197982" y="0"/>
                </a:lnTo>
              </a:path>
            </a:pathLst>
          </a:custGeom>
          <a:ln w="12700">
            <a:solidFill>
              <a:srgbClr val="6E60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763417" y="6617969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710" y="0"/>
                </a:lnTo>
              </a:path>
            </a:pathLst>
          </a:custGeom>
          <a:ln w="5080">
            <a:solidFill>
              <a:srgbClr val="6F61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773187" y="6612255"/>
            <a:ext cx="4204335" cy="0"/>
          </a:xfrm>
          <a:custGeom>
            <a:avLst/>
            <a:gdLst/>
            <a:ahLst/>
            <a:cxnLst/>
            <a:rect l="l" t="t" r="r" b="b"/>
            <a:pathLst>
              <a:path w="4204334">
                <a:moveTo>
                  <a:pt x="0" y="0"/>
                </a:moveTo>
                <a:lnTo>
                  <a:pt x="4204251" y="0"/>
                </a:lnTo>
              </a:path>
            </a:pathLst>
          </a:custGeom>
          <a:ln w="6350">
            <a:solidFill>
              <a:srgbClr val="6F61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739535" y="6626225"/>
            <a:ext cx="4312285" cy="0"/>
          </a:xfrm>
          <a:custGeom>
            <a:avLst/>
            <a:gdLst/>
            <a:ahLst/>
            <a:cxnLst/>
            <a:rect l="l" t="t" r="r" b="b"/>
            <a:pathLst>
              <a:path w="4312284">
                <a:moveTo>
                  <a:pt x="0" y="0"/>
                </a:moveTo>
                <a:lnTo>
                  <a:pt x="4312266" y="0"/>
                </a:lnTo>
              </a:path>
            </a:pathLst>
          </a:custGeom>
          <a:ln w="11429">
            <a:solidFill>
              <a:srgbClr val="706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719995" y="6637019"/>
            <a:ext cx="4380230" cy="0"/>
          </a:xfrm>
          <a:custGeom>
            <a:avLst/>
            <a:gdLst/>
            <a:ahLst/>
            <a:cxnLst/>
            <a:rect l="l" t="t" r="r" b="b"/>
            <a:pathLst>
              <a:path w="4380230">
                <a:moveTo>
                  <a:pt x="0" y="0"/>
                </a:moveTo>
                <a:lnTo>
                  <a:pt x="4379812" y="0"/>
                </a:lnTo>
              </a:path>
            </a:pathLst>
          </a:custGeom>
          <a:ln w="12700">
            <a:solidFill>
              <a:srgbClr val="7063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708054" y="6650355"/>
            <a:ext cx="4413885" cy="0"/>
          </a:xfrm>
          <a:custGeom>
            <a:avLst/>
            <a:gdLst/>
            <a:ahLst/>
            <a:cxnLst/>
            <a:rect l="l" t="t" r="r" b="b"/>
            <a:pathLst>
              <a:path w="4413884">
                <a:moveTo>
                  <a:pt x="0" y="0"/>
                </a:moveTo>
                <a:lnTo>
                  <a:pt x="4413593" y="0"/>
                </a:lnTo>
              </a:path>
            </a:pathLst>
          </a:custGeom>
          <a:ln w="6350">
            <a:solidFill>
              <a:srgbClr val="716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717824" y="6644640"/>
            <a:ext cx="4387850" cy="0"/>
          </a:xfrm>
          <a:custGeom>
            <a:avLst/>
            <a:gdLst/>
            <a:ahLst/>
            <a:cxnLst/>
            <a:rect l="l" t="t" r="r" b="b"/>
            <a:pathLst>
              <a:path w="4387850">
                <a:moveTo>
                  <a:pt x="0" y="0"/>
                </a:moveTo>
                <a:lnTo>
                  <a:pt x="4387317" y="0"/>
                </a:lnTo>
              </a:path>
            </a:pathLst>
          </a:custGeom>
          <a:ln w="5079">
            <a:solidFill>
              <a:srgbClr val="716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83086" y="6658609"/>
            <a:ext cx="4465955" cy="0"/>
          </a:xfrm>
          <a:custGeom>
            <a:avLst/>
            <a:gdLst/>
            <a:ahLst/>
            <a:cxnLst/>
            <a:rect l="l" t="t" r="r" b="b"/>
            <a:pathLst>
              <a:path w="4465955">
                <a:moveTo>
                  <a:pt x="0" y="0"/>
                </a:moveTo>
                <a:lnTo>
                  <a:pt x="4465415" y="0"/>
                </a:lnTo>
              </a:path>
            </a:pathLst>
          </a:custGeom>
          <a:ln w="12700">
            <a:solidFill>
              <a:srgbClr val="7264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63546" y="6670040"/>
            <a:ext cx="4506595" cy="0"/>
          </a:xfrm>
          <a:custGeom>
            <a:avLst/>
            <a:gdLst/>
            <a:ahLst/>
            <a:cxnLst/>
            <a:rect l="l" t="t" r="r" b="b"/>
            <a:pathLst>
              <a:path w="4506595">
                <a:moveTo>
                  <a:pt x="0" y="0"/>
                </a:moveTo>
                <a:lnTo>
                  <a:pt x="4505971" y="0"/>
                </a:lnTo>
              </a:path>
            </a:pathLst>
          </a:custGeom>
          <a:ln w="12700">
            <a:solidFill>
              <a:srgbClr val="736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46178" y="6680834"/>
            <a:ext cx="4542155" cy="0"/>
          </a:xfrm>
          <a:custGeom>
            <a:avLst/>
            <a:gdLst/>
            <a:ahLst/>
            <a:cxnLst/>
            <a:rect l="l" t="t" r="r" b="b"/>
            <a:pathLst>
              <a:path w="4542155">
                <a:moveTo>
                  <a:pt x="0" y="0"/>
                </a:moveTo>
                <a:lnTo>
                  <a:pt x="4542021" y="0"/>
                </a:lnTo>
              </a:path>
            </a:pathLst>
          </a:custGeom>
          <a:ln w="11430">
            <a:solidFill>
              <a:srgbClr val="7466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626638" y="6691630"/>
            <a:ext cx="4582795" cy="0"/>
          </a:xfrm>
          <a:custGeom>
            <a:avLst/>
            <a:gdLst/>
            <a:ahLst/>
            <a:cxnLst/>
            <a:rect l="l" t="t" r="r" b="b"/>
            <a:pathLst>
              <a:path w="4582795">
                <a:moveTo>
                  <a:pt x="0" y="0"/>
                </a:moveTo>
                <a:lnTo>
                  <a:pt x="4582578" y="0"/>
                </a:lnTo>
              </a:path>
            </a:pathLst>
          </a:custGeom>
          <a:ln w="12700">
            <a:solidFill>
              <a:srgbClr val="746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609269" y="6702425"/>
            <a:ext cx="4618990" cy="0"/>
          </a:xfrm>
          <a:custGeom>
            <a:avLst/>
            <a:gdLst/>
            <a:ahLst/>
            <a:cxnLst/>
            <a:rect l="l" t="t" r="r" b="b"/>
            <a:pathLst>
              <a:path w="4618990">
                <a:moveTo>
                  <a:pt x="0" y="0"/>
                </a:moveTo>
                <a:lnTo>
                  <a:pt x="4618628" y="0"/>
                </a:lnTo>
              </a:path>
            </a:pathLst>
          </a:custGeom>
          <a:ln w="11429">
            <a:solidFill>
              <a:srgbClr val="7568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589729" y="6713855"/>
            <a:ext cx="4659630" cy="0"/>
          </a:xfrm>
          <a:custGeom>
            <a:avLst/>
            <a:gdLst/>
            <a:ahLst/>
            <a:cxnLst/>
            <a:rect l="l" t="t" r="r" b="b"/>
            <a:pathLst>
              <a:path w="4659630">
                <a:moveTo>
                  <a:pt x="0" y="0"/>
                </a:moveTo>
                <a:lnTo>
                  <a:pt x="4659184" y="0"/>
                </a:lnTo>
              </a:path>
            </a:pathLst>
          </a:custGeom>
          <a:ln w="11430">
            <a:solidFill>
              <a:srgbClr val="7669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570189" y="6724650"/>
            <a:ext cx="4700270" cy="0"/>
          </a:xfrm>
          <a:custGeom>
            <a:avLst/>
            <a:gdLst/>
            <a:ahLst/>
            <a:cxnLst/>
            <a:rect l="l" t="t" r="r" b="b"/>
            <a:pathLst>
              <a:path w="4700270">
                <a:moveTo>
                  <a:pt x="0" y="0"/>
                </a:moveTo>
                <a:lnTo>
                  <a:pt x="4699740" y="0"/>
                </a:lnTo>
              </a:path>
            </a:pathLst>
          </a:custGeom>
          <a:ln w="12700">
            <a:solidFill>
              <a:srgbClr val="77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552820" y="6735444"/>
            <a:ext cx="4735830" cy="0"/>
          </a:xfrm>
          <a:custGeom>
            <a:avLst/>
            <a:gdLst/>
            <a:ahLst/>
            <a:cxnLst/>
            <a:rect l="l" t="t" r="r" b="b"/>
            <a:pathLst>
              <a:path w="4735830">
                <a:moveTo>
                  <a:pt x="0" y="0"/>
                </a:moveTo>
                <a:lnTo>
                  <a:pt x="4735790" y="0"/>
                </a:lnTo>
              </a:path>
            </a:pathLst>
          </a:custGeom>
          <a:ln w="11430">
            <a:solidFill>
              <a:srgbClr val="786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533281" y="6746240"/>
            <a:ext cx="4776470" cy="0"/>
          </a:xfrm>
          <a:custGeom>
            <a:avLst/>
            <a:gdLst/>
            <a:ahLst/>
            <a:cxnLst/>
            <a:rect l="l" t="t" r="r" b="b"/>
            <a:pathLst>
              <a:path w="4776470">
                <a:moveTo>
                  <a:pt x="0" y="0"/>
                </a:moveTo>
                <a:lnTo>
                  <a:pt x="4776347" y="0"/>
                </a:lnTo>
              </a:path>
            </a:pathLst>
          </a:custGeom>
          <a:ln w="12700">
            <a:solidFill>
              <a:srgbClr val="786B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524659" y="6758305"/>
            <a:ext cx="4795520" cy="0"/>
          </a:xfrm>
          <a:custGeom>
            <a:avLst/>
            <a:gdLst/>
            <a:ahLst/>
            <a:cxnLst/>
            <a:rect l="l" t="t" r="r" b="b"/>
            <a:pathLst>
              <a:path w="4795520">
                <a:moveTo>
                  <a:pt x="0" y="0"/>
                </a:moveTo>
                <a:lnTo>
                  <a:pt x="4795477" y="0"/>
                </a:lnTo>
              </a:path>
            </a:pathLst>
          </a:custGeom>
          <a:ln w="8890">
            <a:solidFill>
              <a:srgbClr val="796C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533281" y="6752590"/>
            <a:ext cx="4776470" cy="0"/>
          </a:xfrm>
          <a:custGeom>
            <a:avLst/>
            <a:gdLst/>
            <a:ahLst/>
            <a:cxnLst/>
            <a:rect l="l" t="t" r="r" b="b"/>
            <a:pathLst>
              <a:path w="4776470">
                <a:moveTo>
                  <a:pt x="0" y="0"/>
                </a:moveTo>
                <a:lnTo>
                  <a:pt x="4776347" y="0"/>
                </a:lnTo>
              </a:path>
            </a:pathLst>
          </a:custGeom>
          <a:ln w="3175">
            <a:solidFill>
              <a:srgbClr val="796C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508071" y="6769734"/>
            <a:ext cx="4832350" cy="0"/>
          </a:xfrm>
          <a:custGeom>
            <a:avLst/>
            <a:gdLst/>
            <a:ahLst/>
            <a:cxnLst/>
            <a:rect l="l" t="t" r="r" b="b"/>
            <a:pathLst>
              <a:path w="4832350">
                <a:moveTo>
                  <a:pt x="0" y="0"/>
                </a:moveTo>
                <a:lnTo>
                  <a:pt x="4832154" y="0"/>
                </a:lnTo>
              </a:path>
            </a:pathLst>
          </a:custGeom>
          <a:ln w="8890">
            <a:solidFill>
              <a:srgbClr val="7A6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516365" y="6764019"/>
            <a:ext cx="4814570" cy="0"/>
          </a:xfrm>
          <a:custGeom>
            <a:avLst/>
            <a:gdLst/>
            <a:ahLst/>
            <a:cxnLst/>
            <a:rect l="l" t="t" r="r" b="b"/>
            <a:pathLst>
              <a:path w="4814570">
                <a:moveTo>
                  <a:pt x="0" y="0"/>
                </a:moveTo>
                <a:lnTo>
                  <a:pt x="4814279" y="0"/>
                </a:lnTo>
              </a:path>
            </a:pathLst>
          </a:custGeom>
          <a:ln w="3175">
            <a:solidFill>
              <a:srgbClr val="7A6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485033" y="6779259"/>
            <a:ext cx="4881245" cy="0"/>
          </a:xfrm>
          <a:custGeom>
            <a:avLst/>
            <a:gdLst/>
            <a:ahLst/>
            <a:cxnLst/>
            <a:rect l="l" t="t" r="r" b="b"/>
            <a:pathLst>
              <a:path w="4881245">
                <a:moveTo>
                  <a:pt x="0" y="0"/>
                </a:moveTo>
                <a:lnTo>
                  <a:pt x="4881070" y="0"/>
                </a:lnTo>
              </a:path>
            </a:pathLst>
          </a:custGeom>
          <a:ln w="12700">
            <a:solidFill>
              <a:srgbClr val="7B6E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470289" y="6790055"/>
            <a:ext cx="4912995" cy="0"/>
          </a:xfrm>
          <a:custGeom>
            <a:avLst/>
            <a:gdLst/>
            <a:ahLst/>
            <a:cxnLst/>
            <a:rect l="l" t="t" r="r" b="b"/>
            <a:pathLst>
              <a:path w="4912995">
                <a:moveTo>
                  <a:pt x="0" y="0"/>
                </a:moveTo>
                <a:lnTo>
                  <a:pt x="4912377" y="0"/>
                </a:lnTo>
              </a:path>
            </a:pathLst>
          </a:custGeom>
          <a:ln w="11429">
            <a:solidFill>
              <a:srgbClr val="7B6F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453701" y="6800850"/>
            <a:ext cx="4947920" cy="0"/>
          </a:xfrm>
          <a:custGeom>
            <a:avLst/>
            <a:gdLst/>
            <a:ahLst/>
            <a:cxnLst/>
            <a:rect l="l" t="t" r="r" b="b"/>
            <a:pathLst>
              <a:path w="4947920">
                <a:moveTo>
                  <a:pt x="0" y="0"/>
                </a:moveTo>
                <a:lnTo>
                  <a:pt x="4947597" y="0"/>
                </a:lnTo>
              </a:path>
            </a:pathLst>
          </a:custGeom>
          <a:ln w="12700">
            <a:solidFill>
              <a:srgbClr val="7C7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437114" y="6812280"/>
            <a:ext cx="4982845" cy="0"/>
          </a:xfrm>
          <a:custGeom>
            <a:avLst/>
            <a:gdLst/>
            <a:ahLst/>
            <a:cxnLst/>
            <a:rect l="l" t="t" r="r" b="b"/>
            <a:pathLst>
              <a:path w="4982845">
                <a:moveTo>
                  <a:pt x="0" y="0"/>
                </a:moveTo>
                <a:lnTo>
                  <a:pt x="4982816" y="0"/>
                </a:lnTo>
              </a:path>
            </a:pathLst>
          </a:custGeom>
          <a:ln w="12699">
            <a:solidFill>
              <a:srgbClr val="7D7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422370" y="6823075"/>
            <a:ext cx="5014595" cy="0"/>
          </a:xfrm>
          <a:custGeom>
            <a:avLst/>
            <a:gdLst/>
            <a:ahLst/>
            <a:cxnLst/>
            <a:rect l="l" t="t" r="r" b="b"/>
            <a:pathLst>
              <a:path w="5014595">
                <a:moveTo>
                  <a:pt x="0" y="0"/>
                </a:moveTo>
                <a:lnTo>
                  <a:pt x="5014123" y="0"/>
                </a:lnTo>
              </a:path>
            </a:pathLst>
          </a:custGeom>
          <a:ln w="11430">
            <a:solidFill>
              <a:srgbClr val="7E71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405782" y="6833869"/>
            <a:ext cx="5049520" cy="0"/>
          </a:xfrm>
          <a:custGeom>
            <a:avLst/>
            <a:gdLst/>
            <a:ahLst/>
            <a:cxnLst/>
            <a:rect l="l" t="t" r="r" b="b"/>
            <a:pathLst>
              <a:path w="5049520">
                <a:moveTo>
                  <a:pt x="0" y="0"/>
                </a:moveTo>
                <a:lnTo>
                  <a:pt x="5049343" y="0"/>
                </a:lnTo>
              </a:path>
            </a:pathLst>
          </a:custGeom>
          <a:ln w="12700">
            <a:solidFill>
              <a:srgbClr val="7F72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391038" y="6844665"/>
            <a:ext cx="5081270" cy="0"/>
          </a:xfrm>
          <a:custGeom>
            <a:avLst/>
            <a:gdLst/>
            <a:ahLst/>
            <a:cxnLst/>
            <a:rect l="l" t="t" r="r" b="b"/>
            <a:pathLst>
              <a:path w="5081270">
                <a:moveTo>
                  <a:pt x="0" y="0"/>
                </a:moveTo>
                <a:lnTo>
                  <a:pt x="5080650" y="0"/>
                </a:lnTo>
              </a:path>
            </a:pathLst>
          </a:custGeom>
          <a:ln w="11430">
            <a:solidFill>
              <a:srgbClr val="7F73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379979" y="6853555"/>
            <a:ext cx="5104130" cy="0"/>
          </a:xfrm>
          <a:custGeom>
            <a:avLst/>
            <a:gdLst/>
            <a:ahLst/>
            <a:cxnLst/>
            <a:rect l="l" t="t" r="r" b="b"/>
            <a:pathLst>
              <a:path w="5104130">
                <a:moveTo>
                  <a:pt x="0" y="0"/>
                </a:moveTo>
                <a:lnTo>
                  <a:pt x="5104130" y="0"/>
                </a:lnTo>
              </a:path>
            </a:pathLst>
          </a:custGeom>
          <a:ln w="8890">
            <a:solidFill>
              <a:srgbClr val="8074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267450" y="6031229"/>
            <a:ext cx="1543050" cy="826769"/>
          </a:xfrm>
          <a:custGeom>
            <a:avLst/>
            <a:gdLst/>
            <a:ahLst/>
            <a:cxnLst/>
            <a:rect l="l" t="t" r="r" b="b"/>
            <a:pathLst>
              <a:path w="1543050" h="826770">
                <a:moveTo>
                  <a:pt x="670745" y="521970"/>
                </a:moveTo>
                <a:lnTo>
                  <a:pt x="317500" y="521970"/>
                </a:lnTo>
                <a:lnTo>
                  <a:pt x="933076" y="826770"/>
                </a:lnTo>
                <a:lnTo>
                  <a:pt x="1543050" y="826770"/>
                </a:lnTo>
                <a:lnTo>
                  <a:pt x="1314450" y="750570"/>
                </a:lnTo>
                <a:lnTo>
                  <a:pt x="1009650" y="591820"/>
                </a:lnTo>
                <a:lnTo>
                  <a:pt x="786129" y="586740"/>
                </a:lnTo>
                <a:lnTo>
                  <a:pt x="670745" y="521970"/>
                </a:lnTo>
                <a:close/>
              </a:path>
              <a:path w="1543050" h="826770">
                <a:moveTo>
                  <a:pt x="0" y="0"/>
                </a:moveTo>
                <a:lnTo>
                  <a:pt x="35560" y="40640"/>
                </a:lnTo>
                <a:lnTo>
                  <a:pt x="0" y="102870"/>
                </a:lnTo>
                <a:lnTo>
                  <a:pt x="48260" y="187960"/>
                </a:lnTo>
                <a:lnTo>
                  <a:pt x="119379" y="384810"/>
                </a:lnTo>
                <a:lnTo>
                  <a:pt x="71120" y="669290"/>
                </a:lnTo>
                <a:lnTo>
                  <a:pt x="317500" y="521970"/>
                </a:lnTo>
                <a:lnTo>
                  <a:pt x="670745" y="521970"/>
                </a:lnTo>
                <a:lnTo>
                  <a:pt x="444500" y="394970"/>
                </a:lnTo>
                <a:lnTo>
                  <a:pt x="201929" y="104140"/>
                </a:lnTo>
                <a:lnTo>
                  <a:pt x="0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249420" y="6019800"/>
            <a:ext cx="295910" cy="627380"/>
          </a:xfrm>
          <a:custGeom>
            <a:avLst/>
            <a:gdLst/>
            <a:ahLst/>
            <a:cxnLst/>
            <a:rect l="l" t="t" r="r" b="b"/>
            <a:pathLst>
              <a:path w="295910" h="627379">
                <a:moveTo>
                  <a:pt x="57150" y="0"/>
                </a:moveTo>
                <a:lnTo>
                  <a:pt x="86359" y="31750"/>
                </a:lnTo>
                <a:lnTo>
                  <a:pt x="38100" y="53340"/>
                </a:lnTo>
                <a:lnTo>
                  <a:pt x="29209" y="116840"/>
                </a:lnTo>
                <a:lnTo>
                  <a:pt x="67309" y="201929"/>
                </a:lnTo>
                <a:lnTo>
                  <a:pt x="76200" y="288290"/>
                </a:lnTo>
                <a:lnTo>
                  <a:pt x="0" y="627380"/>
                </a:lnTo>
                <a:lnTo>
                  <a:pt x="86359" y="414020"/>
                </a:lnTo>
                <a:lnTo>
                  <a:pt x="133350" y="383540"/>
                </a:lnTo>
                <a:lnTo>
                  <a:pt x="200659" y="223520"/>
                </a:lnTo>
                <a:lnTo>
                  <a:pt x="228600" y="213359"/>
                </a:lnTo>
                <a:lnTo>
                  <a:pt x="228600" y="160020"/>
                </a:lnTo>
                <a:lnTo>
                  <a:pt x="295909" y="116840"/>
                </a:lnTo>
                <a:lnTo>
                  <a:pt x="257809" y="106679"/>
                </a:lnTo>
                <a:lnTo>
                  <a:pt x="57150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809490" y="6179820"/>
            <a:ext cx="600710" cy="430530"/>
          </a:xfrm>
          <a:custGeom>
            <a:avLst/>
            <a:gdLst/>
            <a:ahLst/>
            <a:cxnLst/>
            <a:rect l="l" t="t" r="r" b="b"/>
            <a:pathLst>
              <a:path w="600710" h="430529">
                <a:moveTo>
                  <a:pt x="27939" y="0"/>
                </a:moveTo>
                <a:lnTo>
                  <a:pt x="19050" y="20319"/>
                </a:lnTo>
                <a:lnTo>
                  <a:pt x="0" y="63499"/>
                </a:lnTo>
                <a:lnTo>
                  <a:pt x="95250" y="191769"/>
                </a:lnTo>
                <a:lnTo>
                  <a:pt x="492760" y="430529"/>
                </a:lnTo>
                <a:lnTo>
                  <a:pt x="461010" y="220979"/>
                </a:lnTo>
                <a:lnTo>
                  <a:pt x="561806" y="148589"/>
                </a:lnTo>
                <a:lnTo>
                  <a:pt x="398780" y="148589"/>
                </a:lnTo>
                <a:lnTo>
                  <a:pt x="143510" y="85089"/>
                </a:lnTo>
                <a:lnTo>
                  <a:pt x="27939" y="0"/>
                </a:lnTo>
                <a:close/>
              </a:path>
              <a:path w="600710" h="430529">
                <a:moveTo>
                  <a:pt x="600710" y="120649"/>
                </a:moveTo>
                <a:lnTo>
                  <a:pt x="398780" y="148589"/>
                </a:lnTo>
                <a:lnTo>
                  <a:pt x="561806" y="148589"/>
                </a:lnTo>
                <a:lnTo>
                  <a:pt x="600710" y="120649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759450" y="6137909"/>
            <a:ext cx="246379" cy="116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945890" y="6125209"/>
            <a:ext cx="67310" cy="129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778000" y="6027420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461" y="0"/>
                </a:lnTo>
              </a:path>
            </a:pathLst>
          </a:custGeom>
          <a:ln w="15240">
            <a:solidFill>
              <a:srgbClr val="4533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3985" y="6033770"/>
            <a:ext cx="1419225" cy="16510"/>
          </a:xfrm>
          <a:custGeom>
            <a:avLst/>
            <a:gdLst/>
            <a:ahLst/>
            <a:cxnLst/>
            <a:rect l="l" t="t" r="r" b="b"/>
            <a:pathLst>
              <a:path w="1419225" h="16510">
                <a:moveTo>
                  <a:pt x="1964" y="15239"/>
                </a:moveTo>
                <a:lnTo>
                  <a:pt x="0" y="16509"/>
                </a:lnTo>
                <a:lnTo>
                  <a:pt x="5554" y="16509"/>
                </a:lnTo>
                <a:lnTo>
                  <a:pt x="1964" y="15239"/>
                </a:lnTo>
                <a:close/>
              </a:path>
              <a:path w="1419225" h="16510">
                <a:moveTo>
                  <a:pt x="1367033" y="0"/>
                </a:moveTo>
                <a:lnTo>
                  <a:pt x="1165284" y="0"/>
                </a:lnTo>
                <a:lnTo>
                  <a:pt x="1160204" y="5079"/>
                </a:lnTo>
                <a:lnTo>
                  <a:pt x="1130994" y="15239"/>
                </a:lnTo>
                <a:lnTo>
                  <a:pt x="1113214" y="15239"/>
                </a:lnTo>
                <a:lnTo>
                  <a:pt x="1109042" y="16509"/>
                </a:lnTo>
                <a:lnTo>
                  <a:pt x="1418922" y="16509"/>
                </a:lnTo>
                <a:lnTo>
                  <a:pt x="1418014" y="15239"/>
                </a:lnTo>
                <a:lnTo>
                  <a:pt x="1388804" y="5079"/>
                </a:lnTo>
                <a:lnTo>
                  <a:pt x="1367033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90406" y="6047740"/>
            <a:ext cx="2514600" cy="17780"/>
          </a:xfrm>
          <a:custGeom>
            <a:avLst/>
            <a:gdLst/>
            <a:ahLst/>
            <a:cxnLst/>
            <a:rect l="l" t="t" r="r" b="b"/>
            <a:pathLst>
              <a:path w="2514600" h="17779">
                <a:moveTo>
                  <a:pt x="25543" y="1270"/>
                </a:moveTo>
                <a:lnTo>
                  <a:pt x="0" y="17780"/>
                </a:lnTo>
                <a:lnTo>
                  <a:pt x="72202" y="17780"/>
                </a:lnTo>
                <a:lnTo>
                  <a:pt x="25543" y="1270"/>
                </a:lnTo>
                <a:close/>
              </a:path>
              <a:path w="2514600" h="17779">
                <a:moveTo>
                  <a:pt x="1437942" y="0"/>
                </a:moveTo>
                <a:lnTo>
                  <a:pt x="1158225" y="0"/>
                </a:lnTo>
                <a:lnTo>
                  <a:pt x="1154573" y="1270"/>
                </a:lnTo>
                <a:lnTo>
                  <a:pt x="1136793" y="1270"/>
                </a:lnTo>
                <a:lnTo>
                  <a:pt x="1107583" y="10160"/>
                </a:lnTo>
                <a:lnTo>
                  <a:pt x="1085676" y="17780"/>
                </a:lnTo>
                <a:lnTo>
                  <a:pt x="1453219" y="17780"/>
                </a:lnTo>
                <a:lnTo>
                  <a:pt x="1447943" y="10160"/>
                </a:lnTo>
                <a:lnTo>
                  <a:pt x="1441593" y="1270"/>
                </a:lnTo>
                <a:lnTo>
                  <a:pt x="1437942" y="0"/>
                </a:lnTo>
                <a:close/>
              </a:path>
              <a:path w="2514600" h="17779">
                <a:moveTo>
                  <a:pt x="2436003" y="10160"/>
                </a:moveTo>
                <a:lnTo>
                  <a:pt x="2430142" y="17780"/>
                </a:lnTo>
                <a:lnTo>
                  <a:pt x="2514585" y="17780"/>
                </a:lnTo>
                <a:lnTo>
                  <a:pt x="2436003" y="10160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68792" y="6062979"/>
            <a:ext cx="2669540" cy="16510"/>
          </a:xfrm>
          <a:custGeom>
            <a:avLst/>
            <a:gdLst/>
            <a:ahLst/>
            <a:cxnLst/>
            <a:rect l="l" t="t" r="r" b="b"/>
            <a:pathLst>
              <a:path w="2669540" h="16510">
                <a:moveTo>
                  <a:pt x="86638" y="0"/>
                </a:moveTo>
                <a:lnTo>
                  <a:pt x="25543" y="0"/>
                </a:lnTo>
                <a:lnTo>
                  <a:pt x="0" y="16510"/>
                </a:lnTo>
                <a:lnTo>
                  <a:pt x="133296" y="16510"/>
                </a:lnTo>
                <a:lnTo>
                  <a:pt x="86638" y="0"/>
                </a:lnTo>
                <a:close/>
              </a:path>
              <a:path w="2669540" h="16510">
                <a:moveTo>
                  <a:pt x="2335697" y="5080"/>
                </a:moveTo>
                <a:lnTo>
                  <a:pt x="2316192" y="16510"/>
                </a:lnTo>
                <a:lnTo>
                  <a:pt x="2348971" y="16510"/>
                </a:lnTo>
                <a:lnTo>
                  <a:pt x="2335697" y="5080"/>
                </a:lnTo>
                <a:close/>
              </a:path>
              <a:path w="2669540" h="16510">
                <a:moveTo>
                  <a:pt x="1473074" y="0"/>
                </a:moveTo>
                <a:lnTo>
                  <a:pt x="1114592" y="0"/>
                </a:lnTo>
                <a:lnTo>
                  <a:pt x="1099987" y="5080"/>
                </a:lnTo>
                <a:lnTo>
                  <a:pt x="1072047" y="15240"/>
                </a:lnTo>
                <a:lnTo>
                  <a:pt x="1070777" y="16510"/>
                </a:lnTo>
                <a:lnTo>
                  <a:pt x="1484504" y="16510"/>
                </a:lnTo>
                <a:lnTo>
                  <a:pt x="1473074" y="0"/>
                </a:lnTo>
                <a:close/>
              </a:path>
              <a:path w="2669540" h="16510">
                <a:moveTo>
                  <a:pt x="2510005" y="0"/>
                </a:moveTo>
                <a:lnTo>
                  <a:pt x="2453710" y="0"/>
                </a:lnTo>
                <a:lnTo>
                  <a:pt x="2441010" y="16510"/>
                </a:lnTo>
                <a:lnTo>
                  <a:pt x="2669253" y="16510"/>
                </a:lnTo>
                <a:lnTo>
                  <a:pt x="2667167" y="15240"/>
                </a:lnTo>
                <a:lnTo>
                  <a:pt x="2510005" y="0"/>
                </a:lnTo>
                <a:close/>
              </a:path>
            </a:pathLst>
          </a:custGeom>
          <a:solidFill>
            <a:srgbClr val="4735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45213" y="6078220"/>
            <a:ext cx="2718435" cy="16510"/>
          </a:xfrm>
          <a:custGeom>
            <a:avLst/>
            <a:gdLst/>
            <a:ahLst/>
            <a:cxnLst/>
            <a:rect l="l" t="t" r="r" b="b"/>
            <a:pathLst>
              <a:path w="2718435" h="16510">
                <a:moveTo>
                  <a:pt x="153286" y="0"/>
                </a:moveTo>
                <a:lnTo>
                  <a:pt x="25543" y="0"/>
                </a:lnTo>
                <a:lnTo>
                  <a:pt x="0" y="16509"/>
                </a:lnTo>
                <a:lnTo>
                  <a:pt x="199945" y="16509"/>
                </a:lnTo>
                <a:lnTo>
                  <a:pt x="153286" y="0"/>
                </a:lnTo>
                <a:close/>
              </a:path>
              <a:path w="2718435" h="16510">
                <a:moveTo>
                  <a:pt x="2371075" y="0"/>
                </a:moveTo>
                <a:lnTo>
                  <a:pt x="2341938" y="0"/>
                </a:lnTo>
                <a:lnTo>
                  <a:pt x="2313763" y="16509"/>
                </a:lnTo>
                <a:lnTo>
                  <a:pt x="2390248" y="16509"/>
                </a:lnTo>
                <a:lnTo>
                  <a:pt x="2371075" y="0"/>
                </a:lnTo>
                <a:close/>
              </a:path>
              <a:path w="2718435" h="16510">
                <a:moveTo>
                  <a:pt x="1507204" y="0"/>
                </a:moveTo>
                <a:lnTo>
                  <a:pt x="1095626" y="0"/>
                </a:lnTo>
                <a:lnTo>
                  <a:pt x="1085466" y="10159"/>
                </a:lnTo>
                <a:lnTo>
                  <a:pt x="1064107" y="16509"/>
                </a:lnTo>
                <a:lnTo>
                  <a:pt x="1518634" y="16509"/>
                </a:lnTo>
                <a:lnTo>
                  <a:pt x="1507204" y="0"/>
                </a:lnTo>
                <a:close/>
              </a:path>
              <a:path w="2718435" h="16510">
                <a:moveTo>
                  <a:pt x="2690746" y="0"/>
                </a:moveTo>
                <a:lnTo>
                  <a:pt x="2465565" y="0"/>
                </a:lnTo>
                <a:lnTo>
                  <a:pt x="2452865" y="16509"/>
                </a:lnTo>
                <a:lnTo>
                  <a:pt x="2717859" y="16509"/>
                </a:lnTo>
                <a:lnTo>
                  <a:pt x="2690746" y="0"/>
                </a:lnTo>
                <a:close/>
              </a:path>
            </a:pathLst>
          </a:custGeom>
          <a:solidFill>
            <a:srgbClr val="4836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21634" y="6093459"/>
            <a:ext cx="2766695" cy="16510"/>
          </a:xfrm>
          <a:custGeom>
            <a:avLst/>
            <a:gdLst/>
            <a:ahLst/>
            <a:cxnLst/>
            <a:rect l="l" t="t" r="r" b="b"/>
            <a:pathLst>
              <a:path w="2766695" h="16510">
                <a:moveTo>
                  <a:pt x="219935" y="0"/>
                </a:moveTo>
                <a:lnTo>
                  <a:pt x="25543" y="0"/>
                </a:lnTo>
                <a:lnTo>
                  <a:pt x="0" y="16509"/>
                </a:lnTo>
                <a:lnTo>
                  <a:pt x="266593" y="16509"/>
                </a:lnTo>
                <a:lnTo>
                  <a:pt x="219935" y="0"/>
                </a:lnTo>
                <a:close/>
              </a:path>
              <a:path w="2766695" h="16510">
                <a:moveTo>
                  <a:pt x="2412352" y="0"/>
                </a:moveTo>
                <a:lnTo>
                  <a:pt x="2339509" y="0"/>
                </a:lnTo>
                <a:lnTo>
                  <a:pt x="2311335" y="16509"/>
                </a:lnTo>
                <a:lnTo>
                  <a:pt x="2766466" y="16509"/>
                </a:lnTo>
                <a:lnTo>
                  <a:pt x="2762294" y="13969"/>
                </a:lnTo>
                <a:lnTo>
                  <a:pt x="2428575" y="13969"/>
                </a:lnTo>
                <a:lnTo>
                  <a:pt x="2412352" y="0"/>
                </a:lnTo>
                <a:close/>
              </a:path>
              <a:path w="2766695" h="16510">
                <a:moveTo>
                  <a:pt x="2739353" y="0"/>
                </a:moveTo>
                <a:lnTo>
                  <a:pt x="2477421" y="0"/>
                </a:lnTo>
                <a:lnTo>
                  <a:pt x="2466675" y="13969"/>
                </a:lnTo>
                <a:lnTo>
                  <a:pt x="2762294" y="13969"/>
                </a:lnTo>
                <a:lnTo>
                  <a:pt x="2739353" y="0"/>
                </a:lnTo>
                <a:close/>
              </a:path>
              <a:path w="2766695" h="16510">
                <a:moveTo>
                  <a:pt x="834725" y="2539"/>
                </a:moveTo>
                <a:lnTo>
                  <a:pt x="786465" y="2539"/>
                </a:lnTo>
                <a:lnTo>
                  <a:pt x="750667" y="16509"/>
                </a:lnTo>
                <a:lnTo>
                  <a:pt x="870523" y="16509"/>
                </a:lnTo>
                <a:lnTo>
                  <a:pt x="834725" y="2539"/>
                </a:lnTo>
                <a:close/>
              </a:path>
              <a:path w="2766695" h="16510">
                <a:moveTo>
                  <a:pt x="1541333" y="0"/>
                </a:moveTo>
                <a:lnTo>
                  <a:pt x="1091958" y="0"/>
                </a:lnTo>
                <a:lnTo>
                  <a:pt x="1036424" y="16509"/>
                </a:lnTo>
                <a:lnTo>
                  <a:pt x="1552763" y="16509"/>
                </a:lnTo>
                <a:lnTo>
                  <a:pt x="1541333" y="0"/>
                </a:lnTo>
                <a:close/>
              </a:path>
            </a:pathLst>
          </a:custGeom>
          <a:solidFill>
            <a:srgbClr val="4837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93315" y="6108700"/>
            <a:ext cx="2820035" cy="16510"/>
          </a:xfrm>
          <a:custGeom>
            <a:avLst/>
            <a:gdLst/>
            <a:ahLst/>
            <a:cxnLst/>
            <a:rect l="l" t="t" r="r" b="b"/>
            <a:pathLst>
              <a:path w="2820035" h="16510">
                <a:moveTo>
                  <a:pt x="291323" y="0"/>
                </a:moveTo>
                <a:lnTo>
                  <a:pt x="30283" y="0"/>
                </a:lnTo>
                <a:lnTo>
                  <a:pt x="18494" y="7620"/>
                </a:lnTo>
                <a:lnTo>
                  <a:pt x="8334" y="7620"/>
                </a:lnTo>
                <a:lnTo>
                  <a:pt x="0" y="16509"/>
                </a:lnTo>
                <a:lnTo>
                  <a:pt x="337982" y="16509"/>
                </a:lnTo>
                <a:lnTo>
                  <a:pt x="291323" y="0"/>
                </a:lnTo>
                <a:close/>
              </a:path>
              <a:path w="2820035" h="16510">
                <a:moveTo>
                  <a:pt x="2792699" y="0"/>
                </a:moveTo>
                <a:lnTo>
                  <a:pt x="2341821" y="0"/>
                </a:lnTo>
                <a:lnTo>
                  <a:pt x="2313646" y="16509"/>
                </a:lnTo>
                <a:lnTo>
                  <a:pt x="2819812" y="16509"/>
                </a:lnTo>
                <a:lnTo>
                  <a:pt x="2792699" y="0"/>
                </a:lnTo>
                <a:close/>
              </a:path>
              <a:path w="2820035" h="16510">
                <a:moveTo>
                  <a:pt x="626824" y="7620"/>
                </a:moveTo>
                <a:lnTo>
                  <a:pt x="522684" y="7620"/>
                </a:lnTo>
                <a:lnTo>
                  <a:pt x="456009" y="16509"/>
                </a:lnTo>
                <a:lnTo>
                  <a:pt x="646826" y="16509"/>
                </a:lnTo>
                <a:lnTo>
                  <a:pt x="626824" y="7620"/>
                </a:lnTo>
                <a:close/>
              </a:path>
              <a:path w="2820035" h="16510">
                <a:moveTo>
                  <a:pt x="895588" y="0"/>
                </a:moveTo>
                <a:lnTo>
                  <a:pt x="782240" y="0"/>
                </a:lnTo>
                <a:lnTo>
                  <a:pt x="739933" y="16509"/>
                </a:lnTo>
                <a:lnTo>
                  <a:pt x="937894" y="16509"/>
                </a:lnTo>
                <a:lnTo>
                  <a:pt x="895588" y="0"/>
                </a:lnTo>
                <a:close/>
              </a:path>
              <a:path w="2820035" h="16510">
                <a:moveTo>
                  <a:pt x="1580203" y="0"/>
                </a:moveTo>
                <a:lnTo>
                  <a:pt x="1069015" y="0"/>
                </a:lnTo>
                <a:lnTo>
                  <a:pt x="1043384" y="7620"/>
                </a:lnTo>
                <a:lnTo>
                  <a:pt x="1010046" y="16509"/>
                </a:lnTo>
                <a:lnTo>
                  <a:pt x="1591633" y="16509"/>
                </a:lnTo>
                <a:lnTo>
                  <a:pt x="1580203" y="0"/>
                </a:lnTo>
                <a:close/>
              </a:path>
            </a:pathLst>
          </a:custGeom>
          <a:solidFill>
            <a:srgbClr val="493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74617" y="6122670"/>
            <a:ext cx="2861945" cy="16510"/>
          </a:xfrm>
          <a:custGeom>
            <a:avLst/>
            <a:gdLst/>
            <a:ahLst/>
            <a:cxnLst/>
            <a:rect l="l" t="t" r="r" b="b"/>
            <a:pathLst>
              <a:path w="2861945" h="16510">
                <a:moveTo>
                  <a:pt x="349502" y="0"/>
                </a:moveTo>
                <a:lnTo>
                  <a:pt x="21079" y="0"/>
                </a:lnTo>
                <a:lnTo>
                  <a:pt x="7982" y="13969"/>
                </a:lnTo>
                <a:lnTo>
                  <a:pt x="0" y="16509"/>
                </a:lnTo>
                <a:lnTo>
                  <a:pt x="1620003" y="16509"/>
                </a:lnTo>
                <a:lnTo>
                  <a:pt x="1618245" y="13969"/>
                </a:lnTo>
                <a:lnTo>
                  <a:pt x="388982" y="13969"/>
                </a:lnTo>
                <a:lnTo>
                  <a:pt x="349502" y="0"/>
                </a:lnTo>
                <a:close/>
              </a:path>
              <a:path w="2861945" h="16510">
                <a:moveTo>
                  <a:pt x="659810" y="0"/>
                </a:moveTo>
                <a:lnTo>
                  <a:pt x="493757" y="0"/>
                </a:lnTo>
                <a:lnTo>
                  <a:pt x="388982" y="13969"/>
                </a:lnTo>
                <a:lnTo>
                  <a:pt x="691242" y="13969"/>
                </a:lnTo>
                <a:lnTo>
                  <a:pt x="659810" y="0"/>
                </a:lnTo>
                <a:close/>
              </a:path>
              <a:path w="2861945" h="16510">
                <a:moveTo>
                  <a:pt x="950084" y="0"/>
                </a:moveTo>
                <a:lnTo>
                  <a:pt x="765140" y="0"/>
                </a:lnTo>
                <a:lnTo>
                  <a:pt x="729342" y="13969"/>
                </a:lnTo>
                <a:lnTo>
                  <a:pt x="985882" y="13969"/>
                </a:lnTo>
                <a:lnTo>
                  <a:pt x="950084" y="0"/>
                </a:lnTo>
                <a:close/>
              </a:path>
              <a:path w="2861945" h="16510">
                <a:moveTo>
                  <a:pt x="1608573" y="0"/>
                </a:moveTo>
                <a:lnTo>
                  <a:pt x="1038270" y="0"/>
                </a:lnTo>
                <a:lnTo>
                  <a:pt x="985882" y="13969"/>
                </a:lnTo>
                <a:lnTo>
                  <a:pt x="1618245" y="13969"/>
                </a:lnTo>
                <a:lnTo>
                  <a:pt x="1608573" y="0"/>
                </a:lnTo>
                <a:close/>
              </a:path>
              <a:path w="2861945" h="16510">
                <a:moveTo>
                  <a:pt x="2834339" y="0"/>
                </a:moveTo>
                <a:lnTo>
                  <a:pt x="2336679" y="0"/>
                </a:lnTo>
                <a:lnTo>
                  <a:pt x="2308505" y="16509"/>
                </a:lnTo>
                <a:lnTo>
                  <a:pt x="2861453" y="16509"/>
                </a:lnTo>
                <a:lnTo>
                  <a:pt x="2834339" y="0"/>
                </a:lnTo>
                <a:close/>
              </a:path>
            </a:pathLst>
          </a:custGeom>
          <a:solidFill>
            <a:srgbClr val="4A3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37991" y="6137909"/>
            <a:ext cx="2923540" cy="16510"/>
          </a:xfrm>
          <a:custGeom>
            <a:avLst/>
            <a:gdLst/>
            <a:ahLst/>
            <a:cxnLst/>
            <a:rect l="l" t="t" r="r" b="b"/>
            <a:pathLst>
              <a:path w="2923540" h="16510">
                <a:moveTo>
                  <a:pt x="1655750" y="0"/>
                </a:moveTo>
                <a:lnTo>
                  <a:pt x="40617" y="0"/>
                </a:lnTo>
                <a:lnTo>
                  <a:pt x="16668" y="7619"/>
                </a:lnTo>
                <a:lnTo>
                  <a:pt x="0" y="16509"/>
                </a:lnTo>
                <a:lnTo>
                  <a:pt x="1667180" y="16509"/>
                </a:lnTo>
                <a:lnTo>
                  <a:pt x="1655750" y="0"/>
                </a:lnTo>
                <a:close/>
              </a:path>
              <a:path w="2923540" h="16510">
                <a:moveTo>
                  <a:pt x="2895993" y="0"/>
                </a:moveTo>
                <a:lnTo>
                  <a:pt x="2347298" y="0"/>
                </a:lnTo>
                <a:lnTo>
                  <a:pt x="2319123" y="16509"/>
                </a:lnTo>
                <a:lnTo>
                  <a:pt x="2923106" y="16509"/>
                </a:lnTo>
                <a:lnTo>
                  <a:pt x="2895993" y="0"/>
                </a:lnTo>
                <a:close/>
              </a:path>
            </a:pathLst>
          </a:custGeom>
          <a:solidFill>
            <a:srgbClr val="4B3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09040" y="6153150"/>
            <a:ext cx="2977515" cy="16510"/>
          </a:xfrm>
          <a:custGeom>
            <a:avLst/>
            <a:gdLst/>
            <a:ahLst/>
            <a:cxnLst/>
            <a:rect l="l" t="t" r="r" b="b"/>
            <a:pathLst>
              <a:path w="2977515" h="16510">
                <a:moveTo>
                  <a:pt x="1695252" y="0"/>
                </a:moveTo>
                <a:lnTo>
                  <a:pt x="31332" y="0"/>
                </a:lnTo>
                <a:lnTo>
                  <a:pt x="7519" y="12700"/>
                </a:lnTo>
                <a:lnTo>
                  <a:pt x="0" y="16509"/>
                </a:lnTo>
                <a:lnTo>
                  <a:pt x="1706682" y="16509"/>
                </a:lnTo>
                <a:lnTo>
                  <a:pt x="1695252" y="0"/>
                </a:lnTo>
                <a:close/>
              </a:path>
              <a:path w="2977515" h="16510">
                <a:moveTo>
                  <a:pt x="2949971" y="0"/>
                </a:moveTo>
                <a:lnTo>
                  <a:pt x="2350241" y="0"/>
                </a:lnTo>
                <a:lnTo>
                  <a:pt x="2322067" y="16509"/>
                </a:lnTo>
                <a:lnTo>
                  <a:pt x="2977085" y="16509"/>
                </a:lnTo>
                <a:lnTo>
                  <a:pt x="2949971" y="0"/>
                </a:lnTo>
                <a:close/>
              </a:path>
            </a:pathLst>
          </a:custGeom>
          <a:solidFill>
            <a:srgbClr val="4B3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78961" y="6168390"/>
            <a:ext cx="3032760" cy="16510"/>
          </a:xfrm>
          <a:custGeom>
            <a:avLst/>
            <a:gdLst/>
            <a:ahLst/>
            <a:cxnLst/>
            <a:rect l="l" t="t" r="r" b="b"/>
            <a:pathLst>
              <a:path w="3032760" h="16510">
                <a:moveTo>
                  <a:pt x="1735881" y="0"/>
                </a:moveTo>
                <a:lnTo>
                  <a:pt x="32585" y="0"/>
                </a:lnTo>
                <a:lnTo>
                  <a:pt x="0" y="16510"/>
                </a:lnTo>
                <a:lnTo>
                  <a:pt x="1747311" y="16510"/>
                </a:lnTo>
                <a:lnTo>
                  <a:pt x="1735881" y="0"/>
                </a:lnTo>
                <a:close/>
              </a:path>
              <a:path w="3032760" h="16510">
                <a:moveTo>
                  <a:pt x="3005078" y="0"/>
                </a:moveTo>
                <a:lnTo>
                  <a:pt x="2354313" y="0"/>
                </a:lnTo>
                <a:lnTo>
                  <a:pt x="2326138" y="16510"/>
                </a:lnTo>
                <a:lnTo>
                  <a:pt x="3032191" y="16510"/>
                </a:lnTo>
                <a:lnTo>
                  <a:pt x="3005078" y="0"/>
                </a:lnTo>
                <a:close/>
              </a:path>
            </a:pathLst>
          </a:custGeom>
          <a:solidFill>
            <a:srgbClr val="4C3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51388" y="6183629"/>
            <a:ext cx="3082925" cy="15240"/>
          </a:xfrm>
          <a:custGeom>
            <a:avLst/>
            <a:gdLst/>
            <a:ahLst/>
            <a:cxnLst/>
            <a:rect l="l" t="t" r="r" b="b"/>
            <a:pathLst>
              <a:path w="3082925" h="15239">
                <a:moveTo>
                  <a:pt x="1774004" y="0"/>
                </a:moveTo>
                <a:lnTo>
                  <a:pt x="30078" y="0"/>
                </a:lnTo>
                <a:lnTo>
                  <a:pt x="0" y="15240"/>
                </a:lnTo>
                <a:lnTo>
                  <a:pt x="1784555" y="15240"/>
                </a:lnTo>
                <a:lnTo>
                  <a:pt x="1774004" y="0"/>
                </a:lnTo>
                <a:close/>
              </a:path>
              <a:path w="3082925" h="15239">
                <a:moveTo>
                  <a:pt x="3057678" y="0"/>
                </a:moveTo>
                <a:lnTo>
                  <a:pt x="2355878" y="0"/>
                </a:lnTo>
                <a:lnTo>
                  <a:pt x="2353711" y="1270"/>
                </a:lnTo>
                <a:lnTo>
                  <a:pt x="2297831" y="15240"/>
                </a:lnTo>
                <a:lnTo>
                  <a:pt x="3082705" y="15240"/>
                </a:lnTo>
                <a:lnTo>
                  <a:pt x="3057678" y="0"/>
                </a:lnTo>
                <a:close/>
              </a:path>
              <a:path w="3082925" h="15239">
                <a:moveTo>
                  <a:pt x="2020971" y="1270"/>
                </a:moveTo>
                <a:lnTo>
                  <a:pt x="1940410" y="15240"/>
                </a:lnTo>
                <a:lnTo>
                  <a:pt x="2051116" y="15240"/>
                </a:lnTo>
                <a:lnTo>
                  <a:pt x="2020971" y="1270"/>
                </a:lnTo>
                <a:close/>
              </a:path>
            </a:pathLst>
          </a:custGeom>
          <a:solidFill>
            <a:srgbClr val="4D3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21309" y="6197600"/>
            <a:ext cx="3138170" cy="16510"/>
          </a:xfrm>
          <a:custGeom>
            <a:avLst/>
            <a:gdLst/>
            <a:ahLst/>
            <a:cxnLst/>
            <a:rect l="l" t="t" r="r" b="b"/>
            <a:pathLst>
              <a:path w="3138170" h="16510">
                <a:moveTo>
                  <a:pt x="1813755" y="0"/>
                </a:moveTo>
                <a:lnTo>
                  <a:pt x="32585" y="0"/>
                </a:lnTo>
                <a:lnTo>
                  <a:pt x="0" y="16509"/>
                </a:lnTo>
                <a:lnTo>
                  <a:pt x="1825185" y="16509"/>
                </a:lnTo>
                <a:lnTo>
                  <a:pt x="1813755" y="0"/>
                </a:lnTo>
                <a:close/>
              </a:path>
              <a:path w="3138170" h="16510">
                <a:moveTo>
                  <a:pt x="3110699" y="0"/>
                </a:moveTo>
                <a:lnTo>
                  <a:pt x="2332990" y="0"/>
                </a:lnTo>
                <a:lnTo>
                  <a:pt x="2266950" y="16509"/>
                </a:lnTo>
                <a:lnTo>
                  <a:pt x="3137812" y="16509"/>
                </a:lnTo>
                <a:lnTo>
                  <a:pt x="3110699" y="0"/>
                </a:lnTo>
                <a:close/>
              </a:path>
              <a:path w="3138170" h="16510">
                <a:moveTo>
                  <a:pt x="2078455" y="0"/>
                </a:moveTo>
                <a:lnTo>
                  <a:pt x="1977813" y="0"/>
                </a:lnTo>
                <a:lnTo>
                  <a:pt x="1882605" y="16509"/>
                </a:lnTo>
                <a:lnTo>
                  <a:pt x="2114082" y="16509"/>
                </a:lnTo>
                <a:lnTo>
                  <a:pt x="2078455" y="0"/>
                </a:lnTo>
                <a:close/>
              </a:path>
            </a:pathLst>
          </a:custGeom>
          <a:solidFill>
            <a:srgbClr val="4E3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93301" y="6212840"/>
            <a:ext cx="3190875" cy="16510"/>
          </a:xfrm>
          <a:custGeom>
            <a:avLst/>
            <a:gdLst/>
            <a:ahLst/>
            <a:cxnLst/>
            <a:rect l="l" t="t" r="r" b="b"/>
            <a:pathLst>
              <a:path w="3190875" h="16510">
                <a:moveTo>
                  <a:pt x="1852314" y="0"/>
                </a:moveTo>
                <a:lnTo>
                  <a:pt x="30515" y="0"/>
                </a:lnTo>
                <a:lnTo>
                  <a:pt x="28008" y="1270"/>
                </a:lnTo>
                <a:lnTo>
                  <a:pt x="0" y="16510"/>
                </a:lnTo>
                <a:lnTo>
                  <a:pt x="2174977" y="16510"/>
                </a:lnTo>
                <a:lnTo>
                  <a:pt x="2161274" y="10160"/>
                </a:lnTo>
                <a:lnTo>
                  <a:pt x="1859348" y="10160"/>
                </a:lnTo>
                <a:lnTo>
                  <a:pt x="1852314" y="0"/>
                </a:lnTo>
                <a:close/>
              </a:path>
              <a:path w="3190875" h="16510">
                <a:moveTo>
                  <a:pt x="2139350" y="0"/>
                </a:moveTo>
                <a:lnTo>
                  <a:pt x="1917937" y="0"/>
                </a:lnTo>
                <a:lnTo>
                  <a:pt x="1859348" y="10160"/>
                </a:lnTo>
                <a:lnTo>
                  <a:pt x="2161274" y="10160"/>
                </a:lnTo>
                <a:lnTo>
                  <a:pt x="2139350" y="0"/>
                </a:lnTo>
                <a:close/>
              </a:path>
              <a:path w="3190875" h="16510">
                <a:moveTo>
                  <a:pt x="3163735" y="0"/>
                </a:moveTo>
                <a:lnTo>
                  <a:pt x="2300038" y="0"/>
                </a:lnTo>
                <a:lnTo>
                  <a:pt x="2259398" y="10160"/>
                </a:lnTo>
                <a:lnTo>
                  <a:pt x="2211773" y="16510"/>
                </a:lnTo>
                <a:lnTo>
                  <a:pt x="3190848" y="16510"/>
                </a:lnTo>
                <a:lnTo>
                  <a:pt x="3163735" y="0"/>
                </a:lnTo>
                <a:close/>
              </a:path>
            </a:pathLst>
          </a:custGeom>
          <a:solidFill>
            <a:srgbClr val="4F3D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65292" y="6228079"/>
            <a:ext cx="3244215" cy="16510"/>
          </a:xfrm>
          <a:custGeom>
            <a:avLst/>
            <a:gdLst/>
            <a:ahLst/>
            <a:cxnLst/>
            <a:rect l="l" t="t" r="r" b="b"/>
            <a:pathLst>
              <a:path w="3244215" h="16510">
                <a:moveTo>
                  <a:pt x="2200245" y="0"/>
                </a:moveTo>
                <a:lnTo>
                  <a:pt x="30342" y="0"/>
                </a:lnTo>
                <a:lnTo>
                  <a:pt x="0" y="16510"/>
                </a:lnTo>
                <a:lnTo>
                  <a:pt x="3243884" y="16510"/>
                </a:lnTo>
                <a:lnTo>
                  <a:pt x="3225114" y="5080"/>
                </a:lnTo>
                <a:lnTo>
                  <a:pt x="2211207" y="5080"/>
                </a:lnTo>
                <a:lnTo>
                  <a:pt x="2200245" y="0"/>
                </a:lnTo>
                <a:close/>
              </a:path>
              <a:path w="3244215" h="16510">
                <a:moveTo>
                  <a:pt x="3216771" y="0"/>
                </a:moveTo>
                <a:lnTo>
                  <a:pt x="2249307" y="0"/>
                </a:lnTo>
                <a:lnTo>
                  <a:pt x="2211207" y="5080"/>
                </a:lnTo>
                <a:lnTo>
                  <a:pt x="3225114" y="5080"/>
                </a:lnTo>
                <a:lnTo>
                  <a:pt x="3216771" y="0"/>
                </a:lnTo>
                <a:close/>
              </a:path>
            </a:pathLst>
          </a:custGeom>
          <a:solidFill>
            <a:srgbClr val="4F3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9618" y="6250940"/>
            <a:ext cx="3293110" cy="0"/>
          </a:xfrm>
          <a:custGeom>
            <a:avLst/>
            <a:gdLst/>
            <a:ahLst/>
            <a:cxnLst/>
            <a:rect l="l" t="t" r="r" b="b"/>
            <a:pathLst>
              <a:path w="3293110">
                <a:moveTo>
                  <a:pt x="0" y="0"/>
                </a:moveTo>
                <a:lnTo>
                  <a:pt x="3292501" y="0"/>
                </a:lnTo>
              </a:path>
            </a:pathLst>
          </a:custGeom>
          <a:ln w="15239">
            <a:solidFill>
              <a:srgbClr val="503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85806" y="6265545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>
                <a:moveTo>
                  <a:pt x="0" y="0"/>
                </a:moveTo>
                <a:lnTo>
                  <a:pt x="3371340" y="0"/>
                </a:lnTo>
              </a:path>
            </a:pathLst>
          </a:custGeom>
          <a:ln w="16509">
            <a:solidFill>
              <a:srgbClr val="514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26834" y="6280784"/>
            <a:ext cx="3455670" cy="0"/>
          </a:xfrm>
          <a:custGeom>
            <a:avLst/>
            <a:gdLst/>
            <a:ahLst/>
            <a:cxnLst/>
            <a:rect l="l" t="t" r="r" b="b"/>
            <a:pathLst>
              <a:path w="3455670">
                <a:moveTo>
                  <a:pt x="0" y="0"/>
                </a:moveTo>
                <a:lnTo>
                  <a:pt x="3455340" y="0"/>
                </a:lnTo>
              </a:path>
            </a:pathLst>
          </a:custGeom>
          <a:ln w="16510">
            <a:solidFill>
              <a:srgbClr val="524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8100" y="6296025"/>
            <a:ext cx="3569335" cy="0"/>
          </a:xfrm>
          <a:custGeom>
            <a:avLst/>
            <a:gdLst/>
            <a:ahLst/>
            <a:cxnLst/>
            <a:rect l="l" t="t" r="r" b="b"/>
            <a:pathLst>
              <a:path w="3569335">
                <a:moveTo>
                  <a:pt x="0" y="0"/>
                </a:moveTo>
                <a:lnTo>
                  <a:pt x="3569102" y="0"/>
                </a:lnTo>
              </a:path>
            </a:pathLst>
          </a:custGeom>
          <a:ln w="16509">
            <a:solidFill>
              <a:srgbClr val="52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0" y="6310629"/>
            <a:ext cx="3630295" cy="0"/>
          </a:xfrm>
          <a:custGeom>
            <a:avLst/>
            <a:gdLst/>
            <a:ahLst/>
            <a:cxnLst/>
            <a:rect l="l" t="t" r="r" b="b"/>
            <a:pathLst>
              <a:path w="3630295">
                <a:moveTo>
                  <a:pt x="0" y="0"/>
                </a:moveTo>
                <a:lnTo>
                  <a:pt x="3630144" y="0"/>
                </a:lnTo>
              </a:path>
            </a:pathLst>
          </a:custGeom>
          <a:ln w="15240">
            <a:solidFill>
              <a:srgbClr val="534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0" y="6325234"/>
            <a:ext cx="3655695" cy="0"/>
          </a:xfrm>
          <a:custGeom>
            <a:avLst/>
            <a:gdLst/>
            <a:ahLst/>
            <a:cxnLst/>
            <a:rect l="l" t="t" r="r" b="b"/>
            <a:pathLst>
              <a:path w="3655695">
                <a:moveTo>
                  <a:pt x="0" y="0"/>
                </a:moveTo>
                <a:lnTo>
                  <a:pt x="3655171" y="0"/>
                </a:lnTo>
              </a:path>
            </a:pathLst>
          </a:custGeom>
          <a:ln w="16510">
            <a:solidFill>
              <a:srgbClr val="544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0" y="6340475"/>
            <a:ext cx="3680460" cy="0"/>
          </a:xfrm>
          <a:custGeom>
            <a:avLst/>
            <a:gdLst/>
            <a:ahLst/>
            <a:cxnLst/>
            <a:rect l="l" t="t" r="r" b="b"/>
            <a:pathLst>
              <a:path w="3680460">
                <a:moveTo>
                  <a:pt x="0" y="0"/>
                </a:moveTo>
                <a:lnTo>
                  <a:pt x="3680199" y="0"/>
                </a:lnTo>
              </a:path>
            </a:pathLst>
          </a:custGeom>
          <a:ln w="16509">
            <a:solidFill>
              <a:srgbClr val="554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0" y="6355715"/>
            <a:ext cx="3705225" cy="0"/>
          </a:xfrm>
          <a:custGeom>
            <a:avLst/>
            <a:gdLst/>
            <a:ahLst/>
            <a:cxnLst/>
            <a:rect l="l" t="t" r="r" b="b"/>
            <a:pathLst>
              <a:path w="3705225">
                <a:moveTo>
                  <a:pt x="0" y="0"/>
                </a:moveTo>
                <a:lnTo>
                  <a:pt x="3705226" y="0"/>
                </a:lnTo>
              </a:path>
            </a:pathLst>
          </a:custGeom>
          <a:ln w="16510">
            <a:solidFill>
              <a:srgbClr val="56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0" y="6370320"/>
            <a:ext cx="3728720" cy="0"/>
          </a:xfrm>
          <a:custGeom>
            <a:avLst/>
            <a:gdLst/>
            <a:ahLst/>
            <a:cxnLst/>
            <a:rect l="l" t="t" r="r" b="b"/>
            <a:pathLst>
              <a:path w="3728720">
                <a:moveTo>
                  <a:pt x="0" y="0"/>
                </a:moveTo>
                <a:lnTo>
                  <a:pt x="3728168" y="0"/>
                </a:lnTo>
              </a:path>
            </a:pathLst>
          </a:custGeom>
          <a:ln w="15240">
            <a:solidFill>
              <a:srgbClr val="564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0" y="6384925"/>
            <a:ext cx="3753485" cy="0"/>
          </a:xfrm>
          <a:custGeom>
            <a:avLst/>
            <a:gdLst/>
            <a:ahLst/>
            <a:cxnLst/>
            <a:rect l="l" t="t" r="r" b="b"/>
            <a:pathLst>
              <a:path w="3753485">
                <a:moveTo>
                  <a:pt x="0" y="0"/>
                </a:moveTo>
                <a:lnTo>
                  <a:pt x="3753196" y="0"/>
                </a:lnTo>
              </a:path>
            </a:pathLst>
          </a:custGeom>
          <a:ln w="16509">
            <a:solidFill>
              <a:srgbClr val="574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0" y="6400165"/>
            <a:ext cx="3778250" cy="0"/>
          </a:xfrm>
          <a:custGeom>
            <a:avLst/>
            <a:gdLst/>
            <a:ahLst/>
            <a:cxnLst/>
            <a:rect l="l" t="t" r="r" b="b"/>
            <a:pathLst>
              <a:path w="3778250">
                <a:moveTo>
                  <a:pt x="0" y="0"/>
                </a:moveTo>
                <a:lnTo>
                  <a:pt x="3778223" y="0"/>
                </a:lnTo>
              </a:path>
            </a:pathLst>
          </a:custGeom>
          <a:ln w="16510">
            <a:solidFill>
              <a:srgbClr val="5848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0" y="6415404"/>
            <a:ext cx="3803650" cy="0"/>
          </a:xfrm>
          <a:custGeom>
            <a:avLst/>
            <a:gdLst/>
            <a:ahLst/>
            <a:cxnLst/>
            <a:rect l="l" t="t" r="r" b="b"/>
            <a:pathLst>
              <a:path w="3803650">
                <a:moveTo>
                  <a:pt x="0" y="0"/>
                </a:moveTo>
                <a:lnTo>
                  <a:pt x="3803251" y="0"/>
                </a:lnTo>
              </a:path>
            </a:pathLst>
          </a:custGeom>
          <a:ln w="16509">
            <a:solidFill>
              <a:srgbClr val="5948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0" y="6430009"/>
            <a:ext cx="3826510" cy="0"/>
          </a:xfrm>
          <a:custGeom>
            <a:avLst/>
            <a:gdLst/>
            <a:ahLst/>
            <a:cxnLst/>
            <a:rect l="l" t="t" r="r" b="b"/>
            <a:pathLst>
              <a:path w="3826510">
                <a:moveTo>
                  <a:pt x="0" y="0"/>
                </a:moveTo>
                <a:lnTo>
                  <a:pt x="3826193" y="0"/>
                </a:lnTo>
              </a:path>
            </a:pathLst>
          </a:custGeom>
          <a:ln w="15239">
            <a:solidFill>
              <a:srgbClr val="594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0" y="6444615"/>
            <a:ext cx="3851275" cy="0"/>
          </a:xfrm>
          <a:custGeom>
            <a:avLst/>
            <a:gdLst/>
            <a:ahLst/>
            <a:cxnLst/>
            <a:rect l="l" t="t" r="r" b="b"/>
            <a:pathLst>
              <a:path w="3851275">
                <a:moveTo>
                  <a:pt x="0" y="0"/>
                </a:moveTo>
                <a:lnTo>
                  <a:pt x="3851220" y="0"/>
                </a:lnTo>
              </a:path>
            </a:pathLst>
          </a:custGeom>
          <a:ln w="16510">
            <a:solidFill>
              <a:srgbClr val="5A4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0" y="6459854"/>
            <a:ext cx="3876675" cy="0"/>
          </a:xfrm>
          <a:custGeom>
            <a:avLst/>
            <a:gdLst/>
            <a:ahLst/>
            <a:cxnLst/>
            <a:rect l="l" t="t" r="r" b="b"/>
            <a:pathLst>
              <a:path w="3876675">
                <a:moveTo>
                  <a:pt x="0" y="0"/>
                </a:moveTo>
                <a:lnTo>
                  <a:pt x="3876248" y="0"/>
                </a:lnTo>
              </a:path>
            </a:pathLst>
          </a:custGeom>
          <a:ln w="16510">
            <a:solidFill>
              <a:srgbClr val="5B4B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0" y="6475095"/>
            <a:ext cx="3901440" cy="0"/>
          </a:xfrm>
          <a:custGeom>
            <a:avLst/>
            <a:gdLst/>
            <a:ahLst/>
            <a:cxnLst/>
            <a:rect l="l" t="t" r="r" b="b"/>
            <a:pathLst>
              <a:path w="3901440">
                <a:moveTo>
                  <a:pt x="0" y="0"/>
                </a:moveTo>
                <a:lnTo>
                  <a:pt x="3901276" y="0"/>
                </a:lnTo>
              </a:path>
            </a:pathLst>
          </a:custGeom>
          <a:ln w="16510">
            <a:solidFill>
              <a:srgbClr val="5C4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0" y="6490334"/>
            <a:ext cx="3926840" cy="0"/>
          </a:xfrm>
          <a:custGeom>
            <a:avLst/>
            <a:gdLst/>
            <a:ahLst/>
            <a:cxnLst/>
            <a:rect l="l" t="t" r="r" b="b"/>
            <a:pathLst>
              <a:path w="3926840">
                <a:moveTo>
                  <a:pt x="0" y="0"/>
                </a:moveTo>
                <a:lnTo>
                  <a:pt x="3926303" y="0"/>
                </a:lnTo>
              </a:path>
            </a:pathLst>
          </a:custGeom>
          <a:ln w="16510">
            <a:solidFill>
              <a:srgbClr val="5D4D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0" y="6504305"/>
            <a:ext cx="3956050" cy="0"/>
          </a:xfrm>
          <a:custGeom>
            <a:avLst/>
            <a:gdLst/>
            <a:ahLst/>
            <a:cxnLst/>
            <a:rect l="l" t="t" r="r" b="b"/>
            <a:pathLst>
              <a:path w="3956050">
                <a:moveTo>
                  <a:pt x="0" y="0"/>
                </a:moveTo>
                <a:lnTo>
                  <a:pt x="3955505" y="0"/>
                </a:lnTo>
              </a:path>
            </a:pathLst>
          </a:custGeom>
          <a:ln w="16510">
            <a:solidFill>
              <a:srgbClr val="5D4E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0" y="6519544"/>
            <a:ext cx="4055745" cy="0"/>
          </a:xfrm>
          <a:custGeom>
            <a:avLst/>
            <a:gdLst/>
            <a:ahLst/>
            <a:cxnLst/>
            <a:rect l="l" t="t" r="r" b="b"/>
            <a:pathLst>
              <a:path w="4055745">
                <a:moveTo>
                  <a:pt x="0" y="0"/>
                </a:moveTo>
                <a:lnTo>
                  <a:pt x="4055654" y="0"/>
                </a:lnTo>
              </a:path>
            </a:pathLst>
          </a:custGeom>
          <a:ln w="16510">
            <a:solidFill>
              <a:srgbClr val="5E4E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0" y="6534784"/>
            <a:ext cx="4156075" cy="0"/>
          </a:xfrm>
          <a:custGeom>
            <a:avLst/>
            <a:gdLst/>
            <a:ahLst/>
            <a:cxnLst/>
            <a:rect l="l" t="t" r="r" b="b"/>
            <a:pathLst>
              <a:path w="4156075">
                <a:moveTo>
                  <a:pt x="0" y="0"/>
                </a:moveTo>
                <a:lnTo>
                  <a:pt x="4155802" y="0"/>
                </a:lnTo>
              </a:path>
            </a:pathLst>
          </a:custGeom>
          <a:ln w="16510">
            <a:solidFill>
              <a:srgbClr val="5F4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0" y="6550025"/>
            <a:ext cx="4256405" cy="0"/>
          </a:xfrm>
          <a:custGeom>
            <a:avLst/>
            <a:gdLst/>
            <a:ahLst/>
            <a:cxnLst/>
            <a:rect l="l" t="t" r="r" b="b"/>
            <a:pathLst>
              <a:path w="4256405">
                <a:moveTo>
                  <a:pt x="0" y="0"/>
                </a:moveTo>
                <a:lnTo>
                  <a:pt x="4255951" y="0"/>
                </a:lnTo>
              </a:path>
            </a:pathLst>
          </a:custGeom>
          <a:ln w="16509">
            <a:solidFill>
              <a:srgbClr val="6050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0" y="6563994"/>
            <a:ext cx="4347845" cy="0"/>
          </a:xfrm>
          <a:custGeom>
            <a:avLst/>
            <a:gdLst/>
            <a:ahLst/>
            <a:cxnLst/>
            <a:rect l="l" t="t" r="r" b="b"/>
            <a:pathLst>
              <a:path w="4347845">
                <a:moveTo>
                  <a:pt x="0" y="0"/>
                </a:moveTo>
                <a:lnTo>
                  <a:pt x="4347754" y="0"/>
                </a:lnTo>
              </a:path>
            </a:pathLst>
          </a:custGeom>
          <a:ln w="16510">
            <a:solidFill>
              <a:srgbClr val="6051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0" y="6579234"/>
            <a:ext cx="4448175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902" y="0"/>
                </a:lnTo>
              </a:path>
            </a:pathLst>
          </a:custGeom>
          <a:ln w="16510">
            <a:solidFill>
              <a:srgbClr val="615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0" y="6594475"/>
            <a:ext cx="4548505" cy="0"/>
          </a:xfrm>
          <a:custGeom>
            <a:avLst/>
            <a:gdLst/>
            <a:ahLst/>
            <a:cxnLst/>
            <a:rect l="l" t="t" r="r" b="b"/>
            <a:pathLst>
              <a:path w="4548505">
                <a:moveTo>
                  <a:pt x="0" y="0"/>
                </a:moveTo>
                <a:lnTo>
                  <a:pt x="4548051" y="0"/>
                </a:lnTo>
              </a:path>
            </a:pathLst>
          </a:custGeom>
          <a:ln w="16509">
            <a:solidFill>
              <a:srgbClr val="6253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0" y="6609715"/>
            <a:ext cx="4648200" cy="0"/>
          </a:xfrm>
          <a:custGeom>
            <a:avLst/>
            <a:gdLst/>
            <a:ahLst/>
            <a:cxnLst/>
            <a:rect l="l" t="t" r="r" b="b"/>
            <a:pathLst>
              <a:path w="4648200">
                <a:moveTo>
                  <a:pt x="0" y="0"/>
                </a:moveTo>
                <a:lnTo>
                  <a:pt x="4648200" y="0"/>
                </a:lnTo>
              </a:path>
            </a:pathLst>
          </a:custGeom>
          <a:ln w="16510">
            <a:solidFill>
              <a:srgbClr val="6353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0" y="6624955"/>
            <a:ext cx="4748530" cy="0"/>
          </a:xfrm>
          <a:custGeom>
            <a:avLst/>
            <a:gdLst/>
            <a:ahLst/>
            <a:cxnLst/>
            <a:rect l="l" t="t" r="r" b="b"/>
            <a:pathLst>
              <a:path w="4748530">
                <a:moveTo>
                  <a:pt x="0" y="0"/>
                </a:moveTo>
                <a:lnTo>
                  <a:pt x="4748348" y="0"/>
                </a:lnTo>
              </a:path>
            </a:pathLst>
          </a:custGeom>
          <a:ln w="16510">
            <a:solidFill>
              <a:srgbClr val="6454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0" y="6638925"/>
            <a:ext cx="4840605" cy="0"/>
          </a:xfrm>
          <a:custGeom>
            <a:avLst/>
            <a:gdLst/>
            <a:ahLst/>
            <a:cxnLst/>
            <a:rect l="l" t="t" r="r" b="b"/>
            <a:pathLst>
              <a:path w="4840605">
                <a:moveTo>
                  <a:pt x="0" y="0"/>
                </a:moveTo>
                <a:lnTo>
                  <a:pt x="4840151" y="0"/>
                </a:lnTo>
              </a:path>
            </a:pathLst>
          </a:custGeom>
          <a:ln w="16509">
            <a:solidFill>
              <a:srgbClr val="6455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0" y="6654165"/>
            <a:ext cx="4940300" cy="0"/>
          </a:xfrm>
          <a:custGeom>
            <a:avLst/>
            <a:gdLst/>
            <a:ahLst/>
            <a:cxnLst/>
            <a:rect l="l" t="t" r="r" b="b"/>
            <a:pathLst>
              <a:path w="4940300">
                <a:moveTo>
                  <a:pt x="0" y="0"/>
                </a:moveTo>
                <a:lnTo>
                  <a:pt x="4940300" y="0"/>
                </a:lnTo>
              </a:path>
            </a:pathLst>
          </a:custGeom>
          <a:ln w="16509">
            <a:solidFill>
              <a:srgbClr val="6656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0" y="6669405"/>
            <a:ext cx="5040630" cy="0"/>
          </a:xfrm>
          <a:custGeom>
            <a:avLst/>
            <a:gdLst/>
            <a:ahLst/>
            <a:cxnLst/>
            <a:rect l="l" t="t" r="r" b="b"/>
            <a:pathLst>
              <a:path w="5040630">
                <a:moveTo>
                  <a:pt x="0" y="0"/>
                </a:moveTo>
                <a:lnTo>
                  <a:pt x="5040448" y="0"/>
                </a:lnTo>
              </a:path>
            </a:pathLst>
          </a:custGeom>
          <a:ln w="16510">
            <a:solidFill>
              <a:srgbClr val="6657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0" y="6684644"/>
            <a:ext cx="5140960" cy="0"/>
          </a:xfrm>
          <a:custGeom>
            <a:avLst/>
            <a:gdLst/>
            <a:ahLst/>
            <a:cxnLst/>
            <a:rect l="l" t="t" r="r" b="b"/>
            <a:pathLst>
              <a:path w="5140960">
                <a:moveTo>
                  <a:pt x="0" y="0"/>
                </a:moveTo>
                <a:lnTo>
                  <a:pt x="5140597" y="0"/>
                </a:lnTo>
              </a:path>
            </a:pathLst>
          </a:custGeom>
          <a:ln w="16510">
            <a:solidFill>
              <a:srgbClr val="6758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0" y="6698615"/>
            <a:ext cx="5232400" cy="0"/>
          </a:xfrm>
          <a:custGeom>
            <a:avLst/>
            <a:gdLst/>
            <a:ahLst/>
            <a:cxnLst/>
            <a:rect l="l" t="t" r="r" b="b"/>
            <a:pathLst>
              <a:path w="5232400">
                <a:moveTo>
                  <a:pt x="0" y="0"/>
                </a:moveTo>
                <a:lnTo>
                  <a:pt x="5232400" y="0"/>
                </a:lnTo>
              </a:path>
            </a:pathLst>
          </a:custGeom>
          <a:ln w="16509">
            <a:solidFill>
              <a:srgbClr val="675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0" y="6713855"/>
            <a:ext cx="5332730" cy="0"/>
          </a:xfrm>
          <a:custGeom>
            <a:avLst/>
            <a:gdLst/>
            <a:ahLst/>
            <a:cxnLst/>
            <a:rect l="l" t="t" r="r" b="b"/>
            <a:pathLst>
              <a:path w="5332730">
                <a:moveTo>
                  <a:pt x="0" y="0"/>
                </a:moveTo>
                <a:lnTo>
                  <a:pt x="5332548" y="0"/>
                </a:lnTo>
              </a:path>
            </a:pathLst>
          </a:custGeom>
          <a:ln w="16510">
            <a:solidFill>
              <a:srgbClr val="6859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0" y="6729094"/>
            <a:ext cx="5433060" cy="0"/>
          </a:xfrm>
          <a:custGeom>
            <a:avLst/>
            <a:gdLst/>
            <a:ahLst/>
            <a:cxnLst/>
            <a:rect l="l" t="t" r="r" b="b"/>
            <a:pathLst>
              <a:path w="5433060">
                <a:moveTo>
                  <a:pt x="0" y="0"/>
                </a:moveTo>
                <a:lnTo>
                  <a:pt x="5432697" y="0"/>
                </a:lnTo>
              </a:path>
            </a:pathLst>
          </a:custGeom>
          <a:ln w="16510">
            <a:solidFill>
              <a:srgbClr val="695A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0" y="6744334"/>
            <a:ext cx="5533390" cy="0"/>
          </a:xfrm>
          <a:custGeom>
            <a:avLst/>
            <a:gdLst/>
            <a:ahLst/>
            <a:cxnLst/>
            <a:rect l="l" t="t" r="r" b="b"/>
            <a:pathLst>
              <a:path w="5533390">
                <a:moveTo>
                  <a:pt x="0" y="0"/>
                </a:moveTo>
                <a:lnTo>
                  <a:pt x="5532845" y="0"/>
                </a:lnTo>
              </a:path>
            </a:pathLst>
          </a:custGeom>
          <a:ln w="16509">
            <a:solidFill>
              <a:srgbClr val="6A5B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0" y="6758940"/>
            <a:ext cx="5624830" cy="0"/>
          </a:xfrm>
          <a:custGeom>
            <a:avLst/>
            <a:gdLst/>
            <a:ahLst/>
            <a:cxnLst/>
            <a:rect l="l" t="t" r="r" b="b"/>
            <a:pathLst>
              <a:path w="5624830">
                <a:moveTo>
                  <a:pt x="0" y="0"/>
                </a:moveTo>
                <a:lnTo>
                  <a:pt x="5624648" y="0"/>
                </a:lnTo>
              </a:path>
            </a:pathLst>
          </a:custGeom>
          <a:ln w="15240">
            <a:solidFill>
              <a:srgbClr val="6B5C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0" y="6773544"/>
            <a:ext cx="5725160" cy="0"/>
          </a:xfrm>
          <a:custGeom>
            <a:avLst/>
            <a:gdLst/>
            <a:ahLst/>
            <a:cxnLst/>
            <a:rect l="l" t="t" r="r" b="b"/>
            <a:pathLst>
              <a:path w="5725160">
                <a:moveTo>
                  <a:pt x="0" y="0"/>
                </a:moveTo>
                <a:lnTo>
                  <a:pt x="5724797" y="0"/>
                </a:lnTo>
              </a:path>
            </a:pathLst>
          </a:custGeom>
          <a:ln w="16509">
            <a:solidFill>
              <a:srgbClr val="6B5D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0" y="6788784"/>
            <a:ext cx="5825490" cy="0"/>
          </a:xfrm>
          <a:custGeom>
            <a:avLst/>
            <a:gdLst/>
            <a:ahLst/>
            <a:cxnLst/>
            <a:rect l="l" t="t" r="r" b="b"/>
            <a:pathLst>
              <a:path w="5825490">
                <a:moveTo>
                  <a:pt x="0" y="0"/>
                </a:moveTo>
                <a:lnTo>
                  <a:pt x="5824945" y="0"/>
                </a:lnTo>
              </a:path>
            </a:pathLst>
          </a:custGeom>
          <a:ln w="16509">
            <a:solidFill>
              <a:srgbClr val="6C5E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0" y="6804025"/>
            <a:ext cx="5925185" cy="0"/>
          </a:xfrm>
          <a:custGeom>
            <a:avLst/>
            <a:gdLst/>
            <a:ahLst/>
            <a:cxnLst/>
            <a:rect l="l" t="t" r="r" b="b"/>
            <a:pathLst>
              <a:path w="5925185">
                <a:moveTo>
                  <a:pt x="0" y="0"/>
                </a:moveTo>
                <a:lnTo>
                  <a:pt x="5925094" y="0"/>
                </a:lnTo>
              </a:path>
            </a:pathLst>
          </a:custGeom>
          <a:ln w="16510">
            <a:solidFill>
              <a:srgbClr val="6D5E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0" y="6818630"/>
            <a:ext cx="6017260" cy="0"/>
          </a:xfrm>
          <a:custGeom>
            <a:avLst/>
            <a:gdLst/>
            <a:ahLst/>
            <a:cxnLst/>
            <a:rect l="l" t="t" r="r" b="b"/>
            <a:pathLst>
              <a:path w="6017260">
                <a:moveTo>
                  <a:pt x="0" y="0"/>
                </a:moveTo>
                <a:lnTo>
                  <a:pt x="6016897" y="0"/>
                </a:lnTo>
              </a:path>
            </a:pathLst>
          </a:custGeom>
          <a:ln w="15240">
            <a:solidFill>
              <a:srgbClr val="6E5F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0" y="6833234"/>
            <a:ext cx="6117590" cy="0"/>
          </a:xfrm>
          <a:custGeom>
            <a:avLst/>
            <a:gdLst/>
            <a:ahLst/>
            <a:cxnLst/>
            <a:rect l="l" t="t" r="r" b="b"/>
            <a:pathLst>
              <a:path w="6117590">
                <a:moveTo>
                  <a:pt x="0" y="0"/>
                </a:moveTo>
                <a:lnTo>
                  <a:pt x="6117045" y="0"/>
                </a:lnTo>
              </a:path>
            </a:pathLst>
          </a:custGeom>
          <a:ln w="16510">
            <a:solidFill>
              <a:srgbClr val="6E6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0" y="6848475"/>
            <a:ext cx="6217285" cy="0"/>
          </a:xfrm>
          <a:custGeom>
            <a:avLst/>
            <a:gdLst/>
            <a:ahLst/>
            <a:cxnLst/>
            <a:rect l="l" t="t" r="r" b="b"/>
            <a:pathLst>
              <a:path w="6217285">
                <a:moveTo>
                  <a:pt x="0" y="0"/>
                </a:moveTo>
                <a:lnTo>
                  <a:pt x="6217194" y="0"/>
                </a:lnTo>
              </a:path>
            </a:pathLst>
          </a:custGeom>
          <a:ln w="16509">
            <a:solidFill>
              <a:srgbClr val="6F6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0" y="6856730"/>
            <a:ext cx="6225540" cy="0"/>
          </a:xfrm>
          <a:custGeom>
            <a:avLst/>
            <a:gdLst/>
            <a:ahLst/>
            <a:cxnLst/>
            <a:rect l="l" t="t" r="r" b="b"/>
            <a:pathLst>
              <a:path w="6225540">
                <a:moveTo>
                  <a:pt x="0" y="0"/>
                </a:moveTo>
                <a:lnTo>
                  <a:pt x="6225540" y="0"/>
                </a:lnTo>
              </a:path>
            </a:pathLst>
          </a:custGeom>
          <a:ln w="3175">
            <a:solidFill>
              <a:srgbClr val="7062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898650" y="6021070"/>
            <a:ext cx="580390" cy="462280"/>
          </a:xfrm>
          <a:custGeom>
            <a:avLst/>
            <a:gdLst/>
            <a:ahLst/>
            <a:cxnLst/>
            <a:rect l="l" t="t" r="r" b="b"/>
            <a:pathLst>
              <a:path w="580389" h="462279">
                <a:moveTo>
                  <a:pt x="497720" y="270509"/>
                </a:moveTo>
                <a:lnTo>
                  <a:pt x="303530" y="270509"/>
                </a:lnTo>
                <a:lnTo>
                  <a:pt x="542289" y="462279"/>
                </a:lnTo>
                <a:lnTo>
                  <a:pt x="485139" y="279399"/>
                </a:lnTo>
                <a:lnTo>
                  <a:pt x="497720" y="270509"/>
                </a:lnTo>
                <a:close/>
              </a:path>
              <a:path w="580389" h="462279">
                <a:moveTo>
                  <a:pt x="66039" y="0"/>
                </a:moveTo>
                <a:lnTo>
                  <a:pt x="46989" y="0"/>
                </a:lnTo>
                <a:lnTo>
                  <a:pt x="38100" y="38099"/>
                </a:lnTo>
                <a:lnTo>
                  <a:pt x="0" y="96519"/>
                </a:lnTo>
                <a:lnTo>
                  <a:pt x="104139" y="173989"/>
                </a:lnTo>
                <a:lnTo>
                  <a:pt x="227330" y="289559"/>
                </a:lnTo>
                <a:lnTo>
                  <a:pt x="303530" y="270509"/>
                </a:lnTo>
                <a:lnTo>
                  <a:pt x="497720" y="270509"/>
                </a:lnTo>
                <a:lnTo>
                  <a:pt x="580389" y="212089"/>
                </a:lnTo>
                <a:lnTo>
                  <a:pt x="570230" y="203199"/>
                </a:lnTo>
                <a:lnTo>
                  <a:pt x="532130" y="184149"/>
                </a:lnTo>
                <a:lnTo>
                  <a:pt x="474980" y="144779"/>
                </a:lnTo>
                <a:lnTo>
                  <a:pt x="341630" y="86359"/>
                </a:lnTo>
                <a:lnTo>
                  <a:pt x="274319" y="58419"/>
                </a:lnTo>
                <a:lnTo>
                  <a:pt x="227330" y="38099"/>
                </a:lnTo>
                <a:lnTo>
                  <a:pt x="208280" y="29209"/>
                </a:lnTo>
                <a:lnTo>
                  <a:pt x="151130" y="29209"/>
                </a:lnTo>
                <a:lnTo>
                  <a:pt x="114300" y="19049"/>
                </a:lnTo>
                <a:lnTo>
                  <a:pt x="104139" y="19049"/>
                </a:lnTo>
                <a:lnTo>
                  <a:pt x="85089" y="8889"/>
                </a:lnTo>
                <a:lnTo>
                  <a:pt x="66039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083560" y="6078220"/>
            <a:ext cx="3141345" cy="779780"/>
          </a:xfrm>
          <a:custGeom>
            <a:avLst/>
            <a:gdLst/>
            <a:ahLst/>
            <a:cxnLst/>
            <a:rect l="l" t="t" r="r" b="b"/>
            <a:pathLst>
              <a:path w="3141345" h="779779">
                <a:moveTo>
                  <a:pt x="642509" y="165099"/>
                </a:moveTo>
                <a:lnTo>
                  <a:pt x="95250" y="165099"/>
                </a:lnTo>
                <a:lnTo>
                  <a:pt x="143509" y="213359"/>
                </a:lnTo>
                <a:lnTo>
                  <a:pt x="238760" y="242569"/>
                </a:lnTo>
                <a:lnTo>
                  <a:pt x="332739" y="434339"/>
                </a:lnTo>
                <a:lnTo>
                  <a:pt x="637539" y="570229"/>
                </a:lnTo>
                <a:lnTo>
                  <a:pt x="1234439" y="570229"/>
                </a:lnTo>
                <a:lnTo>
                  <a:pt x="3114402" y="779779"/>
                </a:lnTo>
                <a:lnTo>
                  <a:pt x="3141018" y="779779"/>
                </a:lnTo>
                <a:lnTo>
                  <a:pt x="1073150" y="386079"/>
                </a:lnTo>
                <a:lnTo>
                  <a:pt x="816610" y="252729"/>
                </a:lnTo>
                <a:lnTo>
                  <a:pt x="675639" y="175259"/>
                </a:lnTo>
                <a:lnTo>
                  <a:pt x="642509" y="165099"/>
                </a:lnTo>
                <a:close/>
              </a:path>
              <a:path w="3141345" h="779779">
                <a:moveTo>
                  <a:pt x="152400" y="0"/>
                </a:moveTo>
                <a:lnTo>
                  <a:pt x="57150" y="0"/>
                </a:lnTo>
                <a:lnTo>
                  <a:pt x="19050" y="39369"/>
                </a:lnTo>
                <a:lnTo>
                  <a:pt x="0" y="203199"/>
                </a:lnTo>
                <a:lnTo>
                  <a:pt x="95250" y="165099"/>
                </a:lnTo>
                <a:lnTo>
                  <a:pt x="642509" y="165099"/>
                </a:lnTo>
                <a:lnTo>
                  <a:pt x="580389" y="146049"/>
                </a:lnTo>
                <a:lnTo>
                  <a:pt x="447039" y="97789"/>
                </a:lnTo>
                <a:lnTo>
                  <a:pt x="295910" y="29209"/>
                </a:lnTo>
                <a:lnTo>
                  <a:pt x="219710" y="10159"/>
                </a:lnTo>
                <a:lnTo>
                  <a:pt x="152400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904489" y="6068059"/>
            <a:ext cx="113030" cy="97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357630" y="6098540"/>
            <a:ext cx="255270" cy="260350"/>
          </a:xfrm>
          <a:custGeom>
            <a:avLst/>
            <a:gdLst/>
            <a:ahLst/>
            <a:cxnLst/>
            <a:rect l="l" t="t" r="r" b="b"/>
            <a:pathLst>
              <a:path w="255269" h="260350">
                <a:moveTo>
                  <a:pt x="46989" y="0"/>
                </a:moveTo>
                <a:lnTo>
                  <a:pt x="0" y="0"/>
                </a:lnTo>
                <a:lnTo>
                  <a:pt x="46989" y="86360"/>
                </a:lnTo>
                <a:lnTo>
                  <a:pt x="152400" y="163830"/>
                </a:lnTo>
                <a:lnTo>
                  <a:pt x="255269" y="260350"/>
                </a:lnTo>
                <a:lnTo>
                  <a:pt x="255269" y="251460"/>
                </a:lnTo>
                <a:lnTo>
                  <a:pt x="246379" y="222250"/>
                </a:lnTo>
                <a:lnTo>
                  <a:pt x="227329" y="182880"/>
                </a:lnTo>
                <a:lnTo>
                  <a:pt x="190500" y="154940"/>
                </a:lnTo>
                <a:lnTo>
                  <a:pt x="171450" y="134620"/>
                </a:lnTo>
                <a:lnTo>
                  <a:pt x="161289" y="115570"/>
                </a:lnTo>
                <a:lnTo>
                  <a:pt x="152400" y="96520"/>
                </a:lnTo>
                <a:lnTo>
                  <a:pt x="152400" y="86360"/>
                </a:lnTo>
                <a:lnTo>
                  <a:pt x="180339" y="19050"/>
                </a:lnTo>
                <a:lnTo>
                  <a:pt x="114300" y="10160"/>
                </a:lnTo>
                <a:lnTo>
                  <a:pt x="74929" y="10160"/>
                </a:lnTo>
                <a:lnTo>
                  <a:pt x="46989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120139" y="6117590"/>
            <a:ext cx="93979" cy="977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27380" y="6049009"/>
            <a:ext cx="388620" cy="328930"/>
          </a:xfrm>
          <a:custGeom>
            <a:avLst/>
            <a:gdLst/>
            <a:ahLst/>
            <a:cxnLst/>
            <a:rect l="l" t="t" r="r" b="b"/>
            <a:pathLst>
              <a:path w="388619" h="328929">
                <a:moveTo>
                  <a:pt x="19050" y="0"/>
                </a:moveTo>
                <a:lnTo>
                  <a:pt x="0" y="0"/>
                </a:lnTo>
                <a:lnTo>
                  <a:pt x="0" y="19049"/>
                </a:lnTo>
                <a:lnTo>
                  <a:pt x="92710" y="58419"/>
                </a:lnTo>
                <a:lnTo>
                  <a:pt x="140970" y="106679"/>
                </a:lnTo>
                <a:lnTo>
                  <a:pt x="73660" y="135889"/>
                </a:lnTo>
                <a:lnTo>
                  <a:pt x="121920" y="213359"/>
                </a:lnTo>
                <a:lnTo>
                  <a:pt x="283210" y="328929"/>
                </a:lnTo>
                <a:lnTo>
                  <a:pt x="264160" y="251459"/>
                </a:lnTo>
                <a:lnTo>
                  <a:pt x="226060" y="213359"/>
                </a:lnTo>
                <a:lnTo>
                  <a:pt x="331470" y="135889"/>
                </a:lnTo>
                <a:lnTo>
                  <a:pt x="388620" y="68579"/>
                </a:lnTo>
                <a:lnTo>
                  <a:pt x="369570" y="58419"/>
                </a:lnTo>
                <a:lnTo>
                  <a:pt x="321310" y="39369"/>
                </a:lnTo>
                <a:lnTo>
                  <a:pt x="236220" y="29209"/>
                </a:lnTo>
                <a:lnTo>
                  <a:pt x="226060" y="29209"/>
                </a:lnTo>
                <a:lnTo>
                  <a:pt x="198120" y="19049"/>
                </a:lnTo>
                <a:lnTo>
                  <a:pt x="160020" y="19049"/>
                </a:lnTo>
                <a:lnTo>
                  <a:pt x="140970" y="10159"/>
                </a:lnTo>
                <a:lnTo>
                  <a:pt x="73660" y="10159"/>
                </a:lnTo>
                <a:lnTo>
                  <a:pt x="19050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85800" y="685800"/>
            <a:ext cx="7620000" cy="51841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663" y="216432"/>
            <a:ext cx="8058784" cy="3284854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610870" indent="91440">
              <a:lnSpc>
                <a:spcPts val="3940"/>
              </a:lnSpc>
              <a:spcBef>
                <a:spcPts val="325"/>
              </a:spcBef>
            </a:pPr>
            <a:r>
              <a:rPr sz="3350" b="1" i="1" spc="-55" dirty="0">
                <a:latin typeface="Segoe UI Semibold"/>
                <a:cs typeface="Segoe UI Semibold"/>
              </a:rPr>
              <a:t>The </a:t>
            </a:r>
            <a:r>
              <a:rPr sz="3350" b="1" i="1" spc="-70" dirty="0">
                <a:latin typeface="Segoe UI Semibold"/>
                <a:cs typeface="Segoe UI Semibold"/>
              </a:rPr>
              <a:t>heart's </a:t>
            </a:r>
            <a:r>
              <a:rPr sz="3350" b="1" i="1" spc="-75" dirty="0">
                <a:latin typeface="Segoe UI Semibold"/>
                <a:cs typeface="Segoe UI Semibold"/>
              </a:rPr>
              <a:t>electrical </a:t>
            </a:r>
            <a:r>
              <a:rPr sz="3350" b="1" i="1" spc="-90" dirty="0">
                <a:latin typeface="Segoe UI Semibold"/>
                <a:cs typeface="Segoe UI Semibold"/>
              </a:rPr>
              <a:t>system </a:t>
            </a:r>
            <a:r>
              <a:rPr sz="3350" b="1" i="1" spc="-70" dirty="0">
                <a:latin typeface="Segoe UI Semibold"/>
                <a:cs typeface="Segoe UI Semibold"/>
              </a:rPr>
              <a:t>creates </a:t>
            </a:r>
            <a:r>
              <a:rPr sz="3350" b="1" i="1" spc="-45" dirty="0">
                <a:latin typeface="Segoe UI Semibold"/>
                <a:cs typeface="Segoe UI Semibold"/>
              </a:rPr>
              <a:t>the  </a:t>
            </a:r>
            <a:r>
              <a:rPr sz="3350" b="1" i="1" spc="-65" dirty="0">
                <a:latin typeface="Segoe UI Semibold"/>
                <a:cs typeface="Segoe UI Semibold"/>
              </a:rPr>
              <a:t>signals that </a:t>
            </a:r>
            <a:r>
              <a:rPr sz="3350" b="1" i="1" spc="-80" dirty="0">
                <a:latin typeface="Segoe UI Semibold"/>
                <a:cs typeface="Segoe UI Semibold"/>
              </a:rPr>
              <a:t>tell </a:t>
            </a:r>
            <a:r>
              <a:rPr sz="3350" b="1" i="1" spc="-90" dirty="0">
                <a:latin typeface="Segoe UI Semibold"/>
                <a:cs typeface="Segoe UI Semibold"/>
              </a:rPr>
              <a:t>your </a:t>
            </a:r>
            <a:r>
              <a:rPr sz="3350" b="1" i="1" spc="-50" dirty="0">
                <a:latin typeface="Segoe UI Semibold"/>
                <a:cs typeface="Segoe UI Semibold"/>
              </a:rPr>
              <a:t>heart </a:t>
            </a:r>
            <a:r>
              <a:rPr sz="3350" b="1" i="1" spc="-95" dirty="0">
                <a:latin typeface="Segoe UI Semibold"/>
                <a:cs typeface="Segoe UI Semibold"/>
              </a:rPr>
              <a:t>when </a:t>
            </a:r>
            <a:r>
              <a:rPr sz="3350" b="1" i="1" spc="-5" dirty="0">
                <a:latin typeface="Segoe UI Semibold"/>
                <a:cs typeface="Segoe UI Semibold"/>
              </a:rPr>
              <a:t>to</a:t>
            </a:r>
            <a:r>
              <a:rPr sz="3350" b="1" i="1" spc="-60" dirty="0">
                <a:latin typeface="Segoe UI Semibold"/>
                <a:cs typeface="Segoe UI Semibold"/>
              </a:rPr>
              <a:t> </a:t>
            </a:r>
            <a:r>
              <a:rPr sz="3350" b="1" i="1" spc="-75" dirty="0">
                <a:latin typeface="Segoe UI Semibold"/>
                <a:cs typeface="Segoe UI Semibold"/>
              </a:rPr>
              <a:t>beat.</a:t>
            </a:r>
            <a:endParaRPr sz="3350">
              <a:latin typeface="Segoe UI Semibold"/>
              <a:cs typeface="Segoe UI Semibold"/>
            </a:endParaRPr>
          </a:p>
          <a:p>
            <a:pPr marL="12700" marR="561340">
              <a:lnSpc>
                <a:spcPts val="3840"/>
              </a:lnSpc>
              <a:spcBef>
                <a:spcPts val="745"/>
              </a:spcBef>
            </a:pPr>
            <a:r>
              <a:rPr sz="3350" b="1" i="1" spc="-50" dirty="0">
                <a:latin typeface="Segoe UI Semibold"/>
                <a:cs typeface="Segoe UI Semibold"/>
              </a:rPr>
              <a:t>And </a:t>
            </a:r>
            <a:r>
              <a:rPr sz="3350" b="1" i="1" spc="-90" dirty="0">
                <a:latin typeface="Segoe UI Semibold"/>
                <a:cs typeface="Segoe UI Semibold"/>
              </a:rPr>
              <a:t>your </a:t>
            </a:r>
            <a:r>
              <a:rPr sz="3350" b="1" i="1" spc="-65" dirty="0">
                <a:latin typeface="Segoe UI Semibold"/>
                <a:cs typeface="Segoe UI Semibold"/>
              </a:rPr>
              <a:t>heartbeat </a:t>
            </a:r>
            <a:r>
              <a:rPr sz="3350" b="1" i="1" spc="-30" dirty="0">
                <a:latin typeface="Segoe UI Semibold"/>
                <a:cs typeface="Segoe UI Semibold"/>
              </a:rPr>
              <a:t>is </a:t>
            </a:r>
            <a:r>
              <a:rPr sz="3350" b="1" i="1" spc="-80" dirty="0">
                <a:latin typeface="Segoe UI Semibold"/>
                <a:cs typeface="Segoe UI Semibold"/>
              </a:rPr>
              <a:t>what </a:t>
            </a:r>
            <a:r>
              <a:rPr sz="3350" b="1" i="1" spc="-90" dirty="0">
                <a:latin typeface="Segoe UI Semibold"/>
                <a:cs typeface="Segoe UI Semibold"/>
              </a:rPr>
              <a:t>pumps</a:t>
            </a:r>
            <a:r>
              <a:rPr sz="3350" b="1" i="1" spc="-240" dirty="0">
                <a:latin typeface="Segoe UI Semibold"/>
                <a:cs typeface="Segoe UI Semibold"/>
              </a:rPr>
              <a:t> </a:t>
            </a:r>
            <a:r>
              <a:rPr sz="3350" b="1" i="1" spc="-60" dirty="0">
                <a:latin typeface="Segoe UI Semibold"/>
                <a:cs typeface="Segoe UI Semibold"/>
              </a:rPr>
              <a:t>blood  </a:t>
            </a:r>
            <a:r>
              <a:rPr sz="3350" b="1" i="1" spc="-80" dirty="0">
                <a:latin typeface="Segoe UI Semibold"/>
                <a:cs typeface="Segoe UI Semibold"/>
              </a:rPr>
              <a:t>throughout </a:t>
            </a:r>
            <a:r>
              <a:rPr sz="3350" b="1" i="1" spc="-90" dirty="0">
                <a:latin typeface="Segoe UI Semibold"/>
                <a:cs typeface="Segoe UI Semibold"/>
              </a:rPr>
              <a:t>your</a:t>
            </a:r>
            <a:r>
              <a:rPr sz="3350" b="1" i="1" spc="-30" dirty="0">
                <a:latin typeface="Segoe UI Semibold"/>
                <a:cs typeface="Segoe UI Semibold"/>
              </a:rPr>
              <a:t> </a:t>
            </a:r>
            <a:r>
              <a:rPr sz="3350" b="1" i="1" spc="-125" dirty="0">
                <a:latin typeface="Segoe UI Semibold"/>
                <a:cs typeface="Segoe UI Semibold"/>
              </a:rPr>
              <a:t>body.</a:t>
            </a:r>
            <a:endParaRPr sz="335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3350" b="1" i="1" spc="-50" dirty="0">
                <a:latin typeface="Segoe UI Semibold"/>
                <a:cs typeface="Segoe UI Semibold"/>
              </a:rPr>
              <a:t>The </a:t>
            </a:r>
            <a:r>
              <a:rPr sz="3350" b="1" i="1" spc="-70" dirty="0">
                <a:latin typeface="Segoe UI Semibold"/>
                <a:cs typeface="Segoe UI Semibold"/>
              </a:rPr>
              <a:t>heart's </a:t>
            </a:r>
            <a:r>
              <a:rPr sz="3350" b="1" i="1" spc="-75" dirty="0">
                <a:latin typeface="Segoe UI Semibold"/>
                <a:cs typeface="Segoe UI Semibold"/>
              </a:rPr>
              <a:t>electrical</a:t>
            </a:r>
            <a:r>
              <a:rPr sz="3350" b="1" i="1" spc="-80" dirty="0">
                <a:latin typeface="Segoe UI Semibold"/>
                <a:cs typeface="Segoe UI Semibold"/>
              </a:rPr>
              <a:t> </a:t>
            </a:r>
            <a:r>
              <a:rPr sz="3350" b="1" i="1" spc="-85" dirty="0">
                <a:latin typeface="Segoe UI Semibold"/>
                <a:cs typeface="Segoe UI Semibold"/>
              </a:rPr>
              <a:t>system</a:t>
            </a:r>
            <a:endParaRPr sz="335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3350" b="1" i="1" spc="-35" dirty="0">
                <a:latin typeface="Segoe UI Semibold"/>
                <a:cs typeface="Segoe UI Semibold"/>
              </a:rPr>
              <a:t>is </a:t>
            </a:r>
            <a:r>
              <a:rPr sz="3350" b="1" i="1" spc="-55" dirty="0">
                <a:latin typeface="Segoe UI Semibold"/>
                <a:cs typeface="Segoe UI Semibold"/>
              </a:rPr>
              <a:t>also </a:t>
            </a:r>
            <a:r>
              <a:rPr sz="3350" b="1" i="1" spc="-50" dirty="0">
                <a:latin typeface="Segoe UI Semibold"/>
                <a:cs typeface="Segoe UI Semibold"/>
              </a:rPr>
              <a:t>called </a:t>
            </a:r>
            <a:r>
              <a:rPr sz="3350" b="1" i="1" spc="-45" dirty="0">
                <a:latin typeface="Segoe UI Semibold"/>
                <a:cs typeface="Segoe UI Semibold"/>
              </a:rPr>
              <a:t>the </a:t>
            </a:r>
            <a:r>
              <a:rPr sz="3350" b="1" i="1" spc="-70" dirty="0">
                <a:latin typeface="Segoe UI Semibold"/>
                <a:cs typeface="Segoe UI Semibold"/>
              </a:rPr>
              <a:t>cardiac </a:t>
            </a:r>
            <a:r>
              <a:rPr sz="3350" b="1" i="1" spc="-80" dirty="0">
                <a:latin typeface="Segoe UI Semibold"/>
                <a:cs typeface="Segoe UI Semibold"/>
              </a:rPr>
              <a:t>conduction</a:t>
            </a:r>
            <a:r>
              <a:rPr sz="3350" b="1" i="1" spc="-550" dirty="0">
                <a:latin typeface="Segoe UI Semibold"/>
                <a:cs typeface="Segoe UI Semibold"/>
              </a:rPr>
              <a:t> </a:t>
            </a:r>
            <a:r>
              <a:rPr sz="3350" b="1" i="1" spc="-65" dirty="0">
                <a:latin typeface="Segoe UI Semibold"/>
                <a:cs typeface="Segoe UI Semibold"/>
              </a:rPr>
              <a:t>system</a:t>
            </a:r>
            <a:r>
              <a:rPr sz="3200" b="1" spc="-65" dirty="0">
                <a:latin typeface="Segoe UI Semibold"/>
                <a:cs typeface="Segoe UI Semibold"/>
              </a:rPr>
              <a:t>.</a:t>
            </a:r>
            <a:endParaRPr sz="320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91200" y="3759200"/>
            <a:ext cx="2819400" cy="284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pPr marL="25400">
                <a:lnSpc>
                  <a:spcPts val="1425"/>
                </a:lnSpc>
              </a:pPr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4984" y="6057265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5">
                <a:moveTo>
                  <a:pt x="0" y="0"/>
                </a:moveTo>
                <a:lnTo>
                  <a:pt x="209681" y="0"/>
                </a:lnTo>
              </a:path>
            </a:pathLst>
          </a:custGeom>
          <a:ln w="11429">
            <a:solidFill>
              <a:srgbClr val="4735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19190" y="6051550"/>
            <a:ext cx="88900" cy="11430"/>
          </a:xfrm>
          <a:custGeom>
            <a:avLst/>
            <a:gdLst/>
            <a:ahLst/>
            <a:cxnLst/>
            <a:rect l="l" t="t" r="r" b="b"/>
            <a:pathLst>
              <a:path w="88900" h="11429">
                <a:moveTo>
                  <a:pt x="72208" y="0"/>
                </a:moveTo>
                <a:lnTo>
                  <a:pt x="15544" y="0"/>
                </a:lnTo>
                <a:lnTo>
                  <a:pt x="0" y="11429"/>
                </a:lnTo>
                <a:lnTo>
                  <a:pt x="88537" y="11429"/>
                </a:lnTo>
                <a:lnTo>
                  <a:pt x="72208" y="0"/>
                </a:lnTo>
                <a:close/>
              </a:path>
            </a:pathLst>
          </a:custGeom>
          <a:solidFill>
            <a:srgbClr val="4735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7340" y="6068695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0" y="0"/>
                </a:moveTo>
                <a:lnTo>
                  <a:pt x="247404" y="0"/>
                </a:lnTo>
              </a:path>
            </a:pathLst>
          </a:custGeom>
          <a:ln w="11429">
            <a:solidFill>
              <a:srgbClr val="4836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03645" y="606869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410" y="0"/>
                </a:lnTo>
              </a:path>
            </a:pathLst>
          </a:custGeom>
          <a:ln w="11429">
            <a:solidFill>
              <a:srgbClr val="4836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96173" y="6084570"/>
            <a:ext cx="278130" cy="0"/>
          </a:xfrm>
          <a:custGeom>
            <a:avLst/>
            <a:gdLst/>
            <a:ahLst/>
            <a:cxnLst/>
            <a:rect l="l" t="t" r="r" b="b"/>
            <a:pathLst>
              <a:path w="278129">
                <a:moveTo>
                  <a:pt x="0" y="0"/>
                </a:moveTo>
                <a:lnTo>
                  <a:pt x="277529" y="0"/>
                </a:lnTo>
              </a:path>
            </a:pathLst>
          </a:custGeom>
          <a:ln w="3175">
            <a:solidFill>
              <a:srgbClr val="483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07815" y="6078854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848" y="0"/>
                </a:lnTo>
              </a:path>
            </a:pathLst>
          </a:custGeom>
          <a:ln w="8890">
            <a:solidFill>
              <a:srgbClr val="483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8875" y="6073775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>
                <a:moveTo>
                  <a:pt x="0" y="0"/>
                </a:moveTo>
                <a:lnTo>
                  <a:pt x="245308" y="0"/>
                </a:lnTo>
              </a:path>
            </a:pathLst>
          </a:custGeom>
          <a:ln w="3175">
            <a:solidFill>
              <a:srgbClr val="483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88100" y="607949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283" y="0"/>
                </a:lnTo>
              </a:path>
            </a:pathLst>
          </a:custGeom>
          <a:ln w="12700">
            <a:solidFill>
              <a:srgbClr val="4837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77123" y="6084570"/>
            <a:ext cx="306705" cy="11430"/>
          </a:xfrm>
          <a:custGeom>
            <a:avLst/>
            <a:gdLst/>
            <a:ahLst/>
            <a:cxnLst/>
            <a:rect l="l" t="t" r="r" b="b"/>
            <a:pathLst>
              <a:path w="306704" h="11429">
                <a:moveTo>
                  <a:pt x="0" y="11429"/>
                </a:moveTo>
                <a:lnTo>
                  <a:pt x="306657" y="11429"/>
                </a:lnTo>
                <a:lnTo>
                  <a:pt x="306657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493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73358" y="6095365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633" y="0"/>
                </a:lnTo>
              </a:path>
            </a:pathLst>
          </a:custGeom>
          <a:ln w="3175">
            <a:solidFill>
              <a:srgbClr val="493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82918" y="6089650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5">
                <a:moveTo>
                  <a:pt x="0" y="0"/>
                </a:moveTo>
                <a:lnTo>
                  <a:pt x="162908" y="0"/>
                </a:lnTo>
              </a:path>
            </a:pathLst>
          </a:custGeom>
          <a:ln w="10160">
            <a:solidFill>
              <a:srgbClr val="493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59046" y="6106795"/>
            <a:ext cx="334645" cy="0"/>
          </a:xfrm>
          <a:custGeom>
            <a:avLst/>
            <a:gdLst/>
            <a:ahLst/>
            <a:cxnLst/>
            <a:rect l="l" t="t" r="r" b="b"/>
            <a:pathLst>
              <a:path w="334645">
                <a:moveTo>
                  <a:pt x="0" y="0"/>
                </a:moveTo>
                <a:lnTo>
                  <a:pt x="334251" y="0"/>
                </a:lnTo>
              </a:path>
            </a:pathLst>
          </a:custGeom>
          <a:ln w="3175">
            <a:solidFill>
              <a:srgbClr val="4A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69715" y="6094729"/>
            <a:ext cx="318135" cy="11430"/>
          </a:xfrm>
          <a:custGeom>
            <a:avLst/>
            <a:gdLst/>
            <a:ahLst/>
            <a:cxnLst/>
            <a:rect l="l" t="t" r="r" b="b"/>
            <a:pathLst>
              <a:path w="318135" h="11429">
                <a:moveTo>
                  <a:pt x="0" y="11430"/>
                </a:moveTo>
                <a:lnTo>
                  <a:pt x="317984" y="11430"/>
                </a:lnTo>
                <a:lnTo>
                  <a:pt x="317984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4A39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22968" y="6101079"/>
            <a:ext cx="248285" cy="0"/>
          </a:xfrm>
          <a:custGeom>
            <a:avLst/>
            <a:gdLst/>
            <a:ahLst/>
            <a:cxnLst/>
            <a:rect l="l" t="t" r="r" b="b"/>
            <a:pathLst>
              <a:path w="248285">
                <a:moveTo>
                  <a:pt x="0" y="0"/>
                </a:moveTo>
                <a:lnTo>
                  <a:pt x="248258" y="0"/>
                </a:lnTo>
              </a:path>
            </a:pathLst>
          </a:custGeom>
          <a:ln w="12700">
            <a:solidFill>
              <a:srgbClr val="4A3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39615" y="6111875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3200" y="0"/>
                </a:lnTo>
              </a:path>
            </a:pathLst>
          </a:custGeom>
          <a:ln w="11430">
            <a:solidFill>
              <a:srgbClr val="4B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80535" y="6111875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0" y="0"/>
                </a:moveTo>
                <a:lnTo>
                  <a:pt x="305205" y="0"/>
                </a:lnTo>
              </a:path>
            </a:pathLst>
          </a:custGeom>
          <a:ln w="11430">
            <a:solidFill>
              <a:srgbClr val="4B3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44240" y="6115050"/>
            <a:ext cx="22225" cy="2540"/>
          </a:xfrm>
          <a:custGeom>
            <a:avLst/>
            <a:gdLst/>
            <a:ahLst/>
            <a:cxnLst/>
            <a:rect l="l" t="t" r="r" b="b"/>
            <a:pathLst>
              <a:path w="22225" h="2539">
                <a:moveTo>
                  <a:pt x="12849" y="0"/>
                </a:moveTo>
                <a:lnTo>
                  <a:pt x="0" y="2540"/>
                </a:lnTo>
                <a:lnTo>
                  <a:pt x="21814" y="2540"/>
                </a:lnTo>
                <a:lnTo>
                  <a:pt x="12849" y="0"/>
                </a:lnTo>
                <a:close/>
              </a:path>
            </a:pathLst>
          </a:custGeom>
          <a:solidFill>
            <a:srgbClr val="4B3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19041" y="6123304"/>
            <a:ext cx="394335" cy="0"/>
          </a:xfrm>
          <a:custGeom>
            <a:avLst/>
            <a:gdLst/>
            <a:ahLst/>
            <a:cxnLst/>
            <a:rect l="l" t="t" r="r" b="b"/>
            <a:pathLst>
              <a:path w="394335">
                <a:moveTo>
                  <a:pt x="0" y="0"/>
                </a:moveTo>
                <a:lnTo>
                  <a:pt x="393852" y="0"/>
                </a:lnTo>
              </a:path>
            </a:pathLst>
          </a:custGeom>
          <a:ln w="11429">
            <a:solidFill>
              <a:srgbClr val="4C3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32798" y="6123304"/>
            <a:ext cx="369570" cy="0"/>
          </a:xfrm>
          <a:custGeom>
            <a:avLst/>
            <a:gdLst/>
            <a:ahLst/>
            <a:cxnLst/>
            <a:rect l="l" t="t" r="r" b="b"/>
            <a:pathLst>
              <a:path w="369570">
                <a:moveTo>
                  <a:pt x="0" y="0"/>
                </a:moveTo>
                <a:lnTo>
                  <a:pt x="369271" y="0"/>
                </a:lnTo>
              </a:path>
            </a:pathLst>
          </a:custGeom>
          <a:ln w="11429">
            <a:solidFill>
              <a:srgbClr val="4C3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86418" y="6123304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77" y="0"/>
                </a:lnTo>
              </a:path>
            </a:pathLst>
          </a:custGeom>
          <a:ln w="11429">
            <a:solidFill>
              <a:srgbClr val="4C3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16115" y="6127750"/>
            <a:ext cx="2501265" cy="12700"/>
          </a:xfrm>
          <a:custGeom>
            <a:avLst/>
            <a:gdLst/>
            <a:ahLst/>
            <a:cxnLst/>
            <a:rect l="l" t="t" r="r" b="b"/>
            <a:pathLst>
              <a:path w="2501265" h="12700">
                <a:moveTo>
                  <a:pt x="495659" y="0"/>
                </a:moveTo>
                <a:lnTo>
                  <a:pt x="105212" y="0"/>
                </a:lnTo>
                <a:lnTo>
                  <a:pt x="86924" y="10159"/>
                </a:lnTo>
                <a:lnTo>
                  <a:pt x="10724" y="10159"/>
                </a:lnTo>
                <a:lnTo>
                  <a:pt x="0" y="12700"/>
                </a:lnTo>
                <a:lnTo>
                  <a:pt x="506857" y="12700"/>
                </a:lnTo>
                <a:lnTo>
                  <a:pt x="495659" y="0"/>
                </a:lnTo>
                <a:close/>
              </a:path>
              <a:path w="2501265" h="12700">
                <a:moveTo>
                  <a:pt x="2484140" y="0"/>
                </a:moveTo>
                <a:lnTo>
                  <a:pt x="2121987" y="0"/>
                </a:lnTo>
                <a:lnTo>
                  <a:pt x="2079554" y="10159"/>
                </a:lnTo>
                <a:lnTo>
                  <a:pt x="1833174" y="10159"/>
                </a:lnTo>
                <a:lnTo>
                  <a:pt x="1828890" y="12700"/>
                </a:lnTo>
                <a:lnTo>
                  <a:pt x="2500718" y="12700"/>
                </a:lnTo>
                <a:lnTo>
                  <a:pt x="2498654" y="10159"/>
                </a:lnTo>
                <a:lnTo>
                  <a:pt x="2484140" y="0"/>
                </a:lnTo>
                <a:close/>
              </a:path>
              <a:path w="2501265" h="12700">
                <a:moveTo>
                  <a:pt x="785797" y="0"/>
                </a:moveTo>
                <a:lnTo>
                  <a:pt x="676727" y="0"/>
                </a:lnTo>
                <a:lnTo>
                  <a:pt x="612480" y="12700"/>
                </a:lnTo>
                <a:lnTo>
                  <a:pt x="830621" y="12700"/>
                </a:lnTo>
                <a:lnTo>
                  <a:pt x="785797" y="0"/>
                </a:lnTo>
                <a:close/>
              </a:path>
            </a:pathLst>
          </a:custGeom>
          <a:solidFill>
            <a:srgbClr val="4C3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76833" y="6149975"/>
            <a:ext cx="554990" cy="0"/>
          </a:xfrm>
          <a:custGeom>
            <a:avLst/>
            <a:gdLst/>
            <a:ahLst/>
            <a:cxnLst/>
            <a:rect l="l" t="t" r="r" b="b"/>
            <a:pathLst>
              <a:path w="554989">
                <a:moveTo>
                  <a:pt x="0" y="0"/>
                </a:moveTo>
                <a:lnTo>
                  <a:pt x="554537" y="0"/>
                </a:lnTo>
              </a:path>
            </a:pathLst>
          </a:custGeom>
          <a:ln w="3175">
            <a:solidFill>
              <a:srgbClr val="4D3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00029" y="6144259"/>
            <a:ext cx="526415" cy="0"/>
          </a:xfrm>
          <a:custGeom>
            <a:avLst/>
            <a:gdLst/>
            <a:ahLst/>
            <a:cxnLst/>
            <a:rect l="l" t="t" r="r" b="b"/>
            <a:pathLst>
              <a:path w="526414">
                <a:moveTo>
                  <a:pt x="0" y="0"/>
                </a:moveTo>
                <a:lnTo>
                  <a:pt x="526303" y="0"/>
                </a:lnTo>
              </a:path>
            </a:pathLst>
          </a:custGeom>
          <a:ln w="10159">
            <a:solidFill>
              <a:srgbClr val="4D3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27870" y="6144895"/>
            <a:ext cx="697230" cy="0"/>
          </a:xfrm>
          <a:custGeom>
            <a:avLst/>
            <a:gdLst/>
            <a:ahLst/>
            <a:cxnLst/>
            <a:rect l="l" t="t" r="r" b="b"/>
            <a:pathLst>
              <a:path w="697229">
                <a:moveTo>
                  <a:pt x="0" y="0"/>
                </a:moveTo>
                <a:lnTo>
                  <a:pt x="697218" y="0"/>
                </a:lnTo>
              </a:path>
            </a:pathLst>
          </a:custGeom>
          <a:ln w="11429">
            <a:solidFill>
              <a:srgbClr val="4D3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77198" y="6144895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0" y="0"/>
                </a:moveTo>
                <a:lnTo>
                  <a:pt x="305397" y="0"/>
                </a:lnTo>
              </a:path>
            </a:pathLst>
          </a:custGeom>
          <a:ln w="11429">
            <a:solidFill>
              <a:srgbClr val="4D3C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43654" y="6149340"/>
            <a:ext cx="2590800" cy="12700"/>
          </a:xfrm>
          <a:custGeom>
            <a:avLst/>
            <a:gdLst/>
            <a:ahLst/>
            <a:cxnLst/>
            <a:rect l="l" t="t" r="r" b="b"/>
            <a:pathLst>
              <a:path w="2590800" h="12700">
                <a:moveTo>
                  <a:pt x="587156" y="0"/>
                </a:moveTo>
                <a:lnTo>
                  <a:pt x="34925" y="0"/>
                </a:lnTo>
                <a:lnTo>
                  <a:pt x="0" y="12700"/>
                </a:lnTo>
                <a:lnTo>
                  <a:pt x="970989" y="12700"/>
                </a:lnTo>
                <a:lnTo>
                  <a:pt x="965835" y="8890"/>
                </a:lnTo>
                <a:lnTo>
                  <a:pt x="594995" y="8890"/>
                </a:lnTo>
                <a:lnTo>
                  <a:pt x="587156" y="0"/>
                </a:lnTo>
                <a:close/>
              </a:path>
              <a:path w="2590800" h="12700">
                <a:moveTo>
                  <a:pt x="934458" y="0"/>
                </a:moveTo>
                <a:lnTo>
                  <a:pt x="639967" y="0"/>
                </a:lnTo>
                <a:lnTo>
                  <a:pt x="594995" y="8890"/>
                </a:lnTo>
                <a:lnTo>
                  <a:pt x="965835" y="8890"/>
                </a:lnTo>
                <a:lnTo>
                  <a:pt x="934458" y="0"/>
                </a:lnTo>
                <a:close/>
              </a:path>
              <a:path w="2590800" h="12700">
                <a:moveTo>
                  <a:pt x="2580401" y="0"/>
                </a:moveTo>
                <a:lnTo>
                  <a:pt x="1886357" y="0"/>
                </a:lnTo>
                <a:lnTo>
                  <a:pt x="1864938" y="12700"/>
                </a:lnTo>
                <a:lnTo>
                  <a:pt x="2590720" y="12700"/>
                </a:lnTo>
                <a:lnTo>
                  <a:pt x="2580401" y="0"/>
                </a:lnTo>
                <a:close/>
              </a:path>
            </a:pathLst>
          </a:custGeom>
          <a:solidFill>
            <a:srgbClr val="4E3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17223" y="6171565"/>
            <a:ext cx="1010919" cy="0"/>
          </a:xfrm>
          <a:custGeom>
            <a:avLst/>
            <a:gdLst/>
            <a:ahLst/>
            <a:cxnLst/>
            <a:rect l="l" t="t" r="r" b="b"/>
            <a:pathLst>
              <a:path w="1010920">
                <a:moveTo>
                  <a:pt x="0" y="0"/>
                </a:moveTo>
                <a:lnTo>
                  <a:pt x="1010308" y="0"/>
                </a:lnTo>
              </a:path>
            </a:pathLst>
          </a:custGeom>
          <a:ln w="3809">
            <a:solidFill>
              <a:srgbClr val="4F3E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34923" y="6165215"/>
            <a:ext cx="984250" cy="0"/>
          </a:xfrm>
          <a:custGeom>
            <a:avLst/>
            <a:gdLst/>
            <a:ahLst/>
            <a:cxnLst/>
            <a:rect l="l" t="t" r="r" b="b"/>
            <a:pathLst>
              <a:path w="984250">
                <a:moveTo>
                  <a:pt x="0" y="0"/>
                </a:moveTo>
                <a:lnTo>
                  <a:pt x="984016" y="0"/>
                </a:lnTo>
              </a:path>
            </a:pathLst>
          </a:custGeom>
          <a:ln w="8890">
            <a:solidFill>
              <a:srgbClr val="4F3E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89315" y="6167120"/>
            <a:ext cx="754380" cy="0"/>
          </a:xfrm>
          <a:custGeom>
            <a:avLst/>
            <a:gdLst/>
            <a:ahLst/>
            <a:cxnLst/>
            <a:rect l="l" t="t" r="r" b="b"/>
            <a:pathLst>
              <a:path w="754379">
                <a:moveTo>
                  <a:pt x="0" y="0"/>
                </a:moveTo>
                <a:lnTo>
                  <a:pt x="754346" y="0"/>
                </a:lnTo>
              </a:path>
            </a:pathLst>
          </a:custGeom>
          <a:ln w="12700">
            <a:solidFill>
              <a:srgbClr val="4F3E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88012" y="6181725"/>
            <a:ext cx="1052195" cy="0"/>
          </a:xfrm>
          <a:custGeom>
            <a:avLst/>
            <a:gdLst/>
            <a:ahLst/>
            <a:cxnLst/>
            <a:rect l="l" t="t" r="r" b="b"/>
            <a:pathLst>
              <a:path w="1052195">
                <a:moveTo>
                  <a:pt x="0" y="0"/>
                </a:moveTo>
                <a:lnTo>
                  <a:pt x="1051667" y="0"/>
                </a:lnTo>
              </a:path>
            </a:pathLst>
          </a:custGeom>
          <a:ln w="3810">
            <a:solidFill>
              <a:srgbClr val="4F3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04443" y="6176009"/>
            <a:ext cx="1029335" cy="0"/>
          </a:xfrm>
          <a:custGeom>
            <a:avLst/>
            <a:gdLst/>
            <a:ahLst/>
            <a:cxnLst/>
            <a:rect l="l" t="t" r="r" b="b"/>
            <a:pathLst>
              <a:path w="1029335">
                <a:moveTo>
                  <a:pt x="0" y="0"/>
                </a:moveTo>
                <a:lnTo>
                  <a:pt x="1029101" y="0"/>
                </a:lnTo>
              </a:path>
            </a:pathLst>
          </a:custGeom>
          <a:ln w="7619">
            <a:solidFill>
              <a:srgbClr val="4F3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72180" y="6177915"/>
            <a:ext cx="779780" cy="0"/>
          </a:xfrm>
          <a:custGeom>
            <a:avLst/>
            <a:gdLst/>
            <a:ahLst/>
            <a:cxnLst/>
            <a:rect l="l" t="t" r="r" b="b"/>
            <a:pathLst>
              <a:path w="779779">
                <a:moveTo>
                  <a:pt x="0" y="0"/>
                </a:moveTo>
                <a:lnTo>
                  <a:pt x="779737" y="0"/>
                </a:lnTo>
              </a:path>
            </a:pathLst>
          </a:custGeom>
          <a:ln w="11429">
            <a:solidFill>
              <a:srgbClr val="4F3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59297" y="6192520"/>
            <a:ext cx="1086485" cy="0"/>
          </a:xfrm>
          <a:custGeom>
            <a:avLst/>
            <a:gdLst/>
            <a:ahLst/>
            <a:cxnLst/>
            <a:rect l="l" t="t" r="r" b="b"/>
            <a:pathLst>
              <a:path w="1086485">
                <a:moveTo>
                  <a:pt x="0" y="0"/>
                </a:moveTo>
                <a:lnTo>
                  <a:pt x="1085940" y="0"/>
                </a:lnTo>
              </a:path>
            </a:pathLst>
          </a:custGeom>
          <a:ln w="5079">
            <a:solidFill>
              <a:srgbClr val="503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75233" y="618617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735" y="0"/>
                </a:lnTo>
              </a:path>
            </a:pathLst>
          </a:custGeom>
          <a:ln w="7620">
            <a:solidFill>
              <a:srgbClr val="503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52902" y="6188709"/>
            <a:ext cx="808355" cy="0"/>
          </a:xfrm>
          <a:custGeom>
            <a:avLst/>
            <a:gdLst/>
            <a:ahLst/>
            <a:cxnLst/>
            <a:rect l="l" t="t" r="r" b="b"/>
            <a:pathLst>
              <a:path w="808354">
                <a:moveTo>
                  <a:pt x="0" y="0"/>
                </a:moveTo>
                <a:lnTo>
                  <a:pt x="808301" y="0"/>
                </a:lnTo>
              </a:path>
            </a:pathLst>
          </a:custGeom>
          <a:ln w="12700">
            <a:solidFill>
              <a:srgbClr val="503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34386" y="6199504"/>
            <a:ext cx="1117600" cy="0"/>
          </a:xfrm>
          <a:custGeom>
            <a:avLst/>
            <a:gdLst/>
            <a:ahLst/>
            <a:cxnLst/>
            <a:rect l="l" t="t" r="r" b="b"/>
            <a:pathLst>
              <a:path w="1117600">
                <a:moveTo>
                  <a:pt x="0" y="0"/>
                </a:moveTo>
                <a:lnTo>
                  <a:pt x="1117391" y="0"/>
                </a:lnTo>
              </a:path>
            </a:pathLst>
          </a:custGeom>
          <a:ln w="11429">
            <a:solidFill>
              <a:srgbClr val="514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35767" y="6199504"/>
            <a:ext cx="833755" cy="0"/>
          </a:xfrm>
          <a:custGeom>
            <a:avLst/>
            <a:gdLst/>
            <a:ahLst/>
            <a:cxnLst/>
            <a:rect l="l" t="t" r="r" b="b"/>
            <a:pathLst>
              <a:path w="833754">
                <a:moveTo>
                  <a:pt x="0" y="0"/>
                </a:moveTo>
                <a:lnTo>
                  <a:pt x="833692" y="0"/>
                </a:lnTo>
              </a:path>
            </a:pathLst>
          </a:custGeom>
          <a:ln w="11429">
            <a:solidFill>
              <a:srgbClr val="514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11965" y="6210934"/>
            <a:ext cx="1146175" cy="0"/>
          </a:xfrm>
          <a:custGeom>
            <a:avLst/>
            <a:gdLst/>
            <a:ahLst/>
            <a:cxnLst/>
            <a:rect l="l" t="t" r="r" b="b"/>
            <a:pathLst>
              <a:path w="1146175">
                <a:moveTo>
                  <a:pt x="0" y="0"/>
                </a:moveTo>
                <a:lnTo>
                  <a:pt x="1145696" y="0"/>
                </a:lnTo>
              </a:path>
            </a:pathLst>
          </a:custGeom>
          <a:ln w="11429">
            <a:solidFill>
              <a:srgbClr val="524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16489" y="6210934"/>
            <a:ext cx="862330" cy="0"/>
          </a:xfrm>
          <a:custGeom>
            <a:avLst/>
            <a:gdLst/>
            <a:ahLst/>
            <a:cxnLst/>
            <a:rect l="l" t="t" r="r" b="b"/>
            <a:pathLst>
              <a:path w="862329">
                <a:moveTo>
                  <a:pt x="0" y="0"/>
                </a:moveTo>
                <a:lnTo>
                  <a:pt x="862256" y="0"/>
                </a:lnTo>
              </a:path>
            </a:pathLst>
          </a:custGeom>
          <a:ln w="11429">
            <a:solidFill>
              <a:srgbClr val="524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93636" y="6225540"/>
            <a:ext cx="1169035" cy="0"/>
          </a:xfrm>
          <a:custGeom>
            <a:avLst/>
            <a:gdLst/>
            <a:ahLst/>
            <a:cxnLst/>
            <a:rect l="l" t="t" r="r" b="b"/>
            <a:pathLst>
              <a:path w="1169035">
                <a:moveTo>
                  <a:pt x="0" y="0"/>
                </a:moveTo>
                <a:lnTo>
                  <a:pt x="1168602" y="0"/>
                </a:lnTo>
              </a:path>
            </a:pathLst>
          </a:custGeom>
          <a:ln w="5079">
            <a:solidFill>
              <a:srgbClr val="53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06983" y="6219190"/>
            <a:ext cx="1152525" cy="0"/>
          </a:xfrm>
          <a:custGeom>
            <a:avLst/>
            <a:gdLst/>
            <a:ahLst/>
            <a:cxnLst/>
            <a:rect l="l" t="t" r="r" b="b"/>
            <a:pathLst>
              <a:path w="1152525">
                <a:moveTo>
                  <a:pt x="0" y="0"/>
                </a:moveTo>
                <a:lnTo>
                  <a:pt x="1151986" y="0"/>
                </a:lnTo>
              </a:path>
            </a:pathLst>
          </a:custGeom>
          <a:ln w="7620">
            <a:solidFill>
              <a:srgbClr val="53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98547" y="6225540"/>
            <a:ext cx="887730" cy="0"/>
          </a:xfrm>
          <a:custGeom>
            <a:avLst/>
            <a:gdLst/>
            <a:ahLst/>
            <a:cxnLst/>
            <a:rect l="l" t="t" r="r" b="b"/>
            <a:pathLst>
              <a:path w="887729">
                <a:moveTo>
                  <a:pt x="0" y="0"/>
                </a:moveTo>
                <a:lnTo>
                  <a:pt x="887421" y="0"/>
                </a:lnTo>
              </a:path>
            </a:pathLst>
          </a:custGeom>
          <a:ln w="5079">
            <a:solidFill>
              <a:srgbClr val="53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12205" y="6219190"/>
            <a:ext cx="868680" cy="0"/>
          </a:xfrm>
          <a:custGeom>
            <a:avLst/>
            <a:gdLst/>
            <a:ahLst/>
            <a:cxnLst/>
            <a:rect l="l" t="t" r="r" b="b"/>
            <a:pathLst>
              <a:path w="868679">
                <a:moveTo>
                  <a:pt x="0" y="0"/>
                </a:moveTo>
                <a:lnTo>
                  <a:pt x="868604" y="0"/>
                </a:lnTo>
              </a:path>
            </a:pathLst>
          </a:custGeom>
          <a:ln w="7620">
            <a:solidFill>
              <a:srgbClr val="53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64267" y="6232525"/>
            <a:ext cx="1204595" cy="0"/>
          </a:xfrm>
          <a:custGeom>
            <a:avLst/>
            <a:gdLst/>
            <a:ahLst/>
            <a:cxnLst/>
            <a:rect l="l" t="t" r="r" b="b"/>
            <a:pathLst>
              <a:path w="1204595">
                <a:moveTo>
                  <a:pt x="0" y="0"/>
                </a:moveTo>
                <a:lnTo>
                  <a:pt x="1204510" y="0"/>
                </a:lnTo>
              </a:path>
            </a:pathLst>
          </a:custGeom>
          <a:ln w="11430">
            <a:solidFill>
              <a:srgbClr val="534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62384" y="6232525"/>
            <a:ext cx="934085" cy="0"/>
          </a:xfrm>
          <a:custGeom>
            <a:avLst/>
            <a:gdLst/>
            <a:ahLst/>
            <a:cxnLst/>
            <a:rect l="l" t="t" r="r" b="b"/>
            <a:pathLst>
              <a:path w="934085">
                <a:moveTo>
                  <a:pt x="0" y="0"/>
                </a:moveTo>
                <a:lnTo>
                  <a:pt x="933903" y="0"/>
                </a:lnTo>
              </a:path>
            </a:pathLst>
          </a:custGeom>
          <a:ln w="11430">
            <a:solidFill>
              <a:srgbClr val="534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41583" y="6246495"/>
            <a:ext cx="1231900" cy="0"/>
          </a:xfrm>
          <a:custGeom>
            <a:avLst/>
            <a:gdLst/>
            <a:ahLst/>
            <a:cxnLst/>
            <a:rect l="l" t="t" r="r" b="b"/>
            <a:pathLst>
              <a:path w="1231900">
                <a:moveTo>
                  <a:pt x="0" y="0"/>
                </a:moveTo>
                <a:lnTo>
                  <a:pt x="1231443" y="0"/>
                </a:lnTo>
              </a:path>
            </a:pathLst>
          </a:custGeom>
          <a:ln w="6350">
            <a:solidFill>
              <a:srgbClr val="5444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59862" y="6240145"/>
            <a:ext cx="1210310" cy="0"/>
          </a:xfrm>
          <a:custGeom>
            <a:avLst/>
            <a:gdLst/>
            <a:ahLst/>
            <a:cxnLst/>
            <a:rect l="l" t="t" r="r" b="b"/>
            <a:pathLst>
              <a:path w="1210310">
                <a:moveTo>
                  <a:pt x="0" y="0"/>
                </a:moveTo>
                <a:lnTo>
                  <a:pt x="1209896" y="0"/>
                </a:lnTo>
              </a:path>
            </a:pathLst>
          </a:custGeom>
          <a:ln w="6350">
            <a:solidFill>
              <a:srgbClr val="5444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29838" y="6243320"/>
            <a:ext cx="975994" cy="0"/>
          </a:xfrm>
          <a:custGeom>
            <a:avLst/>
            <a:gdLst/>
            <a:ahLst/>
            <a:cxnLst/>
            <a:rect l="l" t="t" r="r" b="b"/>
            <a:pathLst>
              <a:path w="975995">
                <a:moveTo>
                  <a:pt x="0" y="0"/>
                </a:moveTo>
                <a:lnTo>
                  <a:pt x="975736" y="0"/>
                </a:lnTo>
              </a:path>
            </a:pathLst>
          </a:custGeom>
          <a:ln w="12700">
            <a:solidFill>
              <a:srgbClr val="5444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10927" y="6257290"/>
            <a:ext cx="1268095" cy="0"/>
          </a:xfrm>
          <a:custGeom>
            <a:avLst/>
            <a:gdLst/>
            <a:ahLst/>
            <a:cxnLst/>
            <a:rect l="l" t="t" r="r" b="b"/>
            <a:pathLst>
              <a:path w="1268095">
                <a:moveTo>
                  <a:pt x="0" y="0"/>
                </a:moveTo>
                <a:lnTo>
                  <a:pt x="1267658" y="0"/>
                </a:lnTo>
              </a:path>
            </a:pathLst>
          </a:custGeom>
          <a:ln w="5079">
            <a:solidFill>
              <a:srgbClr val="554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24086" y="6251575"/>
            <a:ext cx="1251585" cy="0"/>
          </a:xfrm>
          <a:custGeom>
            <a:avLst/>
            <a:gdLst/>
            <a:ahLst/>
            <a:cxnLst/>
            <a:rect l="l" t="t" r="r" b="b"/>
            <a:pathLst>
              <a:path w="1251585">
                <a:moveTo>
                  <a:pt x="0" y="0"/>
                </a:moveTo>
                <a:lnTo>
                  <a:pt x="1251557" y="0"/>
                </a:lnTo>
              </a:path>
            </a:pathLst>
          </a:custGeom>
          <a:ln w="6350">
            <a:solidFill>
              <a:srgbClr val="554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00908" y="6254115"/>
            <a:ext cx="1013460" cy="0"/>
          </a:xfrm>
          <a:custGeom>
            <a:avLst/>
            <a:gdLst/>
            <a:ahLst/>
            <a:cxnLst/>
            <a:rect l="l" t="t" r="r" b="b"/>
            <a:pathLst>
              <a:path w="1013459">
                <a:moveTo>
                  <a:pt x="0" y="0"/>
                </a:moveTo>
                <a:lnTo>
                  <a:pt x="1012921" y="0"/>
                </a:lnTo>
              </a:path>
            </a:pathLst>
          </a:custGeom>
          <a:ln w="11429">
            <a:solidFill>
              <a:srgbClr val="554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94458" y="6268084"/>
            <a:ext cx="1289685" cy="0"/>
          </a:xfrm>
          <a:custGeom>
            <a:avLst/>
            <a:gdLst/>
            <a:ahLst/>
            <a:cxnLst/>
            <a:rect l="l" t="t" r="r" b="b"/>
            <a:pathLst>
              <a:path w="1289685">
                <a:moveTo>
                  <a:pt x="0" y="0"/>
                </a:moveTo>
                <a:lnTo>
                  <a:pt x="1289684" y="0"/>
                </a:lnTo>
              </a:path>
            </a:pathLst>
          </a:custGeom>
          <a:ln w="6350">
            <a:solidFill>
              <a:srgbClr val="56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06482" y="6262370"/>
            <a:ext cx="1275080" cy="0"/>
          </a:xfrm>
          <a:custGeom>
            <a:avLst/>
            <a:gdLst/>
            <a:ahLst/>
            <a:cxnLst/>
            <a:rect l="l" t="t" r="r" b="b"/>
            <a:pathLst>
              <a:path w="1275079">
                <a:moveTo>
                  <a:pt x="0" y="0"/>
                </a:moveTo>
                <a:lnTo>
                  <a:pt x="1274718" y="0"/>
                </a:lnTo>
              </a:path>
            </a:pathLst>
          </a:custGeom>
          <a:ln w="5079">
            <a:solidFill>
              <a:srgbClr val="56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68361" y="6265545"/>
            <a:ext cx="1055370" cy="0"/>
          </a:xfrm>
          <a:custGeom>
            <a:avLst/>
            <a:gdLst/>
            <a:ahLst/>
            <a:cxnLst/>
            <a:rect l="l" t="t" r="r" b="b"/>
            <a:pathLst>
              <a:path w="1055370">
                <a:moveTo>
                  <a:pt x="0" y="0"/>
                </a:moveTo>
                <a:lnTo>
                  <a:pt x="1054755" y="0"/>
                </a:lnTo>
              </a:path>
            </a:pathLst>
          </a:custGeom>
          <a:ln w="11429">
            <a:solidFill>
              <a:srgbClr val="56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53294" y="6275704"/>
            <a:ext cx="1337945" cy="0"/>
          </a:xfrm>
          <a:custGeom>
            <a:avLst/>
            <a:gdLst/>
            <a:ahLst/>
            <a:cxnLst/>
            <a:rect l="l" t="t" r="r" b="b"/>
            <a:pathLst>
              <a:path w="1337945">
                <a:moveTo>
                  <a:pt x="0" y="0"/>
                </a:moveTo>
                <a:lnTo>
                  <a:pt x="1337714" y="0"/>
                </a:lnTo>
              </a:path>
            </a:pathLst>
          </a:custGeom>
          <a:ln w="11429">
            <a:solidFill>
              <a:srgbClr val="574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39431" y="6275704"/>
            <a:ext cx="1092200" cy="0"/>
          </a:xfrm>
          <a:custGeom>
            <a:avLst/>
            <a:gdLst/>
            <a:ahLst/>
            <a:cxnLst/>
            <a:rect l="l" t="t" r="r" b="b"/>
            <a:pathLst>
              <a:path w="1092200">
                <a:moveTo>
                  <a:pt x="0" y="0"/>
                </a:moveTo>
                <a:lnTo>
                  <a:pt x="1091940" y="0"/>
                </a:lnTo>
              </a:path>
            </a:pathLst>
          </a:custGeom>
          <a:ln w="11429">
            <a:solidFill>
              <a:srgbClr val="574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18010" y="6287134"/>
            <a:ext cx="1379220" cy="0"/>
          </a:xfrm>
          <a:custGeom>
            <a:avLst/>
            <a:gdLst/>
            <a:ahLst/>
            <a:cxnLst/>
            <a:rect l="l" t="t" r="r" b="b"/>
            <a:pathLst>
              <a:path w="1379220">
                <a:moveTo>
                  <a:pt x="0" y="0"/>
                </a:moveTo>
                <a:lnTo>
                  <a:pt x="1378883" y="0"/>
                </a:lnTo>
              </a:path>
            </a:pathLst>
          </a:custGeom>
          <a:ln w="11429">
            <a:solidFill>
              <a:srgbClr val="574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06885" y="6287134"/>
            <a:ext cx="1134110" cy="0"/>
          </a:xfrm>
          <a:custGeom>
            <a:avLst/>
            <a:gdLst/>
            <a:ahLst/>
            <a:cxnLst/>
            <a:rect l="l" t="t" r="r" b="b"/>
            <a:pathLst>
              <a:path w="1134109">
                <a:moveTo>
                  <a:pt x="0" y="0"/>
                </a:moveTo>
                <a:lnTo>
                  <a:pt x="1133773" y="0"/>
                </a:lnTo>
              </a:path>
            </a:pathLst>
          </a:custGeom>
          <a:ln w="11429">
            <a:solidFill>
              <a:srgbClr val="574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82726" y="6297929"/>
            <a:ext cx="1420495" cy="0"/>
          </a:xfrm>
          <a:custGeom>
            <a:avLst/>
            <a:gdLst/>
            <a:ahLst/>
            <a:cxnLst/>
            <a:rect l="l" t="t" r="r" b="b"/>
            <a:pathLst>
              <a:path w="1420495">
                <a:moveTo>
                  <a:pt x="0" y="0"/>
                </a:moveTo>
                <a:lnTo>
                  <a:pt x="1420051" y="0"/>
                </a:lnTo>
              </a:path>
            </a:pathLst>
          </a:custGeom>
          <a:ln w="12700">
            <a:solidFill>
              <a:srgbClr val="5848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74338" y="6297929"/>
            <a:ext cx="1176020" cy="0"/>
          </a:xfrm>
          <a:custGeom>
            <a:avLst/>
            <a:gdLst/>
            <a:ahLst/>
            <a:cxnLst/>
            <a:rect l="l" t="t" r="r" b="b"/>
            <a:pathLst>
              <a:path w="1176020">
                <a:moveTo>
                  <a:pt x="0" y="0"/>
                </a:moveTo>
                <a:lnTo>
                  <a:pt x="1175606" y="0"/>
                </a:lnTo>
              </a:path>
            </a:pathLst>
          </a:custGeom>
          <a:ln w="12700">
            <a:solidFill>
              <a:srgbClr val="5848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59203" y="6311900"/>
            <a:ext cx="1461770" cy="0"/>
          </a:xfrm>
          <a:custGeom>
            <a:avLst/>
            <a:gdLst/>
            <a:ahLst/>
            <a:cxnLst/>
            <a:rect l="l" t="t" r="r" b="b"/>
            <a:pathLst>
              <a:path w="1461770">
                <a:moveTo>
                  <a:pt x="0" y="0"/>
                </a:moveTo>
                <a:lnTo>
                  <a:pt x="1461672" y="0"/>
                </a:lnTo>
              </a:path>
            </a:pathLst>
          </a:custGeom>
          <a:ln w="7620">
            <a:solidFill>
              <a:srgbClr val="594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78806" y="6305550"/>
            <a:ext cx="1424940" cy="0"/>
          </a:xfrm>
          <a:custGeom>
            <a:avLst/>
            <a:gdLst/>
            <a:ahLst/>
            <a:cxnLst/>
            <a:rect l="l" t="t" r="r" b="b"/>
            <a:pathLst>
              <a:path w="1424939">
                <a:moveTo>
                  <a:pt x="0" y="0"/>
                </a:moveTo>
                <a:lnTo>
                  <a:pt x="1424626" y="0"/>
                </a:lnTo>
              </a:path>
            </a:pathLst>
          </a:custGeom>
          <a:ln w="5079">
            <a:solidFill>
              <a:srgbClr val="594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41792" y="6309359"/>
            <a:ext cx="1217930" cy="0"/>
          </a:xfrm>
          <a:custGeom>
            <a:avLst/>
            <a:gdLst/>
            <a:ahLst/>
            <a:cxnLst/>
            <a:rect l="l" t="t" r="r" b="b"/>
            <a:pathLst>
              <a:path w="1217929">
                <a:moveTo>
                  <a:pt x="0" y="0"/>
                </a:moveTo>
                <a:lnTo>
                  <a:pt x="1217440" y="0"/>
                </a:lnTo>
              </a:path>
            </a:pathLst>
          </a:custGeom>
          <a:ln w="12700">
            <a:solidFill>
              <a:srgbClr val="5949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16079" y="6320154"/>
            <a:ext cx="1564005" cy="0"/>
          </a:xfrm>
          <a:custGeom>
            <a:avLst/>
            <a:gdLst/>
            <a:ahLst/>
            <a:cxnLst/>
            <a:rect l="l" t="t" r="r" b="b"/>
            <a:pathLst>
              <a:path w="1564004">
                <a:moveTo>
                  <a:pt x="0" y="0"/>
                </a:moveTo>
                <a:lnTo>
                  <a:pt x="1563964" y="0"/>
                </a:lnTo>
              </a:path>
            </a:pathLst>
          </a:custGeom>
          <a:ln w="11429">
            <a:solidFill>
              <a:srgbClr val="5A4A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312862" y="6320154"/>
            <a:ext cx="1254760" cy="0"/>
          </a:xfrm>
          <a:custGeom>
            <a:avLst/>
            <a:gdLst/>
            <a:ahLst/>
            <a:cxnLst/>
            <a:rect l="l" t="t" r="r" b="b"/>
            <a:pathLst>
              <a:path w="1254759">
                <a:moveTo>
                  <a:pt x="0" y="0"/>
                </a:moveTo>
                <a:lnTo>
                  <a:pt x="1254625" y="0"/>
                </a:lnTo>
              </a:path>
            </a:pathLst>
          </a:custGeom>
          <a:ln w="11429">
            <a:solidFill>
              <a:srgbClr val="5A4A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80795" y="6330950"/>
            <a:ext cx="1647825" cy="0"/>
          </a:xfrm>
          <a:custGeom>
            <a:avLst/>
            <a:gdLst/>
            <a:ahLst/>
            <a:cxnLst/>
            <a:rect l="l" t="t" r="r" b="b"/>
            <a:pathLst>
              <a:path w="1647825">
                <a:moveTo>
                  <a:pt x="0" y="0"/>
                </a:moveTo>
                <a:lnTo>
                  <a:pt x="1647657" y="0"/>
                </a:lnTo>
              </a:path>
            </a:pathLst>
          </a:custGeom>
          <a:ln w="12700">
            <a:solidFill>
              <a:srgbClr val="5A4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80315" y="6330950"/>
            <a:ext cx="1296670" cy="0"/>
          </a:xfrm>
          <a:custGeom>
            <a:avLst/>
            <a:gdLst/>
            <a:ahLst/>
            <a:cxnLst/>
            <a:rect l="l" t="t" r="r" b="b"/>
            <a:pathLst>
              <a:path w="1296670">
                <a:moveTo>
                  <a:pt x="0" y="0"/>
                </a:moveTo>
                <a:lnTo>
                  <a:pt x="1296458" y="0"/>
                </a:lnTo>
              </a:path>
            </a:pathLst>
          </a:custGeom>
          <a:ln w="12700">
            <a:solidFill>
              <a:srgbClr val="5A4B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49431" y="6341745"/>
            <a:ext cx="1722120" cy="0"/>
          </a:xfrm>
          <a:custGeom>
            <a:avLst/>
            <a:gdLst/>
            <a:ahLst/>
            <a:cxnLst/>
            <a:rect l="l" t="t" r="r" b="b"/>
            <a:pathLst>
              <a:path w="1722120">
                <a:moveTo>
                  <a:pt x="0" y="0"/>
                </a:moveTo>
                <a:lnTo>
                  <a:pt x="1722051" y="0"/>
                </a:lnTo>
              </a:path>
            </a:pathLst>
          </a:custGeom>
          <a:ln w="11429">
            <a:solidFill>
              <a:srgbClr val="5B4B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51385" y="6341745"/>
            <a:ext cx="1334135" cy="0"/>
          </a:xfrm>
          <a:custGeom>
            <a:avLst/>
            <a:gdLst/>
            <a:ahLst/>
            <a:cxnLst/>
            <a:rect l="l" t="t" r="r" b="b"/>
            <a:pathLst>
              <a:path w="1334134">
                <a:moveTo>
                  <a:pt x="0" y="0"/>
                </a:moveTo>
                <a:lnTo>
                  <a:pt x="1333643" y="0"/>
                </a:lnTo>
              </a:path>
            </a:pathLst>
          </a:custGeom>
          <a:ln w="11429">
            <a:solidFill>
              <a:srgbClr val="5B4B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14147" y="6352540"/>
            <a:ext cx="1805939" cy="0"/>
          </a:xfrm>
          <a:custGeom>
            <a:avLst/>
            <a:gdLst/>
            <a:ahLst/>
            <a:cxnLst/>
            <a:rect l="l" t="t" r="r" b="b"/>
            <a:pathLst>
              <a:path w="1805939">
                <a:moveTo>
                  <a:pt x="0" y="0"/>
                </a:moveTo>
                <a:lnTo>
                  <a:pt x="1805745" y="0"/>
                </a:lnTo>
              </a:path>
            </a:pathLst>
          </a:custGeom>
          <a:ln w="12700">
            <a:solidFill>
              <a:srgbClr val="5C4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18838" y="6352540"/>
            <a:ext cx="1376045" cy="0"/>
          </a:xfrm>
          <a:custGeom>
            <a:avLst/>
            <a:gdLst/>
            <a:ahLst/>
            <a:cxnLst/>
            <a:rect l="l" t="t" r="r" b="b"/>
            <a:pathLst>
              <a:path w="1376045">
                <a:moveTo>
                  <a:pt x="0" y="0"/>
                </a:moveTo>
                <a:lnTo>
                  <a:pt x="1375477" y="0"/>
                </a:lnTo>
              </a:path>
            </a:pathLst>
          </a:custGeom>
          <a:ln w="12700">
            <a:solidFill>
              <a:srgbClr val="5C4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82784" y="6363334"/>
            <a:ext cx="1880235" cy="0"/>
          </a:xfrm>
          <a:custGeom>
            <a:avLst/>
            <a:gdLst/>
            <a:ahLst/>
            <a:cxnLst/>
            <a:rect l="l" t="t" r="r" b="b"/>
            <a:pathLst>
              <a:path w="1880235">
                <a:moveTo>
                  <a:pt x="0" y="0"/>
                </a:moveTo>
                <a:lnTo>
                  <a:pt x="1880139" y="0"/>
                </a:lnTo>
              </a:path>
            </a:pathLst>
          </a:custGeom>
          <a:ln w="11429">
            <a:solidFill>
              <a:srgbClr val="5D4D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89908" y="6363334"/>
            <a:ext cx="1412875" cy="0"/>
          </a:xfrm>
          <a:custGeom>
            <a:avLst/>
            <a:gdLst/>
            <a:ahLst/>
            <a:cxnLst/>
            <a:rect l="l" t="t" r="r" b="b"/>
            <a:pathLst>
              <a:path w="1412875">
                <a:moveTo>
                  <a:pt x="0" y="0"/>
                </a:moveTo>
                <a:lnTo>
                  <a:pt x="1412662" y="0"/>
                </a:lnTo>
              </a:path>
            </a:pathLst>
          </a:custGeom>
          <a:ln w="11429">
            <a:solidFill>
              <a:srgbClr val="5D4D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47500" y="6367779"/>
            <a:ext cx="3364865" cy="12700"/>
          </a:xfrm>
          <a:custGeom>
            <a:avLst/>
            <a:gdLst/>
            <a:ahLst/>
            <a:cxnLst/>
            <a:rect l="l" t="t" r="r" b="b"/>
            <a:pathLst>
              <a:path w="3364865" h="12700">
                <a:moveTo>
                  <a:pt x="1910044" y="0"/>
                </a:moveTo>
                <a:lnTo>
                  <a:pt x="39204" y="0"/>
                </a:lnTo>
                <a:lnTo>
                  <a:pt x="0" y="12700"/>
                </a:lnTo>
                <a:lnTo>
                  <a:pt x="3364357" y="12700"/>
                </a:lnTo>
                <a:lnTo>
                  <a:pt x="3358166" y="5080"/>
                </a:lnTo>
                <a:lnTo>
                  <a:pt x="1931559" y="5080"/>
                </a:lnTo>
                <a:lnTo>
                  <a:pt x="1910044" y="0"/>
                </a:lnTo>
                <a:close/>
              </a:path>
              <a:path w="3364865" h="12700">
                <a:moveTo>
                  <a:pt x="3354038" y="0"/>
                </a:moveTo>
                <a:lnTo>
                  <a:pt x="1946024" y="0"/>
                </a:lnTo>
                <a:lnTo>
                  <a:pt x="1931559" y="5080"/>
                </a:lnTo>
                <a:lnTo>
                  <a:pt x="3358166" y="5080"/>
                </a:lnTo>
                <a:lnTo>
                  <a:pt x="3354038" y="0"/>
                </a:lnTo>
                <a:close/>
              </a:path>
            </a:pathLst>
          </a:custGeom>
          <a:solidFill>
            <a:srgbClr val="5E4E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18853" y="6385559"/>
            <a:ext cx="3410585" cy="0"/>
          </a:xfrm>
          <a:custGeom>
            <a:avLst/>
            <a:gdLst/>
            <a:ahLst/>
            <a:cxnLst/>
            <a:rect l="l" t="t" r="r" b="b"/>
            <a:pathLst>
              <a:path w="3410584">
                <a:moveTo>
                  <a:pt x="0" y="0"/>
                </a:moveTo>
                <a:lnTo>
                  <a:pt x="3410105" y="0"/>
                </a:lnTo>
              </a:path>
            </a:pathLst>
          </a:custGeom>
          <a:ln w="12700">
            <a:solidFill>
              <a:srgbClr val="5E4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194126" y="6396354"/>
            <a:ext cx="3451225" cy="0"/>
          </a:xfrm>
          <a:custGeom>
            <a:avLst/>
            <a:gdLst/>
            <a:ahLst/>
            <a:cxnLst/>
            <a:rect l="l" t="t" r="r" b="b"/>
            <a:pathLst>
              <a:path w="3451225">
                <a:moveTo>
                  <a:pt x="0" y="0"/>
                </a:moveTo>
                <a:lnTo>
                  <a:pt x="3450900" y="0"/>
                </a:lnTo>
              </a:path>
            </a:pathLst>
          </a:custGeom>
          <a:ln w="11429">
            <a:solidFill>
              <a:srgbClr val="5F50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66308" y="6407784"/>
            <a:ext cx="3496945" cy="0"/>
          </a:xfrm>
          <a:custGeom>
            <a:avLst/>
            <a:gdLst/>
            <a:ahLst/>
            <a:cxnLst/>
            <a:rect l="l" t="t" r="r" b="b"/>
            <a:pathLst>
              <a:path w="3496945">
                <a:moveTo>
                  <a:pt x="0" y="0"/>
                </a:moveTo>
                <a:lnTo>
                  <a:pt x="3496794" y="0"/>
                </a:lnTo>
              </a:path>
            </a:pathLst>
          </a:custGeom>
          <a:ln w="11429">
            <a:solidFill>
              <a:srgbClr val="6051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141582" y="6417945"/>
            <a:ext cx="3537585" cy="0"/>
          </a:xfrm>
          <a:custGeom>
            <a:avLst/>
            <a:gdLst/>
            <a:ahLst/>
            <a:cxnLst/>
            <a:rect l="l" t="t" r="r" b="b"/>
            <a:pathLst>
              <a:path w="3537584">
                <a:moveTo>
                  <a:pt x="0" y="0"/>
                </a:moveTo>
                <a:lnTo>
                  <a:pt x="3537589" y="0"/>
                </a:lnTo>
              </a:path>
            </a:pathLst>
          </a:custGeom>
          <a:ln w="11429">
            <a:solidFill>
              <a:srgbClr val="6151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113764" y="6429375"/>
            <a:ext cx="3583940" cy="0"/>
          </a:xfrm>
          <a:custGeom>
            <a:avLst/>
            <a:gdLst/>
            <a:ahLst/>
            <a:cxnLst/>
            <a:rect l="l" t="t" r="r" b="b"/>
            <a:pathLst>
              <a:path w="3583940">
                <a:moveTo>
                  <a:pt x="0" y="0"/>
                </a:moveTo>
                <a:lnTo>
                  <a:pt x="3583483" y="0"/>
                </a:lnTo>
              </a:path>
            </a:pathLst>
          </a:custGeom>
          <a:ln w="11430">
            <a:solidFill>
              <a:srgbClr val="625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85946" y="6440170"/>
            <a:ext cx="3629660" cy="0"/>
          </a:xfrm>
          <a:custGeom>
            <a:avLst/>
            <a:gdLst/>
            <a:ahLst/>
            <a:cxnLst/>
            <a:rect l="l" t="t" r="r" b="b"/>
            <a:pathLst>
              <a:path w="3629659">
                <a:moveTo>
                  <a:pt x="0" y="0"/>
                </a:moveTo>
                <a:lnTo>
                  <a:pt x="3629378" y="0"/>
                </a:lnTo>
              </a:path>
            </a:pathLst>
          </a:custGeom>
          <a:ln w="12700">
            <a:solidFill>
              <a:srgbClr val="6253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61220" y="6450965"/>
            <a:ext cx="3670300" cy="0"/>
          </a:xfrm>
          <a:custGeom>
            <a:avLst/>
            <a:gdLst/>
            <a:ahLst/>
            <a:cxnLst/>
            <a:rect l="l" t="t" r="r" b="b"/>
            <a:pathLst>
              <a:path w="3670300">
                <a:moveTo>
                  <a:pt x="0" y="0"/>
                </a:moveTo>
                <a:lnTo>
                  <a:pt x="3670173" y="0"/>
                </a:lnTo>
              </a:path>
            </a:pathLst>
          </a:custGeom>
          <a:ln w="11429">
            <a:solidFill>
              <a:srgbClr val="6354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33402" y="6461759"/>
            <a:ext cx="3716654" cy="0"/>
          </a:xfrm>
          <a:custGeom>
            <a:avLst/>
            <a:gdLst/>
            <a:ahLst/>
            <a:cxnLst/>
            <a:rect l="l" t="t" r="r" b="b"/>
            <a:pathLst>
              <a:path w="3716654">
                <a:moveTo>
                  <a:pt x="0" y="0"/>
                </a:moveTo>
                <a:lnTo>
                  <a:pt x="3716067" y="0"/>
                </a:lnTo>
              </a:path>
            </a:pathLst>
          </a:custGeom>
          <a:ln w="12700">
            <a:solidFill>
              <a:srgbClr val="6455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05585" y="6473190"/>
            <a:ext cx="3762375" cy="0"/>
          </a:xfrm>
          <a:custGeom>
            <a:avLst/>
            <a:gdLst/>
            <a:ahLst/>
            <a:cxnLst/>
            <a:rect l="l" t="t" r="r" b="b"/>
            <a:pathLst>
              <a:path w="3762375">
                <a:moveTo>
                  <a:pt x="0" y="0"/>
                </a:moveTo>
                <a:lnTo>
                  <a:pt x="3761961" y="0"/>
                </a:lnTo>
              </a:path>
            </a:pathLst>
          </a:custGeom>
          <a:ln w="12700">
            <a:solidFill>
              <a:srgbClr val="6656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84868" y="6488429"/>
            <a:ext cx="3797300" cy="0"/>
          </a:xfrm>
          <a:custGeom>
            <a:avLst/>
            <a:gdLst/>
            <a:ahLst/>
            <a:cxnLst/>
            <a:rect l="l" t="t" r="r" b="b"/>
            <a:pathLst>
              <a:path w="3797300">
                <a:moveTo>
                  <a:pt x="0" y="0"/>
                </a:moveTo>
                <a:lnTo>
                  <a:pt x="3796737" y="0"/>
                </a:lnTo>
              </a:path>
            </a:pathLst>
          </a:custGeom>
          <a:ln w="3175">
            <a:solidFill>
              <a:srgbClr val="6657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97857" y="6482715"/>
            <a:ext cx="3775075" cy="0"/>
          </a:xfrm>
          <a:custGeom>
            <a:avLst/>
            <a:gdLst/>
            <a:ahLst/>
            <a:cxnLst/>
            <a:rect l="l" t="t" r="r" b="b"/>
            <a:pathLst>
              <a:path w="3775075">
                <a:moveTo>
                  <a:pt x="0" y="0"/>
                </a:moveTo>
                <a:lnTo>
                  <a:pt x="3774710" y="0"/>
                </a:lnTo>
              </a:path>
            </a:pathLst>
          </a:custGeom>
          <a:ln w="8889">
            <a:solidFill>
              <a:srgbClr val="6657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63157" y="6494779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>
                <a:moveTo>
                  <a:pt x="0" y="0"/>
                </a:moveTo>
                <a:lnTo>
                  <a:pt x="3838534" y="0"/>
                </a:lnTo>
              </a:path>
            </a:pathLst>
          </a:custGeom>
          <a:ln w="12700">
            <a:solidFill>
              <a:srgbClr val="6658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45789" y="6505575"/>
            <a:ext cx="3872229" cy="0"/>
          </a:xfrm>
          <a:custGeom>
            <a:avLst/>
            <a:gdLst/>
            <a:ahLst/>
            <a:cxnLst/>
            <a:rect l="l" t="t" r="r" b="b"/>
            <a:pathLst>
              <a:path w="3872229">
                <a:moveTo>
                  <a:pt x="0" y="0"/>
                </a:moveTo>
                <a:lnTo>
                  <a:pt x="3871971" y="0"/>
                </a:lnTo>
              </a:path>
            </a:pathLst>
          </a:custGeom>
          <a:ln w="11429">
            <a:solidFill>
              <a:srgbClr val="6758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26249" y="6516369"/>
            <a:ext cx="3909695" cy="0"/>
          </a:xfrm>
          <a:custGeom>
            <a:avLst/>
            <a:gdLst/>
            <a:ahLst/>
            <a:cxnLst/>
            <a:rect l="l" t="t" r="r" b="b"/>
            <a:pathLst>
              <a:path w="3909695">
                <a:moveTo>
                  <a:pt x="0" y="0"/>
                </a:moveTo>
                <a:lnTo>
                  <a:pt x="3909587" y="0"/>
                </a:lnTo>
              </a:path>
            </a:pathLst>
          </a:custGeom>
          <a:ln w="12700">
            <a:solidFill>
              <a:srgbClr val="685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906709" y="6527800"/>
            <a:ext cx="3947795" cy="0"/>
          </a:xfrm>
          <a:custGeom>
            <a:avLst/>
            <a:gdLst/>
            <a:ahLst/>
            <a:cxnLst/>
            <a:rect l="l" t="t" r="r" b="b"/>
            <a:pathLst>
              <a:path w="3947795">
                <a:moveTo>
                  <a:pt x="0" y="0"/>
                </a:moveTo>
                <a:lnTo>
                  <a:pt x="3947204" y="0"/>
                </a:lnTo>
              </a:path>
            </a:pathLst>
          </a:custGeom>
          <a:ln w="12700">
            <a:solidFill>
              <a:srgbClr val="695A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889340" y="6538594"/>
            <a:ext cx="3980815" cy="0"/>
          </a:xfrm>
          <a:custGeom>
            <a:avLst/>
            <a:gdLst/>
            <a:ahLst/>
            <a:cxnLst/>
            <a:rect l="l" t="t" r="r" b="b"/>
            <a:pathLst>
              <a:path w="3980815">
                <a:moveTo>
                  <a:pt x="0" y="0"/>
                </a:moveTo>
                <a:lnTo>
                  <a:pt x="3980641" y="0"/>
                </a:lnTo>
              </a:path>
            </a:pathLst>
          </a:custGeom>
          <a:ln w="11430">
            <a:solidFill>
              <a:srgbClr val="695B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869800" y="6549390"/>
            <a:ext cx="4018279" cy="0"/>
          </a:xfrm>
          <a:custGeom>
            <a:avLst/>
            <a:gdLst/>
            <a:ahLst/>
            <a:cxnLst/>
            <a:rect l="l" t="t" r="r" b="b"/>
            <a:pathLst>
              <a:path w="4018279">
                <a:moveTo>
                  <a:pt x="0" y="0"/>
                </a:moveTo>
                <a:lnTo>
                  <a:pt x="4018258" y="0"/>
                </a:lnTo>
              </a:path>
            </a:pathLst>
          </a:custGeom>
          <a:ln w="12700">
            <a:solidFill>
              <a:srgbClr val="6A5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852432" y="6560184"/>
            <a:ext cx="4051935" cy="0"/>
          </a:xfrm>
          <a:custGeom>
            <a:avLst/>
            <a:gdLst/>
            <a:ahLst/>
            <a:cxnLst/>
            <a:rect l="l" t="t" r="r" b="b"/>
            <a:pathLst>
              <a:path w="4051934">
                <a:moveTo>
                  <a:pt x="0" y="0"/>
                </a:moveTo>
                <a:lnTo>
                  <a:pt x="4051695" y="0"/>
                </a:lnTo>
              </a:path>
            </a:pathLst>
          </a:custGeom>
          <a:ln w="11429">
            <a:solidFill>
              <a:srgbClr val="6B5D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832892" y="6571615"/>
            <a:ext cx="4089400" cy="0"/>
          </a:xfrm>
          <a:custGeom>
            <a:avLst/>
            <a:gdLst/>
            <a:ahLst/>
            <a:cxnLst/>
            <a:rect l="l" t="t" r="r" b="b"/>
            <a:pathLst>
              <a:path w="4089400">
                <a:moveTo>
                  <a:pt x="0" y="0"/>
                </a:moveTo>
                <a:lnTo>
                  <a:pt x="4089311" y="0"/>
                </a:lnTo>
              </a:path>
            </a:pathLst>
          </a:custGeom>
          <a:ln w="11429">
            <a:solidFill>
              <a:srgbClr val="6C5E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813352" y="6582409"/>
            <a:ext cx="4127500" cy="0"/>
          </a:xfrm>
          <a:custGeom>
            <a:avLst/>
            <a:gdLst/>
            <a:ahLst/>
            <a:cxnLst/>
            <a:rect l="l" t="t" r="r" b="b"/>
            <a:pathLst>
              <a:path w="4127500">
                <a:moveTo>
                  <a:pt x="0" y="0"/>
                </a:moveTo>
                <a:lnTo>
                  <a:pt x="4126928" y="0"/>
                </a:lnTo>
              </a:path>
            </a:pathLst>
          </a:custGeom>
          <a:ln w="12700">
            <a:solidFill>
              <a:srgbClr val="6D5E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795983" y="6593205"/>
            <a:ext cx="4160520" cy="0"/>
          </a:xfrm>
          <a:custGeom>
            <a:avLst/>
            <a:gdLst/>
            <a:ahLst/>
            <a:cxnLst/>
            <a:rect l="l" t="t" r="r" b="b"/>
            <a:pathLst>
              <a:path w="4160520">
                <a:moveTo>
                  <a:pt x="0" y="0"/>
                </a:moveTo>
                <a:lnTo>
                  <a:pt x="4160365" y="0"/>
                </a:lnTo>
              </a:path>
            </a:pathLst>
          </a:custGeom>
          <a:ln w="11430">
            <a:solidFill>
              <a:srgbClr val="6D5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776443" y="6604000"/>
            <a:ext cx="4197985" cy="0"/>
          </a:xfrm>
          <a:custGeom>
            <a:avLst/>
            <a:gdLst/>
            <a:ahLst/>
            <a:cxnLst/>
            <a:rect l="l" t="t" r="r" b="b"/>
            <a:pathLst>
              <a:path w="4197984">
                <a:moveTo>
                  <a:pt x="0" y="0"/>
                </a:moveTo>
                <a:lnTo>
                  <a:pt x="4197982" y="0"/>
                </a:lnTo>
              </a:path>
            </a:pathLst>
          </a:custGeom>
          <a:ln w="12700">
            <a:solidFill>
              <a:srgbClr val="6E60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763417" y="6617969"/>
            <a:ext cx="4229735" cy="0"/>
          </a:xfrm>
          <a:custGeom>
            <a:avLst/>
            <a:gdLst/>
            <a:ahLst/>
            <a:cxnLst/>
            <a:rect l="l" t="t" r="r" b="b"/>
            <a:pathLst>
              <a:path w="4229734">
                <a:moveTo>
                  <a:pt x="0" y="0"/>
                </a:moveTo>
                <a:lnTo>
                  <a:pt x="4229710" y="0"/>
                </a:lnTo>
              </a:path>
            </a:pathLst>
          </a:custGeom>
          <a:ln w="5080">
            <a:solidFill>
              <a:srgbClr val="6F61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773187" y="6612255"/>
            <a:ext cx="4204335" cy="0"/>
          </a:xfrm>
          <a:custGeom>
            <a:avLst/>
            <a:gdLst/>
            <a:ahLst/>
            <a:cxnLst/>
            <a:rect l="l" t="t" r="r" b="b"/>
            <a:pathLst>
              <a:path w="4204334">
                <a:moveTo>
                  <a:pt x="0" y="0"/>
                </a:moveTo>
                <a:lnTo>
                  <a:pt x="4204251" y="0"/>
                </a:lnTo>
              </a:path>
            </a:pathLst>
          </a:custGeom>
          <a:ln w="6350">
            <a:solidFill>
              <a:srgbClr val="6F61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739535" y="6626225"/>
            <a:ext cx="4312285" cy="0"/>
          </a:xfrm>
          <a:custGeom>
            <a:avLst/>
            <a:gdLst/>
            <a:ahLst/>
            <a:cxnLst/>
            <a:rect l="l" t="t" r="r" b="b"/>
            <a:pathLst>
              <a:path w="4312284">
                <a:moveTo>
                  <a:pt x="0" y="0"/>
                </a:moveTo>
                <a:lnTo>
                  <a:pt x="4312266" y="0"/>
                </a:lnTo>
              </a:path>
            </a:pathLst>
          </a:custGeom>
          <a:ln w="11429">
            <a:solidFill>
              <a:srgbClr val="7062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719995" y="6637019"/>
            <a:ext cx="4380230" cy="0"/>
          </a:xfrm>
          <a:custGeom>
            <a:avLst/>
            <a:gdLst/>
            <a:ahLst/>
            <a:cxnLst/>
            <a:rect l="l" t="t" r="r" b="b"/>
            <a:pathLst>
              <a:path w="4380230">
                <a:moveTo>
                  <a:pt x="0" y="0"/>
                </a:moveTo>
                <a:lnTo>
                  <a:pt x="4379812" y="0"/>
                </a:lnTo>
              </a:path>
            </a:pathLst>
          </a:custGeom>
          <a:ln w="12700">
            <a:solidFill>
              <a:srgbClr val="7063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708054" y="6650355"/>
            <a:ext cx="4413885" cy="0"/>
          </a:xfrm>
          <a:custGeom>
            <a:avLst/>
            <a:gdLst/>
            <a:ahLst/>
            <a:cxnLst/>
            <a:rect l="l" t="t" r="r" b="b"/>
            <a:pathLst>
              <a:path w="4413884">
                <a:moveTo>
                  <a:pt x="0" y="0"/>
                </a:moveTo>
                <a:lnTo>
                  <a:pt x="4413593" y="0"/>
                </a:lnTo>
              </a:path>
            </a:pathLst>
          </a:custGeom>
          <a:ln w="6350">
            <a:solidFill>
              <a:srgbClr val="716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717824" y="6644640"/>
            <a:ext cx="4387850" cy="0"/>
          </a:xfrm>
          <a:custGeom>
            <a:avLst/>
            <a:gdLst/>
            <a:ahLst/>
            <a:cxnLst/>
            <a:rect l="l" t="t" r="r" b="b"/>
            <a:pathLst>
              <a:path w="4387850">
                <a:moveTo>
                  <a:pt x="0" y="0"/>
                </a:moveTo>
                <a:lnTo>
                  <a:pt x="4387317" y="0"/>
                </a:lnTo>
              </a:path>
            </a:pathLst>
          </a:custGeom>
          <a:ln w="5079">
            <a:solidFill>
              <a:srgbClr val="7164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83086" y="6658609"/>
            <a:ext cx="4465955" cy="0"/>
          </a:xfrm>
          <a:custGeom>
            <a:avLst/>
            <a:gdLst/>
            <a:ahLst/>
            <a:cxnLst/>
            <a:rect l="l" t="t" r="r" b="b"/>
            <a:pathLst>
              <a:path w="4465955">
                <a:moveTo>
                  <a:pt x="0" y="0"/>
                </a:moveTo>
                <a:lnTo>
                  <a:pt x="4465415" y="0"/>
                </a:lnTo>
              </a:path>
            </a:pathLst>
          </a:custGeom>
          <a:ln w="12700">
            <a:solidFill>
              <a:srgbClr val="7264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663546" y="6670040"/>
            <a:ext cx="4506595" cy="0"/>
          </a:xfrm>
          <a:custGeom>
            <a:avLst/>
            <a:gdLst/>
            <a:ahLst/>
            <a:cxnLst/>
            <a:rect l="l" t="t" r="r" b="b"/>
            <a:pathLst>
              <a:path w="4506595">
                <a:moveTo>
                  <a:pt x="0" y="0"/>
                </a:moveTo>
                <a:lnTo>
                  <a:pt x="4505971" y="0"/>
                </a:lnTo>
              </a:path>
            </a:pathLst>
          </a:custGeom>
          <a:ln w="12700">
            <a:solidFill>
              <a:srgbClr val="7366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46178" y="6680834"/>
            <a:ext cx="4542155" cy="0"/>
          </a:xfrm>
          <a:custGeom>
            <a:avLst/>
            <a:gdLst/>
            <a:ahLst/>
            <a:cxnLst/>
            <a:rect l="l" t="t" r="r" b="b"/>
            <a:pathLst>
              <a:path w="4542155">
                <a:moveTo>
                  <a:pt x="0" y="0"/>
                </a:moveTo>
                <a:lnTo>
                  <a:pt x="4542021" y="0"/>
                </a:lnTo>
              </a:path>
            </a:pathLst>
          </a:custGeom>
          <a:ln w="11430">
            <a:solidFill>
              <a:srgbClr val="7466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626638" y="6691630"/>
            <a:ext cx="4582795" cy="0"/>
          </a:xfrm>
          <a:custGeom>
            <a:avLst/>
            <a:gdLst/>
            <a:ahLst/>
            <a:cxnLst/>
            <a:rect l="l" t="t" r="r" b="b"/>
            <a:pathLst>
              <a:path w="4582795">
                <a:moveTo>
                  <a:pt x="0" y="0"/>
                </a:moveTo>
                <a:lnTo>
                  <a:pt x="4582578" y="0"/>
                </a:lnTo>
              </a:path>
            </a:pathLst>
          </a:custGeom>
          <a:ln w="12700">
            <a:solidFill>
              <a:srgbClr val="7467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609269" y="6702425"/>
            <a:ext cx="4618990" cy="0"/>
          </a:xfrm>
          <a:custGeom>
            <a:avLst/>
            <a:gdLst/>
            <a:ahLst/>
            <a:cxnLst/>
            <a:rect l="l" t="t" r="r" b="b"/>
            <a:pathLst>
              <a:path w="4618990">
                <a:moveTo>
                  <a:pt x="0" y="0"/>
                </a:moveTo>
                <a:lnTo>
                  <a:pt x="4618628" y="0"/>
                </a:lnTo>
              </a:path>
            </a:pathLst>
          </a:custGeom>
          <a:ln w="11429">
            <a:solidFill>
              <a:srgbClr val="7568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589729" y="6713855"/>
            <a:ext cx="4659630" cy="0"/>
          </a:xfrm>
          <a:custGeom>
            <a:avLst/>
            <a:gdLst/>
            <a:ahLst/>
            <a:cxnLst/>
            <a:rect l="l" t="t" r="r" b="b"/>
            <a:pathLst>
              <a:path w="4659630">
                <a:moveTo>
                  <a:pt x="0" y="0"/>
                </a:moveTo>
                <a:lnTo>
                  <a:pt x="4659184" y="0"/>
                </a:lnTo>
              </a:path>
            </a:pathLst>
          </a:custGeom>
          <a:ln w="11430">
            <a:solidFill>
              <a:srgbClr val="7669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570189" y="6724650"/>
            <a:ext cx="4700270" cy="0"/>
          </a:xfrm>
          <a:custGeom>
            <a:avLst/>
            <a:gdLst/>
            <a:ahLst/>
            <a:cxnLst/>
            <a:rect l="l" t="t" r="r" b="b"/>
            <a:pathLst>
              <a:path w="4700270">
                <a:moveTo>
                  <a:pt x="0" y="0"/>
                </a:moveTo>
                <a:lnTo>
                  <a:pt x="4699740" y="0"/>
                </a:lnTo>
              </a:path>
            </a:pathLst>
          </a:custGeom>
          <a:ln w="12700">
            <a:solidFill>
              <a:srgbClr val="77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552820" y="6735444"/>
            <a:ext cx="4735830" cy="0"/>
          </a:xfrm>
          <a:custGeom>
            <a:avLst/>
            <a:gdLst/>
            <a:ahLst/>
            <a:cxnLst/>
            <a:rect l="l" t="t" r="r" b="b"/>
            <a:pathLst>
              <a:path w="4735830">
                <a:moveTo>
                  <a:pt x="0" y="0"/>
                </a:moveTo>
                <a:lnTo>
                  <a:pt x="4735790" y="0"/>
                </a:lnTo>
              </a:path>
            </a:pathLst>
          </a:custGeom>
          <a:ln w="11430">
            <a:solidFill>
              <a:srgbClr val="786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533281" y="6746240"/>
            <a:ext cx="4776470" cy="0"/>
          </a:xfrm>
          <a:custGeom>
            <a:avLst/>
            <a:gdLst/>
            <a:ahLst/>
            <a:cxnLst/>
            <a:rect l="l" t="t" r="r" b="b"/>
            <a:pathLst>
              <a:path w="4776470">
                <a:moveTo>
                  <a:pt x="0" y="0"/>
                </a:moveTo>
                <a:lnTo>
                  <a:pt x="4776347" y="0"/>
                </a:lnTo>
              </a:path>
            </a:pathLst>
          </a:custGeom>
          <a:ln w="12700">
            <a:solidFill>
              <a:srgbClr val="786B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524659" y="6758305"/>
            <a:ext cx="4795520" cy="0"/>
          </a:xfrm>
          <a:custGeom>
            <a:avLst/>
            <a:gdLst/>
            <a:ahLst/>
            <a:cxnLst/>
            <a:rect l="l" t="t" r="r" b="b"/>
            <a:pathLst>
              <a:path w="4795520">
                <a:moveTo>
                  <a:pt x="0" y="0"/>
                </a:moveTo>
                <a:lnTo>
                  <a:pt x="4795477" y="0"/>
                </a:lnTo>
              </a:path>
            </a:pathLst>
          </a:custGeom>
          <a:ln w="8890">
            <a:solidFill>
              <a:srgbClr val="796C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533281" y="6752590"/>
            <a:ext cx="4776470" cy="0"/>
          </a:xfrm>
          <a:custGeom>
            <a:avLst/>
            <a:gdLst/>
            <a:ahLst/>
            <a:cxnLst/>
            <a:rect l="l" t="t" r="r" b="b"/>
            <a:pathLst>
              <a:path w="4776470">
                <a:moveTo>
                  <a:pt x="0" y="0"/>
                </a:moveTo>
                <a:lnTo>
                  <a:pt x="4776347" y="0"/>
                </a:lnTo>
              </a:path>
            </a:pathLst>
          </a:custGeom>
          <a:ln w="3175">
            <a:solidFill>
              <a:srgbClr val="796C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508071" y="6769734"/>
            <a:ext cx="4832350" cy="0"/>
          </a:xfrm>
          <a:custGeom>
            <a:avLst/>
            <a:gdLst/>
            <a:ahLst/>
            <a:cxnLst/>
            <a:rect l="l" t="t" r="r" b="b"/>
            <a:pathLst>
              <a:path w="4832350">
                <a:moveTo>
                  <a:pt x="0" y="0"/>
                </a:moveTo>
                <a:lnTo>
                  <a:pt x="4832154" y="0"/>
                </a:lnTo>
              </a:path>
            </a:pathLst>
          </a:custGeom>
          <a:ln w="8890">
            <a:solidFill>
              <a:srgbClr val="7A6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516365" y="6764019"/>
            <a:ext cx="4814570" cy="0"/>
          </a:xfrm>
          <a:custGeom>
            <a:avLst/>
            <a:gdLst/>
            <a:ahLst/>
            <a:cxnLst/>
            <a:rect l="l" t="t" r="r" b="b"/>
            <a:pathLst>
              <a:path w="4814570">
                <a:moveTo>
                  <a:pt x="0" y="0"/>
                </a:moveTo>
                <a:lnTo>
                  <a:pt x="4814279" y="0"/>
                </a:lnTo>
              </a:path>
            </a:pathLst>
          </a:custGeom>
          <a:ln w="3175">
            <a:solidFill>
              <a:srgbClr val="7A6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485033" y="6779259"/>
            <a:ext cx="4881245" cy="0"/>
          </a:xfrm>
          <a:custGeom>
            <a:avLst/>
            <a:gdLst/>
            <a:ahLst/>
            <a:cxnLst/>
            <a:rect l="l" t="t" r="r" b="b"/>
            <a:pathLst>
              <a:path w="4881245">
                <a:moveTo>
                  <a:pt x="0" y="0"/>
                </a:moveTo>
                <a:lnTo>
                  <a:pt x="4881070" y="0"/>
                </a:lnTo>
              </a:path>
            </a:pathLst>
          </a:custGeom>
          <a:ln w="12700">
            <a:solidFill>
              <a:srgbClr val="7B6E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470289" y="6790055"/>
            <a:ext cx="4912995" cy="0"/>
          </a:xfrm>
          <a:custGeom>
            <a:avLst/>
            <a:gdLst/>
            <a:ahLst/>
            <a:cxnLst/>
            <a:rect l="l" t="t" r="r" b="b"/>
            <a:pathLst>
              <a:path w="4912995">
                <a:moveTo>
                  <a:pt x="0" y="0"/>
                </a:moveTo>
                <a:lnTo>
                  <a:pt x="4912377" y="0"/>
                </a:lnTo>
              </a:path>
            </a:pathLst>
          </a:custGeom>
          <a:ln w="11429">
            <a:solidFill>
              <a:srgbClr val="7B6F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453701" y="6800850"/>
            <a:ext cx="4947920" cy="0"/>
          </a:xfrm>
          <a:custGeom>
            <a:avLst/>
            <a:gdLst/>
            <a:ahLst/>
            <a:cxnLst/>
            <a:rect l="l" t="t" r="r" b="b"/>
            <a:pathLst>
              <a:path w="4947920">
                <a:moveTo>
                  <a:pt x="0" y="0"/>
                </a:moveTo>
                <a:lnTo>
                  <a:pt x="4947597" y="0"/>
                </a:lnTo>
              </a:path>
            </a:pathLst>
          </a:custGeom>
          <a:ln w="12700">
            <a:solidFill>
              <a:srgbClr val="7C7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437114" y="6812280"/>
            <a:ext cx="4982845" cy="0"/>
          </a:xfrm>
          <a:custGeom>
            <a:avLst/>
            <a:gdLst/>
            <a:ahLst/>
            <a:cxnLst/>
            <a:rect l="l" t="t" r="r" b="b"/>
            <a:pathLst>
              <a:path w="4982845">
                <a:moveTo>
                  <a:pt x="0" y="0"/>
                </a:moveTo>
                <a:lnTo>
                  <a:pt x="4982816" y="0"/>
                </a:lnTo>
              </a:path>
            </a:pathLst>
          </a:custGeom>
          <a:ln w="12699">
            <a:solidFill>
              <a:srgbClr val="7D70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422370" y="6823075"/>
            <a:ext cx="5014595" cy="0"/>
          </a:xfrm>
          <a:custGeom>
            <a:avLst/>
            <a:gdLst/>
            <a:ahLst/>
            <a:cxnLst/>
            <a:rect l="l" t="t" r="r" b="b"/>
            <a:pathLst>
              <a:path w="5014595">
                <a:moveTo>
                  <a:pt x="0" y="0"/>
                </a:moveTo>
                <a:lnTo>
                  <a:pt x="5014123" y="0"/>
                </a:lnTo>
              </a:path>
            </a:pathLst>
          </a:custGeom>
          <a:ln w="11430">
            <a:solidFill>
              <a:srgbClr val="7E71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405782" y="6833869"/>
            <a:ext cx="5049520" cy="0"/>
          </a:xfrm>
          <a:custGeom>
            <a:avLst/>
            <a:gdLst/>
            <a:ahLst/>
            <a:cxnLst/>
            <a:rect l="l" t="t" r="r" b="b"/>
            <a:pathLst>
              <a:path w="5049520">
                <a:moveTo>
                  <a:pt x="0" y="0"/>
                </a:moveTo>
                <a:lnTo>
                  <a:pt x="5049343" y="0"/>
                </a:lnTo>
              </a:path>
            </a:pathLst>
          </a:custGeom>
          <a:ln w="12700">
            <a:solidFill>
              <a:srgbClr val="7F72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391038" y="6844665"/>
            <a:ext cx="5081270" cy="0"/>
          </a:xfrm>
          <a:custGeom>
            <a:avLst/>
            <a:gdLst/>
            <a:ahLst/>
            <a:cxnLst/>
            <a:rect l="l" t="t" r="r" b="b"/>
            <a:pathLst>
              <a:path w="5081270">
                <a:moveTo>
                  <a:pt x="0" y="0"/>
                </a:moveTo>
                <a:lnTo>
                  <a:pt x="5080650" y="0"/>
                </a:lnTo>
              </a:path>
            </a:pathLst>
          </a:custGeom>
          <a:ln w="11430">
            <a:solidFill>
              <a:srgbClr val="7F73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379979" y="6853555"/>
            <a:ext cx="5104130" cy="0"/>
          </a:xfrm>
          <a:custGeom>
            <a:avLst/>
            <a:gdLst/>
            <a:ahLst/>
            <a:cxnLst/>
            <a:rect l="l" t="t" r="r" b="b"/>
            <a:pathLst>
              <a:path w="5104130">
                <a:moveTo>
                  <a:pt x="0" y="0"/>
                </a:moveTo>
                <a:lnTo>
                  <a:pt x="5104130" y="0"/>
                </a:lnTo>
              </a:path>
            </a:pathLst>
          </a:custGeom>
          <a:ln w="8890">
            <a:solidFill>
              <a:srgbClr val="8074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267450" y="6031229"/>
            <a:ext cx="1543050" cy="826769"/>
          </a:xfrm>
          <a:custGeom>
            <a:avLst/>
            <a:gdLst/>
            <a:ahLst/>
            <a:cxnLst/>
            <a:rect l="l" t="t" r="r" b="b"/>
            <a:pathLst>
              <a:path w="1543050" h="826770">
                <a:moveTo>
                  <a:pt x="670745" y="521970"/>
                </a:moveTo>
                <a:lnTo>
                  <a:pt x="317500" y="521970"/>
                </a:lnTo>
                <a:lnTo>
                  <a:pt x="933076" y="826770"/>
                </a:lnTo>
                <a:lnTo>
                  <a:pt x="1543050" y="826770"/>
                </a:lnTo>
                <a:lnTo>
                  <a:pt x="1314450" y="750570"/>
                </a:lnTo>
                <a:lnTo>
                  <a:pt x="1009650" y="591820"/>
                </a:lnTo>
                <a:lnTo>
                  <a:pt x="786129" y="586740"/>
                </a:lnTo>
                <a:lnTo>
                  <a:pt x="670745" y="521970"/>
                </a:lnTo>
                <a:close/>
              </a:path>
              <a:path w="1543050" h="826770">
                <a:moveTo>
                  <a:pt x="0" y="0"/>
                </a:moveTo>
                <a:lnTo>
                  <a:pt x="35560" y="40640"/>
                </a:lnTo>
                <a:lnTo>
                  <a:pt x="0" y="102870"/>
                </a:lnTo>
                <a:lnTo>
                  <a:pt x="48260" y="187960"/>
                </a:lnTo>
                <a:lnTo>
                  <a:pt x="119379" y="384810"/>
                </a:lnTo>
                <a:lnTo>
                  <a:pt x="71120" y="669290"/>
                </a:lnTo>
                <a:lnTo>
                  <a:pt x="317500" y="521970"/>
                </a:lnTo>
                <a:lnTo>
                  <a:pt x="670745" y="521970"/>
                </a:lnTo>
                <a:lnTo>
                  <a:pt x="444500" y="394970"/>
                </a:lnTo>
                <a:lnTo>
                  <a:pt x="201929" y="104140"/>
                </a:lnTo>
                <a:lnTo>
                  <a:pt x="0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249420" y="6019800"/>
            <a:ext cx="295910" cy="627380"/>
          </a:xfrm>
          <a:custGeom>
            <a:avLst/>
            <a:gdLst/>
            <a:ahLst/>
            <a:cxnLst/>
            <a:rect l="l" t="t" r="r" b="b"/>
            <a:pathLst>
              <a:path w="295910" h="627379">
                <a:moveTo>
                  <a:pt x="57150" y="0"/>
                </a:moveTo>
                <a:lnTo>
                  <a:pt x="86359" y="31750"/>
                </a:lnTo>
                <a:lnTo>
                  <a:pt x="38100" y="53340"/>
                </a:lnTo>
                <a:lnTo>
                  <a:pt x="29209" y="116840"/>
                </a:lnTo>
                <a:lnTo>
                  <a:pt x="67309" y="201929"/>
                </a:lnTo>
                <a:lnTo>
                  <a:pt x="76200" y="288290"/>
                </a:lnTo>
                <a:lnTo>
                  <a:pt x="0" y="627380"/>
                </a:lnTo>
                <a:lnTo>
                  <a:pt x="86359" y="414020"/>
                </a:lnTo>
                <a:lnTo>
                  <a:pt x="133350" y="383540"/>
                </a:lnTo>
                <a:lnTo>
                  <a:pt x="200659" y="223520"/>
                </a:lnTo>
                <a:lnTo>
                  <a:pt x="228600" y="213359"/>
                </a:lnTo>
                <a:lnTo>
                  <a:pt x="228600" y="160020"/>
                </a:lnTo>
                <a:lnTo>
                  <a:pt x="295909" y="116840"/>
                </a:lnTo>
                <a:lnTo>
                  <a:pt x="257809" y="106679"/>
                </a:lnTo>
                <a:lnTo>
                  <a:pt x="57150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809490" y="6179820"/>
            <a:ext cx="600710" cy="430530"/>
          </a:xfrm>
          <a:custGeom>
            <a:avLst/>
            <a:gdLst/>
            <a:ahLst/>
            <a:cxnLst/>
            <a:rect l="l" t="t" r="r" b="b"/>
            <a:pathLst>
              <a:path w="600710" h="430529">
                <a:moveTo>
                  <a:pt x="27939" y="0"/>
                </a:moveTo>
                <a:lnTo>
                  <a:pt x="19050" y="20319"/>
                </a:lnTo>
                <a:lnTo>
                  <a:pt x="0" y="63499"/>
                </a:lnTo>
                <a:lnTo>
                  <a:pt x="95250" y="191769"/>
                </a:lnTo>
                <a:lnTo>
                  <a:pt x="492760" y="430529"/>
                </a:lnTo>
                <a:lnTo>
                  <a:pt x="461010" y="220979"/>
                </a:lnTo>
                <a:lnTo>
                  <a:pt x="561806" y="148589"/>
                </a:lnTo>
                <a:lnTo>
                  <a:pt x="398780" y="148589"/>
                </a:lnTo>
                <a:lnTo>
                  <a:pt x="143510" y="85089"/>
                </a:lnTo>
                <a:lnTo>
                  <a:pt x="27939" y="0"/>
                </a:lnTo>
                <a:close/>
              </a:path>
              <a:path w="600710" h="430529">
                <a:moveTo>
                  <a:pt x="600710" y="120649"/>
                </a:moveTo>
                <a:lnTo>
                  <a:pt x="398780" y="148589"/>
                </a:lnTo>
                <a:lnTo>
                  <a:pt x="561806" y="148589"/>
                </a:lnTo>
                <a:lnTo>
                  <a:pt x="600710" y="120649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759450" y="6137909"/>
            <a:ext cx="246379" cy="116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945890" y="6125209"/>
            <a:ext cx="67310" cy="129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778000" y="6027420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461" y="0"/>
                </a:lnTo>
              </a:path>
            </a:pathLst>
          </a:custGeom>
          <a:ln w="15240">
            <a:solidFill>
              <a:srgbClr val="4533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3985" y="6033770"/>
            <a:ext cx="1419225" cy="16510"/>
          </a:xfrm>
          <a:custGeom>
            <a:avLst/>
            <a:gdLst/>
            <a:ahLst/>
            <a:cxnLst/>
            <a:rect l="l" t="t" r="r" b="b"/>
            <a:pathLst>
              <a:path w="1419225" h="16510">
                <a:moveTo>
                  <a:pt x="1964" y="15239"/>
                </a:moveTo>
                <a:lnTo>
                  <a:pt x="0" y="16509"/>
                </a:lnTo>
                <a:lnTo>
                  <a:pt x="5554" y="16509"/>
                </a:lnTo>
                <a:lnTo>
                  <a:pt x="1964" y="15239"/>
                </a:lnTo>
                <a:close/>
              </a:path>
              <a:path w="1419225" h="16510">
                <a:moveTo>
                  <a:pt x="1367033" y="0"/>
                </a:moveTo>
                <a:lnTo>
                  <a:pt x="1165284" y="0"/>
                </a:lnTo>
                <a:lnTo>
                  <a:pt x="1160204" y="5079"/>
                </a:lnTo>
                <a:lnTo>
                  <a:pt x="1130994" y="15239"/>
                </a:lnTo>
                <a:lnTo>
                  <a:pt x="1113214" y="15239"/>
                </a:lnTo>
                <a:lnTo>
                  <a:pt x="1109042" y="16509"/>
                </a:lnTo>
                <a:lnTo>
                  <a:pt x="1418922" y="16509"/>
                </a:lnTo>
                <a:lnTo>
                  <a:pt x="1418014" y="15239"/>
                </a:lnTo>
                <a:lnTo>
                  <a:pt x="1388804" y="5079"/>
                </a:lnTo>
                <a:lnTo>
                  <a:pt x="1367033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90406" y="6047740"/>
            <a:ext cx="2514600" cy="17780"/>
          </a:xfrm>
          <a:custGeom>
            <a:avLst/>
            <a:gdLst/>
            <a:ahLst/>
            <a:cxnLst/>
            <a:rect l="l" t="t" r="r" b="b"/>
            <a:pathLst>
              <a:path w="2514600" h="17779">
                <a:moveTo>
                  <a:pt x="25543" y="1270"/>
                </a:moveTo>
                <a:lnTo>
                  <a:pt x="0" y="17780"/>
                </a:lnTo>
                <a:lnTo>
                  <a:pt x="72202" y="17780"/>
                </a:lnTo>
                <a:lnTo>
                  <a:pt x="25543" y="1270"/>
                </a:lnTo>
                <a:close/>
              </a:path>
              <a:path w="2514600" h="17779">
                <a:moveTo>
                  <a:pt x="1437942" y="0"/>
                </a:moveTo>
                <a:lnTo>
                  <a:pt x="1158225" y="0"/>
                </a:lnTo>
                <a:lnTo>
                  <a:pt x="1154573" y="1270"/>
                </a:lnTo>
                <a:lnTo>
                  <a:pt x="1136793" y="1270"/>
                </a:lnTo>
                <a:lnTo>
                  <a:pt x="1107583" y="10160"/>
                </a:lnTo>
                <a:lnTo>
                  <a:pt x="1085676" y="17780"/>
                </a:lnTo>
                <a:lnTo>
                  <a:pt x="1453219" y="17780"/>
                </a:lnTo>
                <a:lnTo>
                  <a:pt x="1447943" y="10160"/>
                </a:lnTo>
                <a:lnTo>
                  <a:pt x="1441593" y="1270"/>
                </a:lnTo>
                <a:lnTo>
                  <a:pt x="1437942" y="0"/>
                </a:lnTo>
                <a:close/>
              </a:path>
              <a:path w="2514600" h="17779">
                <a:moveTo>
                  <a:pt x="2436003" y="10160"/>
                </a:moveTo>
                <a:lnTo>
                  <a:pt x="2430142" y="17780"/>
                </a:lnTo>
                <a:lnTo>
                  <a:pt x="2514585" y="17780"/>
                </a:lnTo>
                <a:lnTo>
                  <a:pt x="2436003" y="10160"/>
                </a:lnTo>
                <a:close/>
              </a:path>
            </a:pathLst>
          </a:custGeom>
          <a:solidFill>
            <a:srgbClr val="46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68792" y="6062979"/>
            <a:ext cx="2669540" cy="16510"/>
          </a:xfrm>
          <a:custGeom>
            <a:avLst/>
            <a:gdLst/>
            <a:ahLst/>
            <a:cxnLst/>
            <a:rect l="l" t="t" r="r" b="b"/>
            <a:pathLst>
              <a:path w="2669540" h="16510">
                <a:moveTo>
                  <a:pt x="86638" y="0"/>
                </a:moveTo>
                <a:lnTo>
                  <a:pt x="25543" y="0"/>
                </a:lnTo>
                <a:lnTo>
                  <a:pt x="0" y="16510"/>
                </a:lnTo>
                <a:lnTo>
                  <a:pt x="133296" y="16510"/>
                </a:lnTo>
                <a:lnTo>
                  <a:pt x="86638" y="0"/>
                </a:lnTo>
                <a:close/>
              </a:path>
              <a:path w="2669540" h="16510">
                <a:moveTo>
                  <a:pt x="2335697" y="5080"/>
                </a:moveTo>
                <a:lnTo>
                  <a:pt x="2316192" y="16510"/>
                </a:lnTo>
                <a:lnTo>
                  <a:pt x="2348971" y="16510"/>
                </a:lnTo>
                <a:lnTo>
                  <a:pt x="2335697" y="5080"/>
                </a:lnTo>
                <a:close/>
              </a:path>
              <a:path w="2669540" h="16510">
                <a:moveTo>
                  <a:pt x="1473074" y="0"/>
                </a:moveTo>
                <a:lnTo>
                  <a:pt x="1114592" y="0"/>
                </a:lnTo>
                <a:lnTo>
                  <a:pt x="1099987" y="5080"/>
                </a:lnTo>
                <a:lnTo>
                  <a:pt x="1072047" y="15240"/>
                </a:lnTo>
                <a:lnTo>
                  <a:pt x="1070777" y="16510"/>
                </a:lnTo>
                <a:lnTo>
                  <a:pt x="1484504" y="16510"/>
                </a:lnTo>
                <a:lnTo>
                  <a:pt x="1473074" y="0"/>
                </a:lnTo>
                <a:close/>
              </a:path>
              <a:path w="2669540" h="16510">
                <a:moveTo>
                  <a:pt x="2510005" y="0"/>
                </a:moveTo>
                <a:lnTo>
                  <a:pt x="2453710" y="0"/>
                </a:lnTo>
                <a:lnTo>
                  <a:pt x="2441010" y="16510"/>
                </a:lnTo>
                <a:lnTo>
                  <a:pt x="2669253" y="16510"/>
                </a:lnTo>
                <a:lnTo>
                  <a:pt x="2667167" y="15240"/>
                </a:lnTo>
                <a:lnTo>
                  <a:pt x="2510005" y="0"/>
                </a:lnTo>
                <a:close/>
              </a:path>
            </a:pathLst>
          </a:custGeom>
          <a:solidFill>
            <a:srgbClr val="4735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45213" y="6078220"/>
            <a:ext cx="2718435" cy="16510"/>
          </a:xfrm>
          <a:custGeom>
            <a:avLst/>
            <a:gdLst/>
            <a:ahLst/>
            <a:cxnLst/>
            <a:rect l="l" t="t" r="r" b="b"/>
            <a:pathLst>
              <a:path w="2718435" h="16510">
                <a:moveTo>
                  <a:pt x="153286" y="0"/>
                </a:moveTo>
                <a:lnTo>
                  <a:pt x="25543" y="0"/>
                </a:lnTo>
                <a:lnTo>
                  <a:pt x="0" y="16509"/>
                </a:lnTo>
                <a:lnTo>
                  <a:pt x="199945" y="16509"/>
                </a:lnTo>
                <a:lnTo>
                  <a:pt x="153286" y="0"/>
                </a:lnTo>
                <a:close/>
              </a:path>
              <a:path w="2718435" h="16510">
                <a:moveTo>
                  <a:pt x="2371075" y="0"/>
                </a:moveTo>
                <a:lnTo>
                  <a:pt x="2341938" y="0"/>
                </a:lnTo>
                <a:lnTo>
                  <a:pt x="2313763" y="16509"/>
                </a:lnTo>
                <a:lnTo>
                  <a:pt x="2390248" y="16509"/>
                </a:lnTo>
                <a:lnTo>
                  <a:pt x="2371075" y="0"/>
                </a:lnTo>
                <a:close/>
              </a:path>
              <a:path w="2718435" h="16510">
                <a:moveTo>
                  <a:pt x="1507204" y="0"/>
                </a:moveTo>
                <a:lnTo>
                  <a:pt x="1095626" y="0"/>
                </a:lnTo>
                <a:lnTo>
                  <a:pt x="1085466" y="10159"/>
                </a:lnTo>
                <a:lnTo>
                  <a:pt x="1064107" y="16509"/>
                </a:lnTo>
                <a:lnTo>
                  <a:pt x="1518634" y="16509"/>
                </a:lnTo>
                <a:lnTo>
                  <a:pt x="1507204" y="0"/>
                </a:lnTo>
                <a:close/>
              </a:path>
              <a:path w="2718435" h="16510">
                <a:moveTo>
                  <a:pt x="2690746" y="0"/>
                </a:moveTo>
                <a:lnTo>
                  <a:pt x="2465565" y="0"/>
                </a:lnTo>
                <a:lnTo>
                  <a:pt x="2452865" y="16509"/>
                </a:lnTo>
                <a:lnTo>
                  <a:pt x="2717859" y="16509"/>
                </a:lnTo>
                <a:lnTo>
                  <a:pt x="2690746" y="0"/>
                </a:lnTo>
                <a:close/>
              </a:path>
            </a:pathLst>
          </a:custGeom>
          <a:solidFill>
            <a:srgbClr val="4836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21634" y="6093459"/>
            <a:ext cx="2766695" cy="16510"/>
          </a:xfrm>
          <a:custGeom>
            <a:avLst/>
            <a:gdLst/>
            <a:ahLst/>
            <a:cxnLst/>
            <a:rect l="l" t="t" r="r" b="b"/>
            <a:pathLst>
              <a:path w="2766695" h="16510">
                <a:moveTo>
                  <a:pt x="219935" y="0"/>
                </a:moveTo>
                <a:lnTo>
                  <a:pt x="25543" y="0"/>
                </a:lnTo>
                <a:lnTo>
                  <a:pt x="0" y="16509"/>
                </a:lnTo>
                <a:lnTo>
                  <a:pt x="266593" y="16509"/>
                </a:lnTo>
                <a:lnTo>
                  <a:pt x="219935" y="0"/>
                </a:lnTo>
                <a:close/>
              </a:path>
              <a:path w="2766695" h="16510">
                <a:moveTo>
                  <a:pt x="2412352" y="0"/>
                </a:moveTo>
                <a:lnTo>
                  <a:pt x="2339509" y="0"/>
                </a:lnTo>
                <a:lnTo>
                  <a:pt x="2311335" y="16509"/>
                </a:lnTo>
                <a:lnTo>
                  <a:pt x="2766466" y="16509"/>
                </a:lnTo>
                <a:lnTo>
                  <a:pt x="2762294" y="13969"/>
                </a:lnTo>
                <a:lnTo>
                  <a:pt x="2428575" y="13969"/>
                </a:lnTo>
                <a:lnTo>
                  <a:pt x="2412352" y="0"/>
                </a:lnTo>
                <a:close/>
              </a:path>
              <a:path w="2766695" h="16510">
                <a:moveTo>
                  <a:pt x="2739353" y="0"/>
                </a:moveTo>
                <a:lnTo>
                  <a:pt x="2477421" y="0"/>
                </a:lnTo>
                <a:lnTo>
                  <a:pt x="2466675" y="13969"/>
                </a:lnTo>
                <a:lnTo>
                  <a:pt x="2762294" y="13969"/>
                </a:lnTo>
                <a:lnTo>
                  <a:pt x="2739353" y="0"/>
                </a:lnTo>
                <a:close/>
              </a:path>
              <a:path w="2766695" h="16510">
                <a:moveTo>
                  <a:pt x="834725" y="2539"/>
                </a:moveTo>
                <a:lnTo>
                  <a:pt x="786465" y="2539"/>
                </a:lnTo>
                <a:lnTo>
                  <a:pt x="750667" y="16509"/>
                </a:lnTo>
                <a:lnTo>
                  <a:pt x="870523" y="16509"/>
                </a:lnTo>
                <a:lnTo>
                  <a:pt x="834725" y="2539"/>
                </a:lnTo>
                <a:close/>
              </a:path>
              <a:path w="2766695" h="16510">
                <a:moveTo>
                  <a:pt x="1541333" y="0"/>
                </a:moveTo>
                <a:lnTo>
                  <a:pt x="1091958" y="0"/>
                </a:lnTo>
                <a:lnTo>
                  <a:pt x="1036424" y="16509"/>
                </a:lnTo>
                <a:lnTo>
                  <a:pt x="1552763" y="16509"/>
                </a:lnTo>
                <a:lnTo>
                  <a:pt x="1541333" y="0"/>
                </a:lnTo>
                <a:close/>
              </a:path>
            </a:pathLst>
          </a:custGeom>
          <a:solidFill>
            <a:srgbClr val="4837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93315" y="6108700"/>
            <a:ext cx="2820035" cy="16510"/>
          </a:xfrm>
          <a:custGeom>
            <a:avLst/>
            <a:gdLst/>
            <a:ahLst/>
            <a:cxnLst/>
            <a:rect l="l" t="t" r="r" b="b"/>
            <a:pathLst>
              <a:path w="2820035" h="16510">
                <a:moveTo>
                  <a:pt x="291323" y="0"/>
                </a:moveTo>
                <a:lnTo>
                  <a:pt x="30283" y="0"/>
                </a:lnTo>
                <a:lnTo>
                  <a:pt x="18494" y="7620"/>
                </a:lnTo>
                <a:lnTo>
                  <a:pt x="8334" y="7620"/>
                </a:lnTo>
                <a:lnTo>
                  <a:pt x="0" y="16509"/>
                </a:lnTo>
                <a:lnTo>
                  <a:pt x="337982" y="16509"/>
                </a:lnTo>
                <a:lnTo>
                  <a:pt x="291323" y="0"/>
                </a:lnTo>
                <a:close/>
              </a:path>
              <a:path w="2820035" h="16510">
                <a:moveTo>
                  <a:pt x="2792699" y="0"/>
                </a:moveTo>
                <a:lnTo>
                  <a:pt x="2341821" y="0"/>
                </a:lnTo>
                <a:lnTo>
                  <a:pt x="2313646" y="16509"/>
                </a:lnTo>
                <a:lnTo>
                  <a:pt x="2819812" y="16509"/>
                </a:lnTo>
                <a:lnTo>
                  <a:pt x="2792699" y="0"/>
                </a:lnTo>
                <a:close/>
              </a:path>
              <a:path w="2820035" h="16510">
                <a:moveTo>
                  <a:pt x="626824" y="7620"/>
                </a:moveTo>
                <a:lnTo>
                  <a:pt x="522684" y="7620"/>
                </a:lnTo>
                <a:lnTo>
                  <a:pt x="456009" y="16509"/>
                </a:lnTo>
                <a:lnTo>
                  <a:pt x="646826" y="16509"/>
                </a:lnTo>
                <a:lnTo>
                  <a:pt x="626824" y="7620"/>
                </a:lnTo>
                <a:close/>
              </a:path>
              <a:path w="2820035" h="16510">
                <a:moveTo>
                  <a:pt x="895588" y="0"/>
                </a:moveTo>
                <a:lnTo>
                  <a:pt x="782240" y="0"/>
                </a:lnTo>
                <a:lnTo>
                  <a:pt x="739933" y="16509"/>
                </a:lnTo>
                <a:lnTo>
                  <a:pt x="937894" y="16509"/>
                </a:lnTo>
                <a:lnTo>
                  <a:pt x="895588" y="0"/>
                </a:lnTo>
                <a:close/>
              </a:path>
              <a:path w="2820035" h="16510">
                <a:moveTo>
                  <a:pt x="1580203" y="0"/>
                </a:moveTo>
                <a:lnTo>
                  <a:pt x="1069015" y="0"/>
                </a:lnTo>
                <a:lnTo>
                  <a:pt x="1043384" y="7620"/>
                </a:lnTo>
                <a:lnTo>
                  <a:pt x="1010046" y="16509"/>
                </a:lnTo>
                <a:lnTo>
                  <a:pt x="1591633" y="16509"/>
                </a:lnTo>
                <a:lnTo>
                  <a:pt x="1580203" y="0"/>
                </a:lnTo>
                <a:close/>
              </a:path>
            </a:pathLst>
          </a:custGeom>
          <a:solidFill>
            <a:srgbClr val="493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74617" y="6122670"/>
            <a:ext cx="2861945" cy="16510"/>
          </a:xfrm>
          <a:custGeom>
            <a:avLst/>
            <a:gdLst/>
            <a:ahLst/>
            <a:cxnLst/>
            <a:rect l="l" t="t" r="r" b="b"/>
            <a:pathLst>
              <a:path w="2861945" h="16510">
                <a:moveTo>
                  <a:pt x="349502" y="0"/>
                </a:moveTo>
                <a:lnTo>
                  <a:pt x="21079" y="0"/>
                </a:lnTo>
                <a:lnTo>
                  <a:pt x="7982" y="13969"/>
                </a:lnTo>
                <a:lnTo>
                  <a:pt x="0" y="16509"/>
                </a:lnTo>
                <a:lnTo>
                  <a:pt x="1620003" y="16509"/>
                </a:lnTo>
                <a:lnTo>
                  <a:pt x="1618245" y="13969"/>
                </a:lnTo>
                <a:lnTo>
                  <a:pt x="388982" y="13969"/>
                </a:lnTo>
                <a:lnTo>
                  <a:pt x="349502" y="0"/>
                </a:lnTo>
                <a:close/>
              </a:path>
              <a:path w="2861945" h="16510">
                <a:moveTo>
                  <a:pt x="659810" y="0"/>
                </a:moveTo>
                <a:lnTo>
                  <a:pt x="493757" y="0"/>
                </a:lnTo>
                <a:lnTo>
                  <a:pt x="388982" y="13969"/>
                </a:lnTo>
                <a:lnTo>
                  <a:pt x="691242" y="13969"/>
                </a:lnTo>
                <a:lnTo>
                  <a:pt x="659810" y="0"/>
                </a:lnTo>
                <a:close/>
              </a:path>
              <a:path w="2861945" h="16510">
                <a:moveTo>
                  <a:pt x="950084" y="0"/>
                </a:moveTo>
                <a:lnTo>
                  <a:pt x="765140" y="0"/>
                </a:lnTo>
                <a:lnTo>
                  <a:pt x="729342" y="13969"/>
                </a:lnTo>
                <a:lnTo>
                  <a:pt x="985882" y="13969"/>
                </a:lnTo>
                <a:lnTo>
                  <a:pt x="950084" y="0"/>
                </a:lnTo>
                <a:close/>
              </a:path>
              <a:path w="2861945" h="16510">
                <a:moveTo>
                  <a:pt x="1608573" y="0"/>
                </a:moveTo>
                <a:lnTo>
                  <a:pt x="1038270" y="0"/>
                </a:lnTo>
                <a:lnTo>
                  <a:pt x="985882" y="13969"/>
                </a:lnTo>
                <a:lnTo>
                  <a:pt x="1618245" y="13969"/>
                </a:lnTo>
                <a:lnTo>
                  <a:pt x="1608573" y="0"/>
                </a:lnTo>
                <a:close/>
              </a:path>
              <a:path w="2861945" h="16510">
                <a:moveTo>
                  <a:pt x="2834339" y="0"/>
                </a:moveTo>
                <a:lnTo>
                  <a:pt x="2336679" y="0"/>
                </a:lnTo>
                <a:lnTo>
                  <a:pt x="2308505" y="16509"/>
                </a:lnTo>
                <a:lnTo>
                  <a:pt x="2861453" y="16509"/>
                </a:lnTo>
                <a:lnTo>
                  <a:pt x="2834339" y="0"/>
                </a:lnTo>
                <a:close/>
              </a:path>
            </a:pathLst>
          </a:custGeom>
          <a:solidFill>
            <a:srgbClr val="4A38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37991" y="6137909"/>
            <a:ext cx="2923540" cy="16510"/>
          </a:xfrm>
          <a:custGeom>
            <a:avLst/>
            <a:gdLst/>
            <a:ahLst/>
            <a:cxnLst/>
            <a:rect l="l" t="t" r="r" b="b"/>
            <a:pathLst>
              <a:path w="2923540" h="16510">
                <a:moveTo>
                  <a:pt x="1655750" y="0"/>
                </a:moveTo>
                <a:lnTo>
                  <a:pt x="40617" y="0"/>
                </a:lnTo>
                <a:lnTo>
                  <a:pt x="16668" y="7619"/>
                </a:lnTo>
                <a:lnTo>
                  <a:pt x="0" y="16509"/>
                </a:lnTo>
                <a:lnTo>
                  <a:pt x="1667180" y="16509"/>
                </a:lnTo>
                <a:lnTo>
                  <a:pt x="1655750" y="0"/>
                </a:lnTo>
                <a:close/>
              </a:path>
              <a:path w="2923540" h="16510">
                <a:moveTo>
                  <a:pt x="2895993" y="0"/>
                </a:moveTo>
                <a:lnTo>
                  <a:pt x="2347298" y="0"/>
                </a:lnTo>
                <a:lnTo>
                  <a:pt x="2319123" y="16509"/>
                </a:lnTo>
                <a:lnTo>
                  <a:pt x="2923106" y="16509"/>
                </a:lnTo>
                <a:lnTo>
                  <a:pt x="2895993" y="0"/>
                </a:lnTo>
                <a:close/>
              </a:path>
            </a:pathLst>
          </a:custGeom>
          <a:solidFill>
            <a:srgbClr val="4B3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09040" y="6153150"/>
            <a:ext cx="2977515" cy="16510"/>
          </a:xfrm>
          <a:custGeom>
            <a:avLst/>
            <a:gdLst/>
            <a:ahLst/>
            <a:cxnLst/>
            <a:rect l="l" t="t" r="r" b="b"/>
            <a:pathLst>
              <a:path w="2977515" h="16510">
                <a:moveTo>
                  <a:pt x="1695252" y="0"/>
                </a:moveTo>
                <a:lnTo>
                  <a:pt x="31332" y="0"/>
                </a:lnTo>
                <a:lnTo>
                  <a:pt x="7519" y="12700"/>
                </a:lnTo>
                <a:lnTo>
                  <a:pt x="0" y="16509"/>
                </a:lnTo>
                <a:lnTo>
                  <a:pt x="1706682" y="16509"/>
                </a:lnTo>
                <a:lnTo>
                  <a:pt x="1695252" y="0"/>
                </a:lnTo>
                <a:close/>
              </a:path>
              <a:path w="2977515" h="16510">
                <a:moveTo>
                  <a:pt x="2949971" y="0"/>
                </a:moveTo>
                <a:lnTo>
                  <a:pt x="2350241" y="0"/>
                </a:lnTo>
                <a:lnTo>
                  <a:pt x="2322067" y="16509"/>
                </a:lnTo>
                <a:lnTo>
                  <a:pt x="2977085" y="16509"/>
                </a:lnTo>
                <a:lnTo>
                  <a:pt x="2949971" y="0"/>
                </a:lnTo>
                <a:close/>
              </a:path>
            </a:pathLst>
          </a:custGeom>
          <a:solidFill>
            <a:srgbClr val="4B3A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78961" y="6168390"/>
            <a:ext cx="3032760" cy="16510"/>
          </a:xfrm>
          <a:custGeom>
            <a:avLst/>
            <a:gdLst/>
            <a:ahLst/>
            <a:cxnLst/>
            <a:rect l="l" t="t" r="r" b="b"/>
            <a:pathLst>
              <a:path w="3032760" h="16510">
                <a:moveTo>
                  <a:pt x="1735881" y="0"/>
                </a:moveTo>
                <a:lnTo>
                  <a:pt x="32585" y="0"/>
                </a:lnTo>
                <a:lnTo>
                  <a:pt x="0" y="16510"/>
                </a:lnTo>
                <a:lnTo>
                  <a:pt x="1747311" y="16510"/>
                </a:lnTo>
                <a:lnTo>
                  <a:pt x="1735881" y="0"/>
                </a:lnTo>
                <a:close/>
              </a:path>
              <a:path w="3032760" h="16510">
                <a:moveTo>
                  <a:pt x="3005078" y="0"/>
                </a:moveTo>
                <a:lnTo>
                  <a:pt x="2354313" y="0"/>
                </a:lnTo>
                <a:lnTo>
                  <a:pt x="2326138" y="16510"/>
                </a:lnTo>
                <a:lnTo>
                  <a:pt x="3032191" y="16510"/>
                </a:lnTo>
                <a:lnTo>
                  <a:pt x="3005078" y="0"/>
                </a:lnTo>
                <a:close/>
              </a:path>
            </a:pathLst>
          </a:custGeom>
          <a:solidFill>
            <a:srgbClr val="4C3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51388" y="6183629"/>
            <a:ext cx="3082925" cy="15240"/>
          </a:xfrm>
          <a:custGeom>
            <a:avLst/>
            <a:gdLst/>
            <a:ahLst/>
            <a:cxnLst/>
            <a:rect l="l" t="t" r="r" b="b"/>
            <a:pathLst>
              <a:path w="3082925" h="15239">
                <a:moveTo>
                  <a:pt x="1774004" y="0"/>
                </a:moveTo>
                <a:lnTo>
                  <a:pt x="30078" y="0"/>
                </a:lnTo>
                <a:lnTo>
                  <a:pt x="0" y="15240"/>
                </a:lnTo>
                <a:lnTo>
                  <a:pt x="1784555" y="15240"/>
                </a:lnTo>
                <a:lnTo>
                  <a:pt x="1774004" y="0"/>
                </a:lnTo>
                <a:close/>
              </a:path>
              <a:path w="3082925" h="15239">
                <a:moveTo>
                  <a:pt x="3057678" y="0"/>
                </a:moveTo>
                <a:lnTo>
                  <a:pt x="2355878" y="0"/>
                </a:lnTo>
                <a:lnTo>
                  <a:pt x="2353711" y="1270"/>
                </a:lnTo>
                <a:lnTo>
                  <a:pt x="2297831" y="15240"/>
                </a:lnTo>
                <a:lnTo>
                  <a:pt x="3082705" y="15240"/>
                </a:lnTo>
                <a:lnTo>
                  <a:pt x="3057678" y="0"/>
                </a:lnTo>
                <a:close/>
              </a:path>
              <a:path w="3082925" h="15239">
                <a:moveTo>
                  <a:pt x="2020971" y="1270"/>
                </a:moveTo>
                <a:lnTo>
                  <a:pt x="1940410" y="15240"/>
                </a:lnTo>
                <a:lnTo>
                  <a:pt x="2051116" y="15240"/>
                </a:lnTo>
                <a:lnTo>
                  <a:pt x="2020971" y="1270"/>
                </a:lnTo>
                <a:close/>
              </a:path>
            </a:pathLst>
          </a:custGeom>
          <a:solidFill>
            <a:srgbClr val="4D3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21309" y="6197600"/>
            <a:ext cx="3138170" cy="16510"/>
          </a:xfrm>
          <a:custGeom>
            <a:avLst/>
            <a:gdLst/>
            <a:ahLst/>
            <a:cxnLst/>
            <a:rect l="l" t="t" r="r" b="b"/>
            <a:pathLst>
              <a:path w="3138170" h="16510">
                <a:moveTo>
                  <a:pt x="1813755" y="0"/>
                </a:moveTo>
                <a:lnTo>
                  <a:pt x="32585" y="0"/>
                </a:lnTo>
                <a:lnTo>
                  <a:pt x="0" y="16509"/>
                </a:lnTo>
                <a:lnTo>
                  <a:pt x="1825185" y="16509"/>
                </a:lnTo>
                <a:lnTo>
                  <a:pt x="1813755" y="0"/>
                </a:lnTo>
                <a:close/>
              </a:path>
              <a:path w="3138170" h="16510">
                <a:moveTo>
                  <a:pt x="3110699" y="0"/>
                </a:moveTo>
                <a:lnTo>
                  <a:pt x="2332990" y="0"/>
                </a:lnTo>
                <a:lnTo>
                  <a:pt x="2266950" y="16509"/>
                </a:lnTo>
                <a:lnTo>
                  <a:pt x="3137812" y="16509"/>
                </a:lnTo>
                <a:lnTo>
                  <a:pt x="3110699" y="0"/>
                </a:lnTo>
                <a:close/>
              </a:path>
              <a:path w="3138170" h="16510">
                <a:moveTo>
                  <a:pt x="2078455" y="0"/>
                </a:moveTo>
                <a:lnTo>
                  <a:pt x="1977813" y="0"/>
                </a:lnTo>
                <a:lnTo>
                  <a:pt x="1882605" y="16509"/>
                </a:lnTo>
                <a:lnTo>
                  <a:pt x="2114082" y="16509"/>
                </a:lnTo>
                <a:lnTo>
                  <a:pt x="2078455" y="0"/>
                </a:lnTo>
                <a:close/>
              </a:path>
            </a:pathLst>
          </a:custGeom>
          <a:solidFill>
            <a:srgbClr val="4E3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93301" y="6212840"/>
            <a:ext cx="3190875" cy="16510"/>
          </a:xfrm>
          <a:custGeom>
            <a:avLst/>
            <a:gdLst/>
            <a:ahLst/>
            <a:cxnLst/>
            <a:rect l="l" t="t" r="r" b="b"/>
            <a:pathLst>
              <a:path w="3190875" h="16510">
                <a:moveTo>
                  <a:pt x="1852314" y="0"/>
                </a:moveTo>
                <a:lnTo>
                  <a:pt x="30515" y="0"/>
                </a:lnTo>
                <a:lnTo>
                  <a:pt x="28008" y="1270"/>
                </a:lnTo>
                <a:lnTo>
                  <a:pt x="0" y="16510"/>
                </a:lnTo>
                <a:lnTo>
                  <a:pt x="2174977" y="16510"/>
                </a:lnTo>
                <a:lnTo>
                  <a:pt x="2161274" y="10160"/>
                </a:lnTo>
                <a:lnTo>
                  <a:pt x="1859348" y="10160"/>
                </a:lnTo>
                <a:lnTo>
                  <a:pt x="1852314" y="0"/>
                </a:lnTo>
                <a:close/>
              </a:path>
              <a:path w="3190875" h="16510">
                <a:moveTo>
                  <a:pt x="2139350" y="0"/>
                </a:moveTo>
                <a:lnTo>
                  <a:pt x="1917937" y="0"/>
                </a:lnTo>
                <a:lnTo>
                  <a:pt x="1859348" y="10160"/>
                </a:lnTo>
                <a:lnTo>
                  <a:pt x="2161274" y="10160"/>
                </a:lnTo>
                <a:lnTo>
                  <a:pt x="2139350" y="0"/>
                </a:lnTo>
                <a:close/>
              </a:path>
              <a:path w="3190875" h="16510">
                <a:moveTo>
                  <a:pt x="3163735" y="0"/>
                </a:moveTo>
                <a:lnTo>
                  <a:pt x="2300038" y="0"/>
                </a:lnTo>
                <a:lnTo>
                  <a:pt x="2259398" y="10160"/>
                </a:lnTo>
                <a:lnTo>
                  <a:pt x="2211773" y="16510"/>
                </a:lnTo>
                <a:lnTo>
                  <a:pt x="3190848" y="16510"/>
                </a:lnTo>
                <a:lnTo>
                  <a:pt x="3163735" y="0"/>
                </a:lnTo>
                <a:close/>
              </a:path>
            </a:pathLst>
          </a:custGeom>
          <a:solidFill>
            <a:srgbClr val="4F3D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65292" y="6228079"/>
            <a:ext cx="3244215" cy="16510"/>
          </a:xfrm>
          <a:custGeom>
            <a:avLst/>
            <a:gdLst/>
            <a:ahLst/>
            <a:cxnLst/>
            <a:rect l="l" t="t" r="r" b="b"/>
            <a:pathLst>
              <a:path w="3244215" h="16510">
                <a:moveTo>
                  <a:pt x="2200245" y="0"/>
                </a:moveTo>
                <a:lnTo>
                  <a:pt x="30342" y="0"/>
                </a:lnTo>
                <a:lnTo>
                  <a:pt x="0" y="16510"/>
                </a:lnTo>
                <a:lnTo>
                  <a:pt x="3243884" y="16510"/>
                </a:lnTo>
                <a:lnTo>
                  <a:pt x="3225114" y="5080"/>
                </a:lnTo>
                <a:lnTo>
                  <a:pt x="2211207" y="5080"/>
                </a:lnTo>
                <a:lnTo>
                  <a:pt x="2200245" y="0"/>
                </a:lnTo>
                <a:close/>
              </a:path>
              <a:path w="3244215" h="16510">
                <a:moveTo>
                  <a:pt x="3216771" y="0"/>
                </a:moveTo>
                <a:lnTo>
                  <a:pt x="2249307" y="0"/>
                </a:lnTo>
                <a:lnTo>
                  <a:pt x="2211207" y="5080"/>
                </a:lnTo>
                <a:lnTo>
                  <a:pt x="3225114" y="5080"/>
                </a:lnTo>
                <a:lnTo>
                  <a:pt x="3216771" y="0"/>
                </a:lnTo>
                <a:close/>
              </a:path>
            </a:pathLst>
          </a:custGeom>
          <a:solidFill>
            <a:srgbClr val="4F3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9618" y="6250940"/>
            <a:ext cx="3293110" cy="0"/>
          </a:xfrm>
          <a:custGeom>
            <a:avLst/>
            <a:gdLst/>
            <a:ahLst/>
            <a:cxnLst/>
            <a:rect l="l" t="t" r="r" b="b"/>
            <a:pathLst>
              <a:path w="3293110">
                <a:moveTo>
                  <a:pt x="0" y="0"/>
                </a:moveTo>
                <a:lnTo>
                  <a:pt x="3292501" y="0"/>
                </a:lnTo>
              </a:path>
            </a:pathLst>
          </a:custGeom>
          <a:ln w="15239">
            <a:solidFill>
              <a:srgbClr val="503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85806" y="6265545"/>
            <a:ext cx="3371850" cy="0"/>
          </a:xfrm>
          <a:custGeom>
            <a:avLst/>
            <a:gdLst/>
            <a:ahLst/>
            <a:cxnLst/>
            <a:rect l="l" t="t" r="r" b="b"/>
            <a:pathLst>
              <a:path w="3371850">
                <a:moveTo>
                  <a:pt x="0" y="0"/>
                </a:moveTo>
                <a:lnTo>
                  <a:pt x="3371340" y="0"/>
                </a:lnTo>
              </a:path>
            </a:pathLst>
          </a:custGeom>
          <a:ln w="16509">
            <a:solidFill>
              <a:srgbClr val="514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26834" y="6280784"/>
            <a:ext cx="3455670" cy="0"/>
          </a:xfrm>
          <a:custGeom>
            <a:avLst/>
            <a:gdLst/>
            <a:ahLst/>
            <a:cxnLst/>
            <a:rect l="l" t="t" r="r" b="b"/>
            <a:pathLst>
              <a:path w="3455670">
                <a:moveTo>
                  <a:pt x="0" y="0"/>
                </a:moveTo>
                <a:lnTo>
                  <a:pt x="3455340" y="0"/>
                </a:lnTo>
              </a:path>
            </a:pathLst>
          </a:custGeom>
          <a:ln w="16510">
            <a:solidFill>
              <a:srgbClr val="5241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8100" y="6296025"/>
            <a:ext cx="3569335" cy="0"/>
          </a:xfrm>
          <a:custGeom>
            <a:avLst/>
            <a:gdLst/>
            <a:ahLst/>
            <a:cxnLst/>
            <a:rect l="l" t="t" r="r" b="b"/>
            <a:pathLst>
              <a:path w="3569335">
                <a:moveTo>
                  <a:pt x="0" y="0"/>
                </a:moveTo>
                <a:lnTo>
                  <a:pt x="3569102" y="0"/>
                </a:lnTo>
              </a:path>
            </a:pathLst>
          </a:custGeom>
          <a:ln w="16509">
            <a:solidFill>
              <a:srgbClr val="5242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0" y="6310629"/>
            <a:ext cx="3630295" cy="0"/>
          </a:xfrm>
          <a:custGeom>
            <a:avLst/>
            <a:gdLst/>
            <a:ahLst/>
            <a:cxnLst/>
            <a:rect l="l" t="t" r="r" b="b"/>
            <a:pathLst>
              <a:path w="3630295">
                <a:moveTo>
                  <a:pt x="0" y="0"/>
                </a:moveTo>
                <a:lnTo>
                  <a:pt x="3630144" y="0"/>
                </a:lnTo>
              </a:path>
            </a:pathLst>
          </a:custGeom>
          <a:ln w="15240">
            <a:solidFill>
              <a:srgbClr val="534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0" y="6325234"/>
            <a:ext cx="3655695" cy="0"/>
          </a:xfrm>
          <a:custGeom>
            <a:avLst/>
            <a:gdLst/>
            <a:ahLst/>
            <a:cxnLst/>
            <a:rect l="l" t="t" r="r" b="b"/>
            <a:pathLst>
              <a:path w="3655695">
                <a:moveTo>
                  <a:pt x="0" y="0"/>
                </a:moveTo>
                <a:lnTo>
                  <a:pt x="3655171" y="0"/>
                </a:lnTo>
              </a:path>
            </a:pathLst>
          </a:custGeom>
          <a:ln w="16510">
            <a:solidFill>
              <a:srgbClr val="544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0" y="6340475"/>
            <a:ext cx="3680460" cy="0"/>
          </a:xfrm>
          <a:custGeom>
            <a:avLst/>
            <a:gdLst/>
            <a:ahLst/>
            <a:cxnLst/>
            <a:rect l="l" t="t" r="r" b="b"/>
            <a:pathLst>
              <a:path w="3680460">
                <a:moveTo>
                  <a:pt x="0" y="0"/>
                </a:moveTo>
                <a:lnTo>
                  <a:pt x="3680199" y="0"/>
                </a:lnTo>
              </a:path>
            </a:pathLst>
          </a:custGeom>
          <a:ln w="16509">
            <a:solidFill>
              <a:srgbClr val="5544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0" y="6355715"/>
            <a:ext cx="3705225" cy="0"/>
          </a:xfrm>
          <a:custGeom>
            <a:avLst/>
            <a:gdLst/>
            <a:ahLst/>
            <a:cxnLst/>
            <a:rect l="l" t="t" r="r" b="b"/>
            <a:pathLst>
              <a:path w="3705225">
                <a:moveTo>
                  <a:pt x="0" y="0"/>
                </a:moveTo>
                <a:lnTo>
                  <a:pt x="3705226" y="0"/>
                </a:lnTo>
              </a:path>
            </a:pathLst>
          </a:custGeom>
          <a:ln w="16510">
            <a:solidFill>
              <a:srgbClr val="5645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0" y="6370320"/>
            <a:ext cx="3728720" cy="0"/>
          </a:xfrm>
          <a:custGeom>
            <a:avLst/>
            <a:gdLst/>
            <a:ahLst/>
            <a:cxnLst/>
            <a:rect l="l" t="t" r="r" b="b"/>
            <a:pathLst>
              <a:path w="3728720">
                <a:moveTo>
                  <a:pt x="0" y="0"/>
                </a:moveTo>
                <a:lnTo>
                  <a:pt x="3728168" y="0"/>
                </a:lnTo>
              </a:path>
            </a:pathLst>
          </a:custGeom>
          <a:ln w="15240">
            <a:solidFill>
              <a:srgbClr val="5646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0" y="6384925"/>
            <a:ext cx="3753485" cy="0"/>
          </a:xfrm>
          <a:custGeom>
            <a:avLst/>
            <a:gdLst/>
            <a:ahLst/>
            <a:cxnLst/>
            <a:rect l="l" t="t" r="r" b="b"/>
            <a:pathLst>
              <a:path w="3753485">
                <a:moveTo>
                  <a:pt x="0" y="0"/>
                </a:moveTo>
                <a:lnTo>
                  <a:pt x="3753196" y="0"/>
                </a:lnTo>
              </a:path>
            </a:pathLst>
          </a:custGeom>
          <a:ln w="16509">
            <a:solidFill>
              <a:srgbClr val="5747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0" y="6400165"/>
            <a:ext cx="3778250" cy="0"/>
          </a:xfrm>
          <a:custGeom>
            <a:avLst/>
            <a:gdLst/>
            <a:ahLst/>
            <a:cxnLst/>
            <a:rect l="l" t="t" r="r" b="b"/>
            <a:pathLst>
              <a:path w="3778250">
                <a:moveTo>
                  <a:pt x="0" y="0"/>
                </a:moveTo>
                <a:lnTo>
                  <a:pt x="3778223" y="0"/>
                </a:lnTo>
              </a:path>
            </a:pathLst>
          </a:custGeom>
          <a:ln w="16510">
            <a:solidFill>
              <a:srgbClr val="5848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0" y="6415404"/>
            <a:ext cx="3803650" cy="0"/>
          </a:xfrm>
          <a:custGeom>
            <a:avLst/>
            <a:gdLst/>
            <a:ahLst/>
            <a:cxnLst/>
            <a:rect l="l" t="t" r="r" b="b"/>
            <a:pathLst>
              <a:path w="3803650">
                <a:moveTo>
                  <a:pt x="0" y="0"/>
                </a:moveTo>
                <a:lnTo>
                  <a:pt x="3803251" y="0"/>
                </a:lnTo>
              </a:path>
            </a:pathLst>
          </a:custGeom>
          <a:ln w="16509">
            <a:solidFill>
              <a:srgbClr val="5948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0" y="6430009"/>
            <a:ext cx="3826510" cy="0"/>
          </a:xfrm>
          <a:custGeom>
            <a:avLst/>
            <a:gdLst/>
            <a:ahLst/>
            <a:cxnLst/>
            <a:rect l="l" t="t" r="r" b="b"/>
            <a:pathLst>
              <a:path w="3826510">
                <a:moveTo>
                  <a:pt x="0" y="0"/>
                </a:moveTo>
                <a:lnTo>
                  <a:pt x="3826193" y="0"/>
                </a:lnTo>
              </a:path>
            </a:pathLst>
          </a:custGeom>
          <a:ln w="15239">
            <a:solidFill>
              <a:srgbClr val="594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0" y="6444615"/>
            <a:ext cx="3851275" cy="0"/>
          </a:xfrm>
          <a:custGeom>
            <a:avLst/>
            <a:gdLst/>
            <a:ahLst/>
            <a:cxnLst/>
            <a:rect l="l" t="t" r="r" b="b"/>
            <a:pathLst>
              <a:path w="3851275">
                <a:moveTo>
                  <a:pt x="0" y="0"/>
                </a:moveTo>
                <a:lnTo>
                  <a:pt x="3851220" y="0"/>
                </a:lnTo>
              </a:path>
            </a:pathLst>
          </a:custGeom>
          <a:ln w="16510">
            <a:solidFill>
              <a:srgbClr val="5A4A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0" y="6459854"/>
            <a:ext cx="3876675" cy="0"/>
          </a:xfrm>
          <a:custGeom>
            <a:avLst/>
            <a:gdLst/>
            <a:ahLst/>
            <a:cxnLst/>
            <a:rect l="l" t="t" r="r" b="b"/>
            <a:pathLst>
              <a:path w="3876675">
                <a:moveTo>
                  <a:pt x="0" y="0"/>
                </a:moveTo>
                <a:lnTo>
                  <a:pt x="3876248" y="0"/>
                </a:lnTo>
              </a:path>
            </a:pathLst>
          </a:custGeom>
          <a:ln w="16510">
            <a:solidFill>
              <a:srgbClr val="5B4B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0" y="6475095"/>
            <a:ext cx="3901440" cy="0"/>
          </a:xfrm>
          <a:custGeom>
            <a:avLst/>
            <a:gdLst/>
            <a:ahLst/>
            <a:cxnLst/>
            <a:rect l="l" t="t" r="r" b="b"/>
            <a:pathLst>
              <a:path w="3901440">
                <a:moveTo>
                  <a:pt x="0" y="0"/>
                </a:moveTo>
                <a:lnTo>
                  <a:pt x="3901276" y="0"/>
                </a:lnTo>
              </a:path>
            </a:pathLst>
          </a:custGeom>
          <a:ln w="16510">
            <a:solidFill>
              <a:srgbClr val="5C4C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0" y="6490334"/>
            <a:ext cx="3926840" cy="0"/>
          </a:xfrm>
          <a:custGeom>
            <a:avLst/>
            <a:gdLst/>
            <a:ahLst/>
            <a:cxnLst/>
            <a:rect l="l" t="t" r="r" b="b"/>
            <a:pathLst>
              <a:path w="3926840">
                <a:moveTo>
                  <a:pt x="0" y="0"/>
                </a:moveTo>
                <a:lnTo>
                  <a:pt x="3926303" y="0"/>
                </a:lnTo>
              </a:path>
            </a:pathLst>
          </a:custGeom>
          <a:ln w="16510">
            <a:solidFill>
              <a:srgbClr val="5D4D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0" y="6504305"/>
            <a:ext cx="3956050" cy="0"/>
          </a:xfrm>
          <a:custGeom>
            <a:avLst/>
            <a:gdLst/>
            <a:ahLst/>
            <a:cxnLst/>
            <a:rect l="l" t="t" r="r" b="b"/>
            <a:pathLst>
              <a:path w="3956050">
                <a:moveTo>
                  <a:pt x="0" y="0"/>
                </a:moveTo>
                <a:lnTo>
                  <a:pt x="3955505" y="0"/>
                </a:lnTo>
              </a:path>
            </a:pathLst>
          </a:custGeom>
          <a:ln w="16510">
            <a:solidFill>
              <a:srgbClr val="5D4E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0" y="6519544"/>
            <a:ext cx="4055745" cy="0"/>
          </a:xfrm>
          <a:custGeom>
            <a:avLst/>
            <a:gdLst/>
            <a:ahLst/>
            <a:cxnLst/>
            <a:rect l="l" t="t" r="r" b="b"/>
            <a:pathLst>
              <a:path w="4055745">
                <a:moveTo>
                  <a:pt x="0" y="0"/>
                </a:moveTo>
                <a:lnTo>
                  <a:pt x="4055654" y="0"/>
                </a:lnTo>
              </a:path>
            </a:pathLst>
          </a:custGeom>
          <a:ln w="16510">
            <a:solidFill>
              <a:srgbClr val="5E4E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0" y="6534784"/>
            <a:ext cx="4156075" cy="0"/>
          </a:xfrm>
          <a:custGeom>
            <a:avLst/>
            <a:gdLst/>
            <a:ahLst/>
            <a:cxnLst/>
            <a:rect l="l" t="t" r="r" b="b"/>
            <a:pathLst>
              <a:path w="4156075">
                <a:moveTo>
                  <a:pt x="0" y="0"/>
                </a:moveTo>
                <a:lnTo>
                  <a:pt x="4155802" y="0"/>
                </a:lnTo>
              </a:path>
            </a:pathLst>
          </a:custGeom>
          <a:ln w="16510">
            <a:solidFill>
              <a:srgbClr val="5F4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0" y="6550025"/>
            <a:ext cx="4256405" cy="0"/>
          </a:xfrm>
          <a:custGeom>
            <a:avLst/>
            <a:gdLst/>
            <a:ahLst/>
            <a:cxnLst/>
            <a:rect l="l" t="t" r="r" b="b"/>
            <a:pathLst>
              <a:path w="4256405">
                <a:moveTo>
                  <a:pt x="0" y="0"/>
                </a:moveTo>
                <a:lnTo>
                  <a:pt x="4255951" y="0"/>
                </a:lnTo>
              </a:path>
            </a:pathLst>
          </a:custGeom>
          <a:ln w="16509">
            <a:solidFill>
              <a:srgbClr val="6050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0" y="6563994"/>
            <a:ext cx="4347845" cy="0"/>
          </a:xfrm>
          <a:custGeom>
            <a:avLst/>
            <a:gdLst/>
            <a:ahLst/>
            <a:cxnLst/>
            <a:rect l="l" t="t" r="r" b="b"/>
            <a:pathLst>
              <a:path w="4347845">
                <a:moveTo>
                  <a:pt x="0" y="0"/>
                </a:moveTo>
                <a:lnTo>
                  <a:pt x="4347754" y="0"/>
                </a:lnTo>
              </a:path>
            </a:pathLst>
          </a:custGeom>
          <a:ln w="16510">
            <a:solidFill>
              <a:srgbClr val="6051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0" y="6579234"/>
            <a:ext cx="4448175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902" y="0"/>
                </a:lnTo>
              </a:path>
            </a:pathLst>
          </a:custGeom>
          <a:ln w="16510">
            <a:solidFill>
              <a:srgbClr val="6152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0" y="6594475"/>
            <a:ext cx="4548505" cy="0"/>
          </a:xfrm>
          <a:custGeom>
            <a:avLst/>
            <a:gdLst/>
            <a:ahLst/>
            <a:cxnLst/>
            <a:rect l="l" t="t" r="r" b="b"/>
            <a:pathLst>
              <a:path w="4548505">
                <a:moveTo>
                  <a:pt x="0" y="0"/>
                </a:moveTo>
                <a:lnTo>
                  <a:pt x="4548051" y="0"/>
                </a:lnTo>
              </a:path>
            </a:pathLst>
          </a:custGeom>
          <a:ln w="16509">
            <a:solidFill>
              <a:srgbClr val="6253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0" y="6609715"/>
            <a:ext cx="4648200" cy="0"/>
          </a:xfrm>
          <a:custGeom>
            <a:avLst/>
            <a:gdLst/>
            <a:ahLst/>
            <a:cxnLst/>
            <a:rect l="l" t="t" r="r" b="b"/>
            <a:pathLst>
              <a:path w="4648200">
                <a:moveTo>
                  <a:pt x="0" y="0"/>
                </a:moveTo>
                <a:lnTo>
                  <a:pt x="4648200" y="0"/>
                </a:lnTo>
              </a:path>
            </a:pathLst>
          </a:custGeom>
          <a:ln w="16510">
            <a:solidFill>
              <a:srgbClr val="6353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0" y="6624955"/>
            <a:ext cx="4748530" cy="0"/>
          </a:xfrm>
          <a:custGeom>
            <a:avLst/>
            <a:gdLst/>
            <a:ahLst/>
            <a:cxnLst/>
            <a:rect l="l" t="t" r="r" b="b"/>
            <a:pathLst>
              <a:path w="4748530">
                <a:moveTo>
                  <a:pt x="0" y="0"/>
                </a:moveTo>
                <a:lnTo>
                  <a:pt x="4748348" y="0"/>
                </a:lnTo>
              </a:path>
            </a:pathLst>
          </a:custGeom>
          <a:ln w="16510">
            <a:solidFill>
              <a:srgbClr val="6454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0" y="6638925"/>
            <a:ext cx="4840605" cy="0"/>
          </a:xfrm>
          <a:custGeom>
            <a:avLst/>
            <a:gdLst/>
            <a:ahLst/>
            <a:cxnLst/>
            <a:rect l="l" t="t" r="r" b="b"/>
            <a:pathLst>
              <a:path w="4840605">
                <a:moveTo>
                  <a:pt x="0" y="0"/>
                </a:moveTo>
                <a:lnTo>
                  <a:pt x="4840151" y="0"/>
                </a:lnTo>
              </a:path>
            </a:pathLst>
          </a:custGeom>
          <a:ln w="16509">
            <a:solidFill>
              <a:srgbClr val="6455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0" y="6654165"/>
            <a:ext cx="4940300" cy="0"/>
          </a:xfrm>
          <a:custGeom>
            <a:avLst/>
            <a:gdLst/>
            <a:ahLst/>
            <a:cxnLst/>
            <a:rect l="l" t="t" r="r" b="b"/>
            <a:pathLst>
              <a:path w="4940300">
                <a:moveTo>
                  <a:pt x="0" y="0"/>
                </a:moveTo>
                <a:lnTo>
                  <a:pt x="4940300" y="0"/>
                </a:lnTo>
              </a:path>
            </a:pathLst>
          </a:custGeom>
          <a:ln w="16509">
            <a:solidFill>
              <a:srgbClr val="6656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0" y="6669405"/>
            <a:ext cx="5040630" cy="0"/>
          </a:xfrm>
          <a:custGeom>
            <a:avLst/>
            <a:gdLst/>
            <a:ahLst/>
            <a:cxnLst/>
            <a:rect l="l" t="t" r="r" b="b"/>
            <a:pathLst>
              <a:path w="5040630">
                <a:moveTo>
                  <a:pt x="0" y="0"/>
                </a:moveTo>
                <a:lnTo>
                  <a:pt x="5040448" y="0"/>
                </a:lnTo>
              </a:path>
            </a:pathLst>
          </a:custGeom>
          <a:ln w="16510">
            <a:solidFill>
              <a:srgbClr val="6657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0" y="6684644"/>
            <a:ext cx="5140960" cy="0"/>
          </a:xfrm>
          <a:custGeom>
            <a:avLst/>
            <a:gdLst/>
            <a:ahLst/>
            <a:cxnLst/>
            <a:rect l="l" t="t" r="r" b="b"/>
            <a:pathLst>
              <a:path w="5140960">
                <a:moveTo>
                  <a:pt x="0" y="0"/>
                </a:moveTo>
                <a:lnTo>
                  <a:pt x="5140597" y="0"/>
                </a:lnTo>
              </a:path>
            </a:pathLst>
          </a:custGeom>
          <a:ln w="16510">
            <a:solidFill>
              <a:srgbClr val="6758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0" y="6698615"/>
            <a:ext cx="5232400" cy="0"/>
          </a:xfrm>
          <a:custGeom>
            <a:avLst/>
            <a:gdLst/>
            <a:ahLst/>
            <a:cxnLst/>
            <a:rect l="l" t="t" r="r" b="b"/>
            <a:pathLst>
              <a:path w="5232400">
                <a:moveTo>
                  <a:pt x="0" y="0"/>
                </a:moveTo>
                <a:lnTo>
                  <a:pt x="5232400" y="0"/>
                </a:lnTo>
              </a:path>
            </a:pathLst>
          </a:custGeom>
          <a:ln w="16509">
            <a:solidFill>
              <a:srgbClr val="675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0" y="6713855"/>
            <a:ext cx="5332730" cy="0"/>
          </a:xfrm>
          <a:custGeom>
            <a:avLst/>
            <a:gdLst/>
            <a:ahLst/>
            <a:cxnLst/>
            <a:rect l="l" t="t" r="r" b="b"/>
            <a:pathLst>
              <a:path w="5332730">
                <a:moveTo>
                  <a:pt x="0" y="0"/>
                </a:moveTo>
                <a:lnTo>
                  <a:pt x="5332548" y="0"/>
                </a:lnTo>
              </a:path>
            </a:pathLst>
          </a:custGeom>
          <a:ln w="16510">
            <a:solidFill>
              <a:srgbClr val="6859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0" y="6729094"/>
            <a:ext cx="5433060" cy="0"/>
          </a:xfrm>
          <a:custGeom>
            <a:avLst/>
            <a:gdLst/>
            <a:ahLst/>
            <a:cxnLst/>
            <a:rect l="l" t="t" r="r" b="b"/>
            <a:pathLst>
              <a:path w="5433060">
                <a:moveTo>
                  <a:pt x="0" y="0"/>
                </a:moveTo>
                <a:lnTo>
                  <a:pt x="5432697" y="0"/>
                </a:lnTo>
              </a:path>
            </a:pathLst>
          </a:custGeom>
          <a:ln w="16510">
            <a:solidFill>
              <a:srgbClr val="695A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0" y="6744334"/>
            <a:ext cx="5533390" cy="0"/>
          </a:xfrm>
          <a:custGeom>
            <a:avLst/>
            <a:gdLst/>
            <a:ahLst/>
            <a:cxnLst/>
            <a:rect l="l" t="t" r="r" b="b"/>
            <a:pathLst>
              <a:path w="5533390">
                <a:moveTo>
                  <a:pt x="0" y="0"/>
                </a:moveTo>
                <a:lnTo>
                  <a:pt x="5532845" y="0"/>
                </a:lnTo>
              </a:path>
            </a:pathLst>
          </a:custGeom>
          <a:ln w="16509">
            <a:solidFill>
              <a:srgbClr val="6A5B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0" y="6758940"/>
            <a:ext cx="5624830" cy="0"/>
          </a:xfrm>
          <a:custGeom>
            <a:avLst/>
            <a:gdLst/>
            <a:ahLst/>
            <a:cxnLst/>
            <a:rect l="l" t="t" r="r" b="b"/>
            <a:pathLst>
              <a:path w="5624830">
                <a:moveTo>
                  <a:pt x="0" y="0"/>
                </a:moveTo>
                <a:lnTo>
                  <a:pt x="5624648" y="0"/>
                </a:lnTo>
              </a:path>
            </a:pathLst>
          </a:custGeom>
          <a:ln w="15240">
            <a:solidFill>
              <a:srgbClr val="6B5C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0" y="6773544"/>
            <a:ext cx="5725160" cy="0"/>
          </a:xfrm>
          <a:custGeom>
            <a:avLst/>
            <a:gdLst/>
            <a:ahLst/>
            <a:cxnLst/>
            <a:rect l="l" t="t" r="r" b="b"/>
            <a:pathLst>
              <a:path w="5725160">
                <a:moveTo>
                  <a:pt x="0" y="0"/>
                </a:moveTo>
                <a:lnTo>
                  <a:pt x="5724797" y="0"/>
                </a:lnTo>
              </a:path>
            </a:pathLst>
          </a:custGeom>
          <a:ln w="16509">
            <a:solidFill>
              <a:srgbClr val="6B5D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0" y="6788784"/>
            <a:ext cx="5825490" cy="0"/>
          </a:xfrm>
          <a:custGeom>
            <a:avLst/>
            <a:gdLst/>
            <a:ahLst/>
            <a:cxnLst/>
            <a:rect l="l" t="t" r="r" b="b"/>
            <a:pathLst>
              <a:path w="5825490">
                <a:moveTo>
                  <a:pt x="0" y="0"/>
                </a:moveTo>
                <a:lnTo>
                  <a:pt x="5824945" y="0"/>
                </a:lnTo>
              </a:path>
            </a:pathLst>
          </a:custGeom>
          <a:ln w="16509">
            <a:solidFill>
              <a:srgbClr val="6C5E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0" y="6804025"/>
            <a:ext cx="5925185" cy="0"/>
          </a:xfrm>
          <a:custGeom>
            <a:avLst/>
            <a:gdLst/>
            <a:ahLst/>
            <a:cxnLst/>
            <a:rect l="l" t="t" r="r" b="b"/>
            <a:pathLst>
              <a:path w="5925185">
                <a:moveTo>
                  <a:pt x="0" y="0"/>
                </a:moveTo>
                <a:lnTo>
                  <a:pt x="5925094" y="0"/>
                </a:lnTo>
              </a:path>
            </a:pathLst>
          </a:custGeom>
          <a:ln w="16510">
            <a:solidFill>
              <a:srgbClr val="6D5E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0" y="6818630"/>
            <a:ext cx="6017260" cy="0"/>
          </a:xfrm>
          <a:custGeom>
            <a:avLst/>
            <a:gdLst/>
            <a:ahLst/>
            <a:cxnLst/>
            <a:rect l="l" t="t" r="r" b="b"/>
            <a:pathLst>
              <a:path w="6017260">
                <a:moveTo>
                  <a:pt x="0" y="0"/>
                </a:moveTo>
                <a:lnTo>
                  <a:pt x="6016897" y="0"/>
                </a:lnTo>
              </a:path>
            </a:pathLst>
          </a:custGeom>
          <a:ln w="15240">
            <a:solidFill>
              <a:srgbClr val="6E5F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0" y="6833234"/>
            <a:ext cx="6117590" cy="0"/>
          </a:xfrm>
          <a:custGeom>
            <a:avLst/>
            <a:gdLst/>
            <a:ahLst/>
            <a:cxnLst/>
            <a:rect l="l" t="t" r="r" b="b"/>
            <a:pathLst>
              <a:path w="6117590">
                <a:moveTo>
                  <a:pt x="0" y="0"/>
                </a:moveTo>
                <a:lnTo>
                  <a:pt x="6117045" y="0"/>
                </a:lnTo>
              </a:path>
            </a:pathLst>
          </a:custGeom>
          <a:ln w="16510">
            <a:solidFill>
              <a:srgbClr val="6E6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0" y="6848475"/>
            <a:ext cx="6217285" cy="0"/>
          </a:xfrm>
          <a:custGeom>
            <a:avLst/>
            <a:gdLst/>
            <a:ahLst/>
            <a:cxnLst/>
            <a:rect l="l" t="t" r="r" b="b"/>
            <a:pathLst>
              <a:path w="6217285">
                <a:moveTo>
                  <a:pt x="0" y="0"/>
                </a:moveTo>
                <a:lnTo>
                  <a:pt x="6217194" y="0"/>
                </a:lnTo>
              </a:path>
            </a:pathLst>
          </a:custGeom>
          <a:ln w="16509">
            <a:solidFill>
              <a:srgbClr val="6F6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0" y="6856730"/>
            <a:ext cx="6225540" cy="0"/>
          </a:xfrm>
          <a:custGeom>
            <a:avLst/>
            <a:gdLst/>
            <a:ahLst/>
            <a:cxnLst/>
            <a:rect l="l" t="t" r="r" b="b"/>
            <a:pathLst>
              <a:path w="6225540">
                <a:moveTo>
                  <a:pt x="0" y="0"/>
                </a:moveTo>
                <a:lnTo>
                  <a:pt x="6225540" y="0"/>
                </a:lnTo>
              </a:path>
            </a:pathLst>
          </a:custGeom>
          <a:ln w="3175">
            <a:solidFill>
              <a:srgbClr val="7062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898650" y="6021070"/>
            <a:ext cx="580390" cy="462280"/>
          </a:xfrm>
          <a:custGeom>
            <a:avLst/>
            <a:gdLst/>
            <a:ahLst/>
            <a:cxnLst/>
            <a:rect l="l" t="t" r="r" b="b"/>
            <a:pathLst>
              <a:path w="580389" h="462279">
                <a:moveTo>
                  <a:pt x="497720" y="270509"/>
                </a:moveTo>
                <a:lnTo>
                  <a:pt x="303530" y="270509"/>
                </a:lnTo>
                <a:lnTo>
                  <a:pt x="542289" y="462279"/>
                </a:lnTo>
                <a:lnTo>
                  <a:pt x="485139" y="279399"/>
                </a:lnTo>
                <a:lnTo>
                  <a:pt x="497720" y="270509"/>
                </a:lnTo>
                <a:close/>
              </a:path>
              <a:path w="580389" h="462279">
                <a:moveTo>
                  <a:pt x="66039" y="0"/>
                </a:moveTo>
                <a:lnTo>
                  <a:pt x="46989" y="0"/>
                </a:lnTo>
                <a:lnTo>
                  <a:pt x="38100" y="38099"/>
                </a:lnTo>
                <a:lnTo>
                  <a:pt x="0" y="96519"/>
                </a:lnTo>
                <a:lnTo>
                  <a:pt x="104139" y="173989"/>
                </a:lnTo>
                <a:lnTo>
                  <a:pt x="227330" y="289559"/>
                </a:lnTo>
                <a:lnTo>
                  <a:pt x="303530" y="270509"/>
                </a:lnTo>
                <a:lnTo>
                  <a:pt x="497720" y="270509"/>
                </a:lnTo>
                <a:lnTo>
                  <a:pt x="580389" y="212089"/>
                </a:lnTo>
                <a:lnTo>
                  <a:pt x="570230" y="203199"/>
                </a:lnTo>
                <a:lnTo>
                  <a:pt x="532130" y="184149"/>
                </a:lnTo>
                <a:lnTo>
                  <a:pt x="474980" y="144779"/>
                </a:lnTo>
                <a:lnTo>
                  <a:pt x="341630" y="86359"/>
                </a:lnTo>
                <a:lnTo>
                  <a:pt x="274319" y="58419"/>
                </a:lnTo>
                <a:lnTo>
                  <a:pt x="227330" y="38099"/>
                </a:lnTo>
                <a:lnTo>
                  <a:pt x="208280" y="29209"/>
                </a:lnTo>
                <a:lnTo>
                  <a:pt x="151130" y="29209"/>
                </a:lnTo>
                <a:lnTo>
                  <a:pt x="114300" y="19049"/>
                </a:lnTo>
                <a:lnTo>
                  <a:pt x="104139" y="19049"/>
                </a:lnTo>
                <a:lnTo>
                  <a:pt x="85089" y="8889"/>
                </a:lnTo>
                <a:lnTo>
                  <a:pt x="66039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083560" y="6078220"/>
            <a:ext cx="3141345" cy="779780"/>
          </a:xfrm>
          <a:custGeom>
            <a:avLst/>
            <a:gdLst/>
            <a:ahLst/>
            <a:cxnLst/>
            <a:rect l="l" t="t" r="r" b="b"/>
            <a:pathLst>
              <a:path w="3141345" h="779779">
                <a:moveTo>
                  <a:pt x="642509" y="165099"/>
                </a:moveTo>
                <a:lnTo>
                  <a:pt x="95250" y="165099"/>
                </a:lnTo>
                <a:lnTo>
                  <a:pt x="143509" y="213359"/>
                </a:lnTo>
                <a:lnTo>
                  <a:pt x="238760" y="242569"/>
                </a:lnTo>
                <a:lnTo>
                  <a:pt x="332739" y="434339"/>
                </a:lnTo>
                <a:lnTo>
                  <a:pt x="637539" y="570229"/>
                </a:lnTo>
                <a:lnTo>
                  <a:pt x="1234439" y="570229"/>
                </a:lnTo>
                <a:lnTo>
                  <a:pt x="3114402" y="779779"/>
                </a:lnTo>
                <a:lnTo>
                  <a:pt x="3141018" y="779779"/>
                </a:lnTo>
                <a:lnTo>
                  <a:pt x="1073150" y="386079"/>
                </a:lnTo>
                <a:lnTo>
                  <a:pt x="816610" y="252729"/>
                </a:lnTo>
                <a:lnTo>
                  <a:pt x="675639" y="175259"/>
                </a:lnTo>
                <a:lnTo>
                  <a:pt x="642509" y="165099"/>
                </a:lnTo>
                <a:close/>
              </a:path>
              <a:path w="3141345" h="779779">
                <a:moveTo>
                  <a:pt x="152400" y="0"/>
                </a:moveTo>
                <a:lnTo>
                  <a:pt x="57150" y="0"/>
                </a:lnTo>
                <a:lnTo>
                  <a:pt x="19050" y="39369"/>
                </a:lnTo>
                <a:lnTo>
                  <a:pt x="0" y="203199"/>
                </a:lnTo>
                <a:lnTo>
                  <a:pt x="95250" y="165099"/>
                </a:lnTo>
                <a:lnTo>
                  <a:pt x="642509" y="165099"/>
                </a:lnTo>
                <a:lnTo>
                  <a:pt x="580389" y="146049"/>
                </a:lnTo>
                <a:lnTo>
                  <a:pt x="447039" y="97789"/>
                </a:lnTo>
                <a:lnTo>
                  <a:pt x="295910" y="29209"/>
                </a:lnTo>
                <a:lnTo>
                  <a:pt x="219710" y="10159"/>
                </a:lnTo>
                <a:lnTo>
                  <a:pt x="152400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904489" y="6068059"/>
            <a:ext cx="113030" cy="97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357630" y="6098540"/>
            <a:ext cx="255270" cy="260350"/>
          </a:xfrm>
          <a:custGeom>
            <a:avLst/>
            <a:gdLst/>
            <a:ahLst/>
            <a:cxnLst/>
            <a:rect l="l" t="t" r="r" b="b"/>
            <a:pathLst>
              <a:path w="255269" h="260350">
                <a:moveTo>
                  <a:pt x="46989" y="0"/>
                </a:moveTo>
                <a:lnTo>
                  <a:pt x="0" y="0"/>
                </a:lnTo>
                <a:lnTo>
                  <a:pt x="46989" y="86360"/>
                </a:lnTo>
                <a:lnTo>
                  <a:pt x="152400" y="163830"/>
                </a:lnTo>
                <a:lnTo>
                  <a:pt x="255269" y="260350"/>
                </a:lnTo>
                <a:lnTo>
                  <a:pt x="255269" y="251460"/>
                </a:lnTo>
                <a:lnTo>
                  <a:pt x="246379" y="222250"/>
                </a:lnTo>
                <a:lnTo>
                  <a:pt x="227329" y="182880"/>
                </a:lnTo>
                <a:lnTo>
                  <a:pt x="190500" y="154940"/>
                </a:lnTo>
                <a:lnTo>
                  <a:pt x="171450" y="134620"/>
                </a:lnTo>
                <a:lnTo>
                  <a:pt x="161289" y="115570"/>
                </a:lnTo>
                <a:lnTo>
                  <a:pt x="152400" y="96520"/>
                </a:lnTo>
                <a:lnTo>
                  <a:pt x="152400" y="86360"/>
                </a:lnTo>
                <a:lnTo>
                  <a:pt x="180339" y="19050"/>
                </a:lnTo>
                <a:lnTo>
                  <a:pt x="114300" y="10160"/>
                </a:lnTo>
                <a:lnTo>
                  <a:pt x="74929" y="10160"/>
                </a:lnTo>
                <a:lnTo>
                  <a:pt x="46989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120139" y="6117590"/>
            <a:ext cx="93979" cy="977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27380" y="6049009"/>
            <a:ext cx="388620" cy="328930"/>
          </a:xfrm>
          <a:custGeom>
            <a:avLst/>
            <a:gdLst/>
            <a:ahLst/>
            <a:cxnLst/>
            <a:rect l="l" t="t" r="r" b="b"/>
            <a:pathLst>
              <a:path w="388619" h="328929">
                <a:moveTo>
                  <a:pt x="19050" y="0"/>
                </a:moveTo>
                <a:lnTo>
                  <a:pt x="0" y="0"/>
                </a:lnTo>
                <a:lnTo>
                  <a:pt x="0" y="19049"/>
                </a:lnTo>
                <a:lnTo>
                  <a:pt x="92710" y="58419"/>
                </a:lnTo>
                <a:lnTo>
                  <a:pt x="140970" y="106679"/>
                </a:lnTo>
                <a:lnTo>
                  <a:pt x="73660" y="135889"/>
                </a:lnTo>
                <a:lnTo>
                  <a:pt x="121920" y="213359"/>
                </a:lnTo>
                <a:lnTo>
                  <a:pt x="283210" y="328929"/>
                </a:lnTo>
                <a:lnTo>
                  <a:pt x="264160" y="251459"/>
                </a:lnTo>
                <a:lnTo>
                  <a:pt x="226060" y="213359"/>
                </a:lnTo>
                <a:lnTo>
                  <a:pt x="331470" y="135889"/>
                </a:lnTo>
                <a:lnTo>
                  <a:pt x="388620" y="68579"/>
                </a:lnTo>
                <a:lnTo>
                  <a:pt x="369570" y="58419"/>
                </a:lnTo>
                <a:lnTo>
                  <a:pt x="321310" y="39369"/>
                </a:lnTo>
                <a:lnTo>
                  <a:pt x="236220" y="29209"/>
                </a:lnTo>
                <a:lnTo>
                  <a:pt x="226060" y="29209"/>
                </a:lnTo>
                <a:lnTo>
                  <a:pt x="198120" y="19049"/>
                </a:lnTo>
                <a:lnTo>
                  <a:pt x="160020" y="19049"/>
                </a:lnTo>
                <a:lnTo>
                  <a:pt x="140970" y="10159"/>
                </a:lnTo>
                <a:lnTo>
                  <a:pt x="73660" y="10159"/>
                </a:lnTo>
                <a:lnTo>
                  <a:pt x="19050" y="0"/>
                </a:lnTo>
                <a:close/>
              </a:path>
            </a:pathLst>
          </a:custGeom>
          <a:solidFill>
            <a:srgbClr val="453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 txBox="1"/>
          <p:nvPr/>
        </p:nvSpPr>
        <p:spPr>
          <a:xfrm>
            <a:off x="534669" y="491490"/>
            <a:ext cx="4231640" cy="99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T </a:t>
            </a:r>
            <a:r>
              <a:rPr sz="3200" b="1" spc="5" dirty="0">
                <a:solidFill>
                  <a:srgbClr val="FF0000"/>
                </a:solidFill>
                <a:latin typeface="Arial"/>
                <a:cs typeface="Arial"/>
              </a:rPr>
              <a:t>wave</a:t>
            </a:r>
            <a:r>
              <a:rPr sz="3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inversion</a:t>
            </a:r>
            <a:endParaRPr sz="3200" dirty="0">
              <a:solidFill>
                <a:srgbClr val="00B050"/>
              </a:solidFill>
              <a:latin typeface="Arial"/>
              <a:cs typeface="Arial"/>
            </a:endParaRPr>
          </a:p>
          <a:p>
            <a:pPr marL="123825">
              <a:lnSpc>
                <a:spcPts val="3835"/>
              </a:lnSpc>
            </a:pPr>
            <a:r>
              <a:rPr sz="3200" dirty="0">
                <a:solidFill>
                  <a:srgbClr val="00B050"/>
                </a:solidFill>
                <a:latin typeface="Arial"/>
                <a:cs typeface="Arial"/>
              </a:rPr>
              <a:t>can be seen </a:t>
            </a:r>
            <a:r>
              <a:rPr sz="3200" spc="-5" dirty="0">
                <a:solidFill>
                  <a:srgbClr val="00B050"/>
                </a:solidFill>
                <a:latin typeface="Arial"/>
                <a:cs typeface="Arial"/>
              </a:rPr>
              <a:t>when</a:t>
            </a:r>
            <a:r>
              <a:rPr sz="3200" spc="-7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B050"/>
                </a:solidFill>
                <a:latin typeface="Arial"/>
                <a:cs typeface="Arial"/>
              </a:rPr>
              <a:t>one</a:t>
            </a:r>
          </a:p>
        </p:txBody>
      </p:sp>
      <p:sp>
        <p:nvSpPr>
          <p:cNvPr id="194" name="object 194"/>
          <p:cNvSpPr txBox="1"/>
          <p:nvPr/>
        </p:nvSpPr>
        <p:spPr>
          <a:xfrm>
            <a:off x="534669" y="1465579"/>
            <a:ext cx="31426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B050"/>
                </a:solidFill>
                <a:latin typeface="Arial"/>
                <a:cs typeface="Arial"/>
              </a:rPr>
              <a:t>suffers from</a:t>
            </a:r>
            <a:r>
              <a:rPr sz="3200" spc="-4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B050"/>
                </a:solidFill>
                <a:latin typeface="Arial"/>
                <a:cs typeface="Arial"/>
              </a:rPr>
              <a:t>CVD</a:t>
            </a:r>
            <a:endParaRPr sz="32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4648200" y="4191000"/>
            <a:ext cx="4343400" cy="1981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 txBox="1"/>
          <p:nvPr/>
        </p:nvSpPr>
        <p:spPr>
          <a:xfrm>
            <a:off x="5487670" y="1786890"/>
            <a:ext cx="31178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ST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segment</a:t>
            </a:r>
            <a:r>
              <a:rPr sz="32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lies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5487670" y="2273300"/>
            <a:ext cx="337185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below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3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normal  during</a:t>
            </a:r>
            <a:r>
              <a:rPr sz="3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angina</a:t>
            </a:r>
            <a:endParaRPr sz="3200">
              <a:latin typeface="Arial"/>
              <a:cs typeface="Arial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0" y="2133600"/>
            <a:ext cx="5029200" cy="1676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6000"/>
            <a:ext cx="638556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2270" y="339090"/>
            <a:ext cx="28702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0B050"/>
                </a:solidFill>
              </a:rPr>
              <a:t>P </a:t>
            </a:r>
            <a:r>
              <a:rPr sz="2800" spc="-5" dirty="0">
                <a:solidFill>
                  <a:srgbClr val="00B050"/>
                </a:solidFill>
              </a:rPr>
              <a:t>wave</a:t>
            </a:r>
            <a:r>
              <a:rPr sz="2800" spc="-85" dirty="0">
                <a:solidFill>
                  <a:srgbClr val="00B050"/>
                </a:solidFill>
              </a:rPr>
              <a:t> </a:t>
            </a:r>
            <a:r>
              <a:rPr sz="2800" spc="-5" dirty="0">
                <a:solidFill>
                  <a:srgbClr val="00B050"/>
                </a:solidFill>
              </a:rPr>
              <a:t>elevation</a:t>
            </a:r>
            <a:endParaRPr sz="2800" dirty="0">
              <a:solidFill>
                <a:srgbClr val="00B05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39870" y="491490"/>
            <a:ext cx="40576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Pulmonary hypertension</a:t>
            </a:r>
            <a:r>
              <a:rPr sz="28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39870" y="918209"/>
            <a:ext cx="4652010" cy="87756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3350"/>
              </a:lnSpc>
              <a:spcBef>
                <a:spcPts val="219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blood pressure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the lungs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is  much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higher than normal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270" y="339090"/>
            <a:ext cx="37966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</a:rPr>
              <a:t>Ventricullar</a:t>
            </a:r>
            <a:r>
              <a:rPr sz="2800" spc="-5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fibrillation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87069" y="1405890"/>
            <a:ext cx="5628640" cy="130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sz="2800" b="1" dirty="0">
                <a:solidFill>
                  <a:srgbClr val="00B050"/>
                </a:solidFill>
                <a:latin typeface="Arial"/>
                <a:cs typeface="Arial"/>
              </a:rPr>
              <a:t>Is a </a:t>
            </a:r>
            <a:r>
              <a:rPr sz="2800" b="1" spc="-5" dirty="0">
                <a:solidFill>
                  <a:srgbClr val="00B050"/>
                </a:solidFill>
                <a:latin typeface="Arial"/>
                <a:cs typeface="Arial"/>
              </a:rPr>
              <a:t>condition </a:t>
            </a:r>
            <a:r>
              <a:rPr sz="2800" b="1" dirty="0">
                <a:solidFill>
                  <a:srgbClr val="00B050"/>
                </a:solidFill>
                <a:latin typeface="Arial"/>
                <a:cs typeface="Arial"/>
              </a:rPr>
              <a:t>in </a:t>
            </a:r>
            <a:r>
              <a:rPr sz="2800" b="1" spc="-5" dirty="0">
                <a:solidFill>
                  <a:srgbClr val="00B050"/>
                </a:solidFill>
                <a:latin typeface="Arial"/>
                <a:cs typeface="Arial"/>
              </a:rPr>
              <a:t>which the</a:t>
            </a:r>
            <a:r>
              <a:rPr sz="2800" b="1" spc="-11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B050"/>
                </a:solidFill>
                <a:latin typeface="Arial"/>
                <a:cs typeface="Arial"/>
              </a:rPr>
              <a:t>hearts  electrical activity becomes  </a:t>
            </a:r>
            <a:r>
              <a:rPr sz="2800" b="1" spc="-10" dirty="0">
                <a:solidFill>
                  <a:srgbClr val="00B050"/>
                </a:solidFill>
                <a:latin typeface="Arial"/>
                <a:cs typeface="Arial"/>
              </a:rPr>
              <a:t>disordered</a:t>
            </a:r>
            <a:endParaRPr sz="28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96870" y="4453890"/>
            <a:ext cx="557149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00B050"/>
                </a:solidFill>
                <a:latin typeface="Arial"/>
                <a:cs typeface="Arial"/>
              </a:rPr>
              <a:t>Collapse and </a:t>
            </a:r>
            <a:r>
              <a:rPr sz="2800" b="1" spc="-10" dirty="0">
                <a:solidFill>
                  <a:srgbClr val="00B050"/>
                </a:solidFill>
                <a:latin typeface="Arial"/>
                <a:cs typeface="Arial"/>
              </a:rPr>
              <a:t>sudden </a:t>
            </a:r>
            <a:r>
              <a:rPr sz="2800" b="1" spc="-5" dirty="0">
                <a:solidFill>
                  <a:srgbClr val="00B050"/>
                </a:solidFill>
                <a:latin typeface="Arial"/>
                <a:cs typeface="Arial"/>
              </a:rPr>
              <a:t>death </a:t>
            </a:r>
            <a:r>
              <a:rPr sz="2800" b="1" dirty="0">
                <a:solidFill>
                  <a:srgbClr val="00B050"/>
                </a:solidFill>
                <a:latin typeface="Arial"/>
                <a:cs typeface="Arial"/>
              </a:rPr>
              <a:t>will  </a:t>
            </a:r>
            <a:r>
              <a:rPr sz="2800" b="1" spc="-5" dirty="0">
                <a:solidFill>
                  <a:srgbClr val="00B050"/>
                </a:solidFill>
                <a:latin typeface="Arial"/>
                <a:cs typeface="Arial"/>
              </a:rPr>
              <a:t>follow </a:t>
            </a:r>
            <a:r>
              <a:rPr sz="2800" b="1" dirty="0">
                <a:solidFill>
                  <a:srgbClr val="00B050"/>
                </a:solidFill>
                <a:latin typeface="Arial"/>
                <a:cs typeface="Arial"/>
              </a:rPr>
              <a:t>in </a:t>
            </a:r>
            <a:r>
              <a:rPr sz="2800" b="1" spc="-5" dirty="0">
                <a:solidFill>
                  <a:srgbClr val="00B050"/>
                </a:solidFill>
                <a:latin typeface="Arial"/>
                <a:cs typeface="Arial"/>
              </a:rPr>
              <a:t>minutes unless</a:t>
            </a:r>
            <a:r>
              <a:rPr sz="2800" b="1" spc="-10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B050"/>
                </a:solidFill>
                <a:latin typeface="Arial"/>
                <a:cs typeface="Arial"/>
              </a:rPr>
              <a:t>medical  help </a:t>
            </a:r>
            <a:r>
              <a:rPr sz="2800" b="1" dirty="0">
                <a:solidFill>
                  <a:srgbClr val="00B050"/>
                </a:solidFill>
                <a:latin typeface="Arial"/>
                <a:cs typeface="Arial"/>
              </a:rPr>
              <a:t>is</a:t>
            </a:r>
            <a:r>
              <a:rPr sz="2800" b="1" spc="-10" dirty="0">
                <a:solidFill>
                  <a:srgbClr val="00B050"/>
                </a:solidFill>
                <a:latin typeface="Arial"/>
                <a:cs typeface="Arial"/>
              </a:rPr>
              <a:t> provided</a:t>
            </a:r>
            <a:endParaRPr sz="28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00400" y="2438400"/>
            <a:ext cx="4724400" cy="1734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847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End of Presentation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36933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Thank You for Your Attention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6279" y="171040"/>
            <a:ext cx="594550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5" dirty="0">
                <a:solidFill>
                  <a:srgbClr val="CC0000"/>
                </a:solidFill>
              </a:rPr>
              <a:t>Parts </a:t>
            </a:r>
            <a:r>
              <a:rPr spc="-105" dirty="0">
                <a:solidFill>
                  <a:srgbClr val="CC0000"/>
                </a:solidFill>
              </a:rPr>
              <a:t>of </a:t>
            </a:r>
            <a:r>
              <a:rPr spc="-65" dirty="0">
                <a:solidFill>
                  <a:srgbClr val="CC0000"/>
                </a:solidFill>
              </a:rPr>
              <a:t>the </a:t>
            </a:r>
            <a:r>
              <a:rPr spc="-95" dirty="0">
                <a:solidFill>
                  <a:srgbClr val="CC0000"/>
                </a:solidFill>
              </a:rPr>
              <a:t>Electrical</a:t>
            </a:r>
            <a:r>
              <a:rPr spc="-114" dirty="0">
                <a:solidFill>
                  <a:srgbClr val="CC0000"/>
                </a:solidFill>
              </a:rPr>
              <a:t> </a:t>
            </a:r>
            <a:r>
              <a:rPr spc="-125" dirty="0">
                <a:solidFill>
                  <a:srgbClr val="CC0000"/>
                </a:solidFill>
              </a:rPr>
              <a:t>System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825751"/>
            <a:ext cx="551688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" y="1825751"/>
            <a:ext cx="743712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142488"/>
            <a:ext cx="603504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056" y="3142488"/>
            <a:ext cx="743712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0264" y="862330"/>
            <a:ext cx="8048625" cy="4147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Microsoft Sans Serif"/>
                <a:cs typeface="Microsoft Sans Serif"/>
              </a:rPr>
              <a:t>Your heart's electrical </a:t>
            </a:r>
            <a:r>
              <a:rPr sz="3200" dirty="0">
                <a:latin typeface="Microsoft Sans Serif"/>
                <a:cs typeface="Microsoft Sans Serif"/>
              </a:rPr>
              <a:t>system </a:t>
            </a:r>
            <a:r>
              <a:rPr sz="3200" spc="-5" dirty="0">
                <a:latin typeface="Microsoft Sans Serif"/>
                <a:cs typeface="Microsoft Sans Serif"/>
              </a:rPr>
              <a:t>includes </a:t>
            </a:r>
            <a:r>
              <a:rPr sz="3200" dirty="0">
                <a:latin typeface="Microsoft Sans Serif"/>
                <a:cs typeface="Microsoft Sans Serif"/>
              </a:rPr>
              <a:t>three  </a:t>
            </a:r>
            <a:r>
              <a:rPr sz="3200" spc="-5" dirty="0">
                <a:latin typeface="Microsoft Sans Serif"/>
                <a:cs typeface="Microsoft Sans Serif"/>
              </a:rPr>
              <a:t>important</a:t>
            </a:r>
            <a:r>
              <a:rPr sz="3200" spc="-35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part:</a:t>
            </a:r>
            <a:endParaRPr sz="3200">
              <a:latin typeface="Microsoft Sans Serif"/>
              <a:cs typeface="Microsoft Sans Serif"/>
            </a:endParaRPr>
          </a:p>
          <a:p>
            <a:pPr marL="12700" marR="802005">
              <a:lnSpc>
                <a:spcPct val="100400"/>
              </a:lnSpc>
              <a:spcBef>
                <a:spcPts val="715"/>
              </a:spcBef>
              <a:buClr>
                <a:srgbClr val="FFC000"/>
              </a:buClr>
              <a:buSzPct val="133333"/>
              <a:buAutoNum type="arabicPeriod"/>
              <a:tabLst>
                <a:tab pos="395605" algn="l"/>
              </a:tabLst>
            </a:pPr>
            <a:r>
              <a:rPr sz="2400" spc="-5" dirty="0">
                <a:latin typeface="Georgia"/>
                <a:cs typeface="Georgia"/>
              </a:rPr>
              <a:t>S-A </a:t>
            </a:r>
            <a:r>
              <a:rPr sz="2400" dirty="0">
                <a:latin typeface="Georgia"/>
                <a:cs typeface="Georgia"/>
              </a:rPr>
              <a:t>node (sinoatrial node) — </a:t>
            </a:r>
            <a:r>
              <a:rPr sz="2400" spc="-5" dirty="0">
                <a:latin typeface="Georgia"/>
                <a:cs typeface="Georgia"/>
              </a:rPr>
              <a:t>known </a:t>
            </a:r>
            <a:r>
              <a:rPr sz="2400" dirty="0">
                <a:latin typeface="Georgia"/>
                <a:cs typeface="Georgia"/>
              </a:rPr>
              <a:t>as </a:t>
            </a:r>
            <a:r>
              <a:rPr sz="2400" spc="-10" dirty="0">
                <a:latin typeface="Georgia"/>
                <a:cs typeface="Georgia"/>
              </a:rPr>
              <a:t>the </a:t>
            </a:r>
            <a:r>
              <a:rPr sz="2400" spc="-5" dirty="0">
                <a:latin typeface="Georgia"/>
                <a:cs typeface="Georgia"/>
              </a:rPr>
              <a:t>heart's  </a:t>
            </a:r>
            <a:r>
              <a:rPr sz="2400" dirty="0">
                <a:latin typeface="Georgia"/>
                <a:cs typeface="Georgia"/>
              </a:rPr>
              <a:t>natural </a:t>
            </a:r>
            <a:r>
              <a:rPr sz="2400" spc="-5" dirty="0">
                <a:latin typeface="Georgia"/>
                <a:cs typeface="Georgia"/>
              </a:rPr>
              <a:t>pacemaker, the </a:t>
            </a:r>
            <a:r>
              <a:rPr sz="2400" dirty="0">
                <a:latin typeface="Georgia"/>
                <a:cs typeface="Georgia"/>
              </a:rPr>
              <a:t>S-A </a:t>
            </a:r>
            <a:r>
              <a:rPr sz="2400" spc="-5" dirty="0">
                <a:latin typeface="Georgia"/>
                <a:cs typeface="Georgia"/>
              </a:rPr>
              <a:t>node has special cells that  create the electricity that </a:t>
            </a:r>
            <a:r>
              <a:rPr sz="2400" dirty="0">
                <a:latin typeface="Georgia"/>
                <a:cs typeface="Georgia"/>
              </a:rPr>
              <a:t>makes </a:t>
            </a:r>
            <a:r>
              <a:rPr sz="2400" spc="-5" dirty="0">
                <a:latin typeface="Georgia"/>
                <a:cs typeface="Georgia"/>
              </a:rPr>
              <a:t>your heart</a:t>
            </a:r>
            <a:r>
              <a:rPr sz="2400" spc="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beat.</a:t>
            </a:r>
            <a:endParaRPr sz="2400">
              <a:latin typeface="Georgia"/>
              <a:cs typeface="Georgia"/>
            </a:endParaRPr>
          </a:p>
          <a:p>
            <a:pPr marL="447040" indent="-434340">
              <a:lnSpc>
                <a:spcPct val="100000"/>
              </a:lnSpc>
              <a:spcBef>
                <a:spcPts val="740"/>
              </a:spcBef>
              <a:buClr>
                <a:srgbClr val="FFC000"/>
              </a:buClr>
              <a:buSzPct val="133333"/>
              <a:buAutoNum type="arabicPeriod"/>
              <a:tabLst>
                <a:tab pos="447040" algn="l"/>
              </a:tabLst>
            </a:pPr>
            <a:r>
              <a:rPr sz="2400" spc="-5" dirty="0">
                <a:latin typeface="Georgia"/>
                <a:cs typeface="Georgia"/>
              </a:rPr>
              <a:t>A-V </a:t>
            </a:r>
            <a:r>
              <a:rPr sz="2400" dirty="0">
                <a:latin typeface="Georgia"/>
                <a:cs typeface="Georgia"/>
              </a:rPr>
              <a:t>node (atrioventricular node) — </a:t>
            </a:r>
            <a:r>
              <a:rPr sz="2400" spc="-5" dirty="0">
                <a:latin typeface="Georgia"/>
                <a:cs typeface="Georgia"/>
              </a:rPr>
              <a:t>the A-V </a:t>
            </a:r>
            <a:r>
              <a:rPr sz="2400" dirty="0">
                <a:latin typeface="Georgia"/>
                <a:cs typeface="Georgia"/>
              </a:rPr>
              <a:t>node is</a:t>
            </a:r>
            <a:r>
              <a:rPr sz="2400" spc="-7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the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400" spc="-5" dirty="0">
                <a:latin typeface="Georgia"/>
                <a:cs typeface="Georgia"/>
              </a:rPr>
              <a:t>bridge between the </a:t>
            </a:r>
            <a:r>
              <a:rPr sz="2400" dirty="0">
                <a:latin typeface="Georgia"/>
                <a:cs typeface="Georgia"/>
              </a:rPr>
              <a:t>atria and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ventricles.</a:t>
            </a:r>
            <a:endParaRPr sz="2400">
              <a:latin typeface="Georgia"/>
              <a:cs typeface="Georgia"/>
            </a:endParaRPr>
          </a:p>
          <a:p>
            <a:pPr marL="12700" marR="2341880">
              <a:lnSpc>
                <a:spcPct val="120000"/>
              </a:lnSpc>
            </a:pPr>
            <a:r>
              <a:rPr sz="2400" spc="-5" dirty="0">
                <a:latin typeface="Georgia"/>
                <a:cs typeface="Georgia"/>
              </a:rPr>
              <a:t>Electrical signals pass from the </a:t>
            </a:r>
            <a:r>
              <a:rPr sz="2400" dirty="0">
                <a:latin typeface="Georgia"/>
                <a:cs typeface="Georgia"/>
              </a:rPr>
              <a:t>atria </a:t>
            </a:r>
            <a:r>
              <a:rPr sz="2400" spc="-5" dirty="0">
                <a:latin typeface="Georgia"/>
                <a:cs typeface="Georgia"/>
              </a:rPr>
              <a:t>down  to the </a:t>
            </a:r>
            <a:r>
              <a:rPr sz="2400" dirty="0">
                <a:latin typeface="Georgia"/>
                <a:cs typeface="Georgia"/>
              </a:rPr>
              <a:t>ventricles </a:t>
            </a:r>
            <a:r>
              <a:rPr sz="2400" spc="-5" dirty="0">
                <a:latin typeface="Georgia"/>
                <a:cs typeface="Georgia"/>
              </a:rPr>
              <a:t>through the </a:t>
            </a:r>
            <a:r>
              <a:rPr sz="2400" spc="-10" dirty="0">
                <a:latin typeface="Georgia"/>
                <a:cs typeface="Georgia"/>
              </a:rPr>
              <a:t>A-V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node.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72200" y="3962398"/>
            <a:ext cx="2647188" cy="2895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pPr marL="25400">
                <a:lnSpc>
                  <a:spcPts val="1425"/>
                </a:lnSpc>
              </a:pPr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143" y="318807"/>
            <a:ext cx="197358" cy="296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644" y="70103"/>
            <a:ext cx="729996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65"/>
              </a:spcBef>
            </a:pPr>
            <a:r>
              <a:rPr sz="3200" b="0" i="0" spc="-5" dirty="0">
                <a:solidFill>
                  <a:srgbClr val="FFC000"/>
                </a:solidFill>
                <a:latin typeface="Calibri"/>
                <a:cs typeface="Calibri"/>
              </a:rPr>
              <a:t>3. </a:t>
            </a:r>
            <a:r>
              <a:rPr sz="2400" b="0" i="0" spc="-5" dirty="0">
                <a:solidFill>
                  <a:srgbClr val="000000"/>
                </a:solidFill>
                <a:latin typeface="Georgia"/>
                <a:cs typeface="Georgia"/>
              </a:rPr>
              <a:t>His-Purkinje system </a:t>
            </a:r>
            <a:r>
              <a:rPr sz="2400" b="0" i="0" dirty="0">
                <a:solidFill>
                  <a:srgbClr val="000000"/>
                </a:solidFill>
                <a:latin typeface="Georgia"/>
                <a:cs typeface="Georgia"/>
              </a:rPr>
              <a:t>— </a:t>
            </a:r>
            <a:r>
              <a:rPr sz="2400" b="0" i="0" spc="-5" dirty="0">
                <a:solidFill>
                  <a:srgbClr val="000000"/>
                </a:solidFill>
                <a:latin typeface="Georgia"/>
                <a:cs typeface="Georgia"/>
              </a:rPr>
              <a:t>the His-Purkinje system carries  the electrical signals throughout the </a:t>
            </a:r>
            <a:r>
              <a:rPr sz="2400" b="0" i="0" dirty="0">
                <a:solidFill>
                  <a:srgbClr val="000000"/>
                </a:solidFill>
                <a:latin typeface="Georgia"/>
                <a:cs typeface="Georgia"/>
              </a:rPr>
              <a:t>ventricles </a:t>
            </a:r>
            <a:r>
              <a:rPr sz="2400" b="0" i="0" spc="-5" dirty="0">
                <a:solidFill>
                  <a:srgbClr val="000000"/>
                </a:solidFill>
                <a:latin typeface="Georgia"/>
                <a:cs typeface="Georgia"/>
              </a:rPr>
              <a:t>to </a:t>
            </a:r>
            <a:r>
              <a:rPr sz="2400" b="0" i="0" dirty="0">
                <a:solidFill>
                  <a:srgbClr val="000000"/>
                </a:solidFill>
                <a:latin typeface="Georgia"/>
                <a:cs typeface="Georgia"/>
              </a:rPr>
              <a:t>make  </a:t>
            </a:r>
            <a:r>
              <a:rPr sz="2400" b="0" i="0" spc="-5" dirty="0">
                <a:solidFill>
                  <a:srgbClr val="000000"/>
                </a:solidFill>
                <a:latin typeface="Georgia"/>
                <a:cs typeface="Georgia"/>
              </a:rPr>
              <a:t>them contract. </a:t>
            </a:r>
            <a:r>
              <a:rPr sz="2400" b="0" i="0" dirty="0">
                <a:solidFill>
                  <a:srgbClr val="000000"/>
                </a:solidFill>
                <a:latin typeface="Georgia"/>
                <a:cs typeface="Georgia"/>
              </a:rPr>
              <a:t>The </a:t>
            </a:r>
            <a:r>
              <a:rPr sz="2400" b="0" i="0" spc="-5" dirty="0">
                <a:solidFill>
                  <a:srgbClr val="000000"/>
                </a:solidFill>
                <a:latin typeface="Georgia"/>
                <a:cs typeface="Georgia"/>
              </a:rPr>
              <a:t>parts of the </a:t>
            </a:r>
            <a:r>
              <a:rPr sz="2400" b="0" i="0" dirty="0">
                <a:solidFill>
                  <a:srgbClr val="000000"/>
                </a:solidFill>
                <a:latin typeface="Georgia"/>
                <a:cs typeface="Georgia"/>
              </a:rPr>
              <a:t>His-Purkinje </a:t>
            </a:r>
            <a:r>
              <a:rPr sz="2400" b="0" i="0" spc="-10" dirty="0">
                <a:solidFill>
                  <a:srgbClr val="000000"/>
                </a:solidFill>
                <a:latin typeface="Georgia"/>
                <a:cs typeface="Georgia"/>
              </a:rPr>
              <a:t>system  </a:t>
            </a:r>
            <a:r>
              <a:rPr sz="2400" b="0" i="0" dirty="0">
                <a:solidFill>
                  <a:srgbClr val="000000"/>
                </a:solidFill>
                <a:latin typeface="Georgia"/>
                <a:cs typeface="Georgia"/>
              </a:rPr>
              <a:t>include: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50190" indent="-238125">
              <a:lnSpc>
                <a:spcPct val="100000"/>
              </a:lnSpc>
              <a:spcBef>
                <a:spcPts val="680"/>
              </a:spcBef>
              <a:buChar char="o"/>
              <a:tabLst>
                <a:tab pos="250825" algn="l"/>
              </a:tabLst>
            </a:pPr>
            <a:r>
              <a:rPr dirty="0"/>
              <a:t>His Bundle </a:t>
            </a:r>
            <a:r>
              <a:rPr spc="-5" dirty="0"/>
              <a:t>(the start of the</a:t>
            </a:r>
            <a:r>
              <a:rPr spc="-55" dirty="0"/>
              <a:t> </a:t>
            </a:r>
            <a:r>
              <a:rPr spc="-10" dirty="0"/>
              <a:t>system)</a:t>
            </a:r>
          </a:p>
          <a:p>
            <a:pPr marL="250190" indent="-238125">
              <a:lnSpc>
                <a:spcPct val="100000"/>
              </a:lnSpc>
              <a:spcBef>
                <a:spcPts val="580"/>
              </a:spcBef>
              <a:buChar char="o"/>
              <a:tabLst>
                <a:tab pos="250825" algn="l"/>
              </a:tabLst>
            </a:pPr>
            <a:r>
              <a:rPr dirty="0"/>
              <a:t>Right </a:t>
            </a:r>
            <a:r>
              <a:rPr spc="-5" dirty="0"/>
              <a:t>bundle</a:t>
            </a:r>
            <a:r>
              <a:rPr spc="-20" dirty="0"/>
              <a:t> </a:t>
            </a:r>
            <a:r>
              <a:rPr spc="-5" dirty="0"/>
              <a:t>branch</a:t>
            </a:r>
          </a:p>
          <a:p>
            <a:pPr marL="250190" indent="-238125">
              <a:lnSpc>
                <a:spcPct val="100000"/>
              </a:lnSpc>
              <a:spcBef>
                <a:spcPts val="575"/>
              </a:spcBef>
              <a:buChar char="o"/>
              <a:tabLst>
                <a:tab pos="250825" algn="l"/>
              </a:tabLst>
            </a:pPr>
            <a:r>
              <a:rPr dirty="0"/>
              <a:t>Left </a:t>
            </a:r>
            <a:r>
              <a:rPr spc="-5" dirty="0"/>
              <a:t>bundle</a:t>
            </a:r>
            <a:r>
              <a:rPr spc="-30" dirty="0"/>
              <a:t> </a:t>
            </a:r>
            <a:r>
              <a:rPr spc="-5" dirty="0"/>
              <a:t>branch</a:t>
            </a:r>
          </a:p>
          <a:p>
            <a:pPr marL="250190" indent="-238125">
              <a:lnSpc>
                <a:spcPct val="100000"/>
              </a:lnSpc>
              <a:spcBef>
                <a:spcPts val="575"/>
              </a:spcBef>
              <a:buChar char="o"/>
              <a:tabLst>
                <a:tab pos="250825" algn="l"/>
              </a:tabLst>
            </a:pPr>
            <a:r>
              <a:rPr dirty="0"/>
              <a:t>Purkinje </a:t>
            </a:r>
            <a:r>
              <a:rPr spc="-5" dirty="0"/>
              <a:t>fibers </a:t>
            </a:r>
            <a:r>
              <a:rPr dirty="0"/>
              <a:t>(the </a:t>
            </a:r>
            <a:r>
              <a:rPr spc="-5" dirty="0"/>
              <a:t>end of the</a:t>
            </a:r>
            <a:r>
              <a:rPr spc="-75" dirty="0"/>
              <a:t> </a:t>
            </a:r>
            <a:r>
              <a:rPr spc="-10" dirty="0"/>
              <a:t>system)</a:t>
            </a:r>
          </a:p>
        </p:txBody>
      </p:sp>
      <p:sp>
        <p:nvSpPr>
          <p:cNvPr id="6" name="object 6"/>
          <p:cNvSpPr/>
          <p:nvPr/>
        </p:nvSpPr>
        <p:spPr>
          <a:xfrm>
            <a:off x="3243833" y="3865111"/>
            <a:ext cx="5637752" cy="2801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pPr marL="25400">
                <a:lnSpc>
                  <a:spcPts val="1425"/>
                </a:lnSpc>
              </a:pPr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354" y="132940"/>
            <a:ext cx="677164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0" dirty="0"/>
              <a:t>Electrical </a:t>
            </a:r>
            <a:r>
              <a:rPr spc="-95" dirty="0"/>
              <a:t>Signals </a:t>
            </a:r>
            <a:r>
              <a:rPr spc="-75" dirty="0"/>
              <a:t>and </a:t>
            </a:r>
            <a:r>
              <a:rPr spc="-85" dirty="0"/>
              <a:t>Blood</a:t>
            </a:r>
            <a:r>
              <a:rPr spc="-185" dirty="0"/>
              <a:t> </a:t>
            </a:r>
            <a:r>
              <a:rPr spc="-125" dirty="0"/>
              <a:t>Flow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64" y="786129"/>
            <a:ext cx="7837805" cy="588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Georgia"/>
                <a:cs typeface="Georgia"/>
              </a:rPr>
              <a:t>The </a:t>
            </a:r>
            <a:r>
              <a:rPr sz="2400" spc="-5" dirty="0">
                <a:latin typeface="Georgia"/>
                <a:cs typeface="Georgia"/>
              </a:rPr>
              <a:t>S-A </a:t>
            </a:r>
            <a:r>
              <a:rPr sz="2400" dirty="0">
                <a:latin typeface="Georgia"/>
                <a:cs typeface="Georgia"/>
              </a:rPr>
              <a:t>node normally </a:t>
            </a:r>
            <a:r>
              <a:rPr sz="2400" spc="-5" dirty="0">
                <a:latin typeface="Georgia"/>
                <a:cs typeface="Georgia"/>
              </a:rPr>
              <a:t>produces 60-100 electrical signals  per </a:t>
            </a:r>
            <a:r>
              <a:rPr sz="2400" dirty="0">
                <a:latin typeface="Georgia"/>
                <a:cs typeface="Georgia"/>
              </a:rPr>
              <a:t>minute — </a:t>
            </a:r>
            <a:r>
              <a:rPr sz="2400" spc="-5" dirty="0">
                <a:latin typeface="Georgia"/>
                <a:cs typeface="Georgia"/>
              </a:rPr>
              <a:t>this </a:t>
            </a:r>
            <a:r>
              <a:rPr sz="2400" dirty="0">
                <a:latin typeface="Georgia"/>
                <a:cs typeface="Georgia"/>
              </a:rPr>
              <a:t>is </a:t>
            </a:r>
            <a:r>
              <a:rPr sz="2400" spc="-5" dirty="0">
                <a:latin typeface="Georgia"/>
                <a:cs typeface="Georgia"/>
              </a:rPr>
              <a:t>your heart </a:t>
            </a:r>
            <a:r>
              <a:rPr sz="2400" dirty="0">
                <a:latin typeface="Georgia"/>
                <a:cs typeface="Georgia"/>
              </a:rPr>
              <a:t>rate, </a:t>
            </a:r>
            <a:r>
              <a:rPr sz="2400" spc="-5" dirty="0">
                <a:latin typeface="Georgia"/>
                <a:cs typeface="Georgia"/>
              </a:rPr>
              <a:t>or </a:t>
            </a:r>
            <a:r>
              <a:rPr sz="2400" spc="-10" dirty="0">
                <a:latin typeface="Georgia"/>
                <a:cs typeface="Georgia"/>
              </a:rPr>
              <a:t>pulse. </a:t>
            </a:r>
            <a:r>
              <a:rPr sz="2400" dirty="0">
                <a:latin typeface="Georgia"/>
                <a:cs typeface="Georgia"/>
              </a:rPr>
              <a:t>With </a:t>
            </a:r>
            <a:r>
              <a:rPr sz="2400" spc="-5" dirty="0">
                <a:latin typeface="Georgia"/>
                <a:cs typeface="Georgia"/>
              </a:rPr>
              <a:t>each  </a:t>
            </a:r>
            <a:r>
              <a:rPr sz="2400" spc="-10" dirty="0">
                <a:latin typeface="Georgia"/>
                <a:cs typeface="Georgia"/>
              </a:rPr>
              <a:t>pulse, </a:t>
            </a:r>
            <a:r>
              <a:rPr sz="2400" spc="-5" dirty="0">
                <a:latin typeface="Georgia"/>
                <a:cs typeface="Georgia"/>
              </a:rPr>
              <a:t>signals from the </a:t>
            </a:r>
            <a:r>
              <a:rPr sz="2400" spc="5" dirty="0">
                <a:latin typeface="Georgia"/>
                <a:cs typeface="Georgia"/>
              </a:rPr>
              <a:t>S-A </a:t>
            </a:r>
            <a:r>
              <a:rPr sz="2400" spc="-5" dirty="0">
                <a:latin typeface="Georgia"/>
                <a:cs typeface="Georgia"/>
              </a:rPr>
              <a:t>node follow </a:t>
            </a:r>
            <a:r>
              <a:rPr sz="2400" dirty="0">
                <a:latin typeface="Georgia"/>
                <a:cs typeface="Georgia"/>
              </a:rPr>
              <a:t>a natural </a:t>
            </a:r>
            <a:r>
              <a:rPr sz="2400" spc="-5" dirty="0">
                <a:latin typeface="Georgia"/>
                <a:cs typeface="Georgia"/>
              </a:rPr>
              <a:t>electrical  </a:t>
            </a:r>
            <a:r>
              <a:rPr sz="2400" spc="-10" dirty="0">
                <a:latin typeface="Georgia"/>
                <a:cs typeface="Georgia"/>
              </a:rPr>
              <a:t>pathway</a:t>
            </a:r>
            <a:endParaRPr sz="2400">
              <a:latin typeface="Georgia"/>
              <a:cs typeface="Georgia"/>
            </a:endParaRPr>
          </a:p>
          <a:p>
            <a:pPr marL="85725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Georgia"/>
                <a:cs typeface="Georgia"/>
              </a:rPr>
              <a:t>through your heart</a:t>
            </a:r>
            <a:r>
              <a:rPr sz="2400" spc="1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walls.</a:t>
            </a:r>
            <a:endParaRPr sz="2400">
              <a:latin typeface="Georgia"/>
              <a:cs typeface="Georgia"/>
            </a:endParaRPr>
          </a:p>
          <a:p>
            <a:pPr marL="12700" marR="2882900">
              <a:lnSpc>
                <a:spcPct val="120000"/>
              </a:lnSpc>
            </a:pPr>
            <a:r>
              <a:rPr sz="2400" dirty="0">
                <a:latin typeface="Georgia"/>
                <a:cs typeface="Georgia"/>
              </a:rPr>
              <a:t>The movement </a:t>
            </a:r>
            <a:r>
              <a:rPr sz="2400" spc="-5" dirty="0">
                <a:latin typeface="Georgia"/>
                <a:cs typeface="Georgia"/>
              </a:rPr>
              <a:t>of the electrical  signals causes your heart's chambers  to contract </a:t>
            </a:r>
            <a:r>
              <a:rPr sz="2400" dirty="0">
                <a:latin typeface="Georgia"/>
                <a:cs typeface="Georgia"/>
              </a:rPr>
              <a:t>and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relax.</a:t>
            </a:r>
            <a:endParaRPr sz="2400">
              <a:latin typeface="Georgia"/>
              <a:cs typeface="Georgia"/>
            </a:endParaRPr>
          </a:p>
          <a:p>
            <a:pPr marL="12700" marR="3463925">
              <a:lnSpc>
                <a:spcPct val="120000"/>
              </a:lnSpc>
            </a:pPr>
            <a:r>
              <a:rPr sz="2400" dirty="0">
                <a:latin typeface="Georgia"/>
                <a:cs typeface="Georgia"/>
              </a:rPr>
              <a:t>In a </a:t>
            </a:r>
            <a:r>
              <a:rPr sz="2400" spc="-5" dirty="0">
                <a:latin typeface="Georgia"/>
                <a:cs typeface="Georgia"/>
              </a:rPr>
              <a:t>healthy heart, the chambers  contract </a:t>
            </a:r>
            <a:r>
              <a:rPr sz="2400" dirty="0">
                <a:latin typeface="Georgia"/>
                <a:cs typeface="Georgia"/>
              </a:rPr>
              <a:t>and relax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in</a:t>
            </a:r>
            <a:endParaRPr sz="2400">
              <a:latin typeface="Georgia"/>
              <a:cs typeface="Georgia"/>
            </a:endParaRPr>
          </a:p>
          <a:p>
            <a:pPr marL="85725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Georgia"/>
                <a:cs typeface="Georgia"/>
              </a:rPr>
              <a:t>a </a:t>
            </a:r>
            <a:r>
              <a:rPr sz="2400" spc="-5" dirty="0">
                <a:latin typeface="Georgia"/>
                <a:cs typeface="Georgia"/>
              </a:rPr>
              <a:t>coordinated way, or </a:t>
            </a:r>
            <a:r>
              <a:rPr sz="2400" dirty="0">
                <a:latin typeface="Georgia"/>
                <a:cs typeface="Georgia"/>
              </a:rPr>
              <a:t>in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rhythm.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Georgia"/>
                <a:cs typeface="Georgia"/>
              </a:rPr>
              <a:t>When your heart</a:t>
            </a:r>
            <a:r>
              <a:rPr sz="2400" spc="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beats</a:t>
            </a:r>
            <a:endParaRPr sz="2400">
              <a:latin typeface="Georgia"/>
              <a:cs typeface="Georgia"/>
            </a:endParaRPr>
          </a:p>
          <a:p>
            <a:pPr marL="12700" marR="4171950">
              <a:lnSpc>
                <a:spcPts val="3500"/>
              </a:lnSpc>
              <a:spcBef>
                <a:spcPts val="180"/>
              </a:spcBef>
            </a:pP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rhythm </a:t>
            </a:r>
            <a:r>
              <a:rPr sz="2400" dirty="0">
                <a:latin typeface="Georgia"/>
                <a:cs typeface="Georgia"/>
              </a:rPr>
              <a:t>at a normal</a:t>
            </a:r>
            <a:r>
              <a:rPr sz="2400" spc="-7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rate,  </a:t>
            </a:r>
            <a:r>
              <a:rPr sz="3600" baseline="1157" dirty="0">
                <a:latin typeface="Georgia"/>
                <a:cs typeface="Georgia"/>
              </a:rPr>
              <a:t>it </a:t>
            </a:r>
            <a:r>
              <a:rPr sz="3600" spc="-127" baseline="1157" dirty="0">
                <a:latin typeface="Georgia"/>
                <a:cs typeface="Georgia"/>
              </a:rPr>
              <a:t>is</a:t>
            </a:r>
            <a:r>
              <a:rPr sz="1200" spc="-85" dirty="0">
                <a:solidFill>
                  <a:srgbClr val="888888"/>
                </a:solidFill>
                <a:latin typeface="Arial"/>
                <a:cs typeface="Arial"/>
              </a:rPr>
              <a:t>5 </a:t>
            </a:r>
            <a:r>
              <a:rPr sz="3600" spc="-7" baseline="1157" dirty="0">
                <a:latin typeface="Georgia"/>
                <a:cs typeface="Georgia"/>
              </a:rPr>
              <a:t>called sinus</a:t>
            </a:r>
            <a:r>
              <a:rPr sz="3600" spc="-254" baseline="1157" dirty="0">
                <a:latin typeface="Georgia"/>
                <a:cs typeface="Georgia"/>
              </a:rPr>
              <a:t> </a:t>
            </a:r>
            <a:r>
              <a:rPr sz="3600" spc="-7" baseline="1157" dirty="0">
                <a:latin typeface="Georgia"/>
                <a:cs typeface="Georgia"/>
              </a:rPr>
              <a:t>rhythm.</a:t>
            </a:r>
            <a:endParaRPr sz="3600" baseline="1157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13679" y="2057398"/>
            <a:ext cx="3566160" cy="4672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9922" y="247815"/>
            <a:ext cx="6833234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4" dirty="0"/>
              <a:t>Four </a:t>
            </a:r>
            <a:r>
              <a:rPr spc="-100" dirty="0"/>
              <a:t>Steps </a:t>
            </a:r>
            <a:r>
              <a:rPr spc="-110" dirty="0"/>
              <a:t>of </a:t>
            </a:r>
            <a:r>
              <a:rPr spc="-100" dirty="0"/>
              <a:t>Cardiac</a:t>
            </a:r>
            <a:r>
              <a:rPr spc="-75" dirty="0"/>
              <a:t> </a:t>
            </a:r>
            <a:r>
              <a:rPr spc="-110" dirty="0"/>
              <a:t>Conduction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113069" y="1120676"/>
            <a:ext cx="593612" cy="306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4548" y="938783"/>
            <a:ext cx="536448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5612" y="938783"/>
            <a:ext cx="501395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3252" y="938783"/>
            <a:ext cx="4654296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069" y="3242084"/>
            <a:ext cx="593612" cy="306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4548" y="3060192"/>
            <a:ext cx="576071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5236" y="3060192"/>
            <a:ext cx="571500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1352" y="3060192"/>
            <a:ext cx="2857500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63467" y="3060192"/>
            <a:ext cx="1973580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0264" y="941577"/>
            <a:ext cx="8725535" cy="50742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solidFill>
                  <a:srgbClr val="FFC000"/>
                </a:solidFill>
                <a:latin typeface="Georgia"/>
                <a:cs typeface="Georgia"/>
              </a:rPr>
              <a:t>Step </a:t>
            </a:r>
            <a:r>
              <a:rPr sz="2400" dirty="0">
                <a:solidFill>
                  <a:srgbClr val="FFC000"/>
                </a:solidFill>
                <a:latin typeface="Georgia"/>
                <a:cs typeface="Georgia"/>
              </a:rPr>
              <a:t>1: </a:t>
            </a:r>
            <a:r>
              <a:rPr sz="2400" dirty="0">
                <a:latin typeface="Georgia"/>
                <a:cs typeface="Georgia"/>
              </a:rPr>
              <a:t>Pacemaker </a:t>
            </a:r>
            <a:r>
              <a:rPr sz="2400" spc="-5" dirty="0">
                <a:latin typeface="Georgia"/>
                <a:cs typeface="Georgia"/>
              </a:rPr>
              <a:t>Impulse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Generation</a:t>
            </a:r>
            <a:endParaRPr sz="2400">
              <a:latin typeface="Georgia"/>
              <a:cs typeface="Georgia"/>
            </a:endParaRPr>
          </a:p>
          <a:p>
            <a:pPr marL="12700" marR="492125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Georgia"/>
                <a:cs typeface="Georgia"/>
              </a:rPr>
              <a:t>The </a:t>
            </a:r>
            <a:r>
              <a:rPr sz="2400" spc="-5" dirty="0">
                <a:latin typeface="Georgia"/>
                <a:cs typeface="Georgia"/>
              </a:rPr>
              <a:t>sinoatrial (SA) </a:t>
            </a:r>
            <a:r>
              <a:rPr sz="2400" dirty="0">
                <a:latin typeface="Georgia"/>
                <a:cs typeface="Georgia"/>
              </a:rPr>
              <a:t>node </a:t>
            </a:r>
            <a:r>
              <a:rPr sz="2400" spc="-5" dirty="0">
                <a:latin typeface="Georgia"/>
                <a:cs typeface="Georgia"/>
              </a:rPr>
              <a:t>contracts </a:t>
            </a:r>
            <a:r>
              <a:rPr sz="2400" dirty="0">
                <a:latin typeface="Georgia"/>
                <a:cs typeface="Georgia"/>
              </a:rPr>
              <a:t>generating nerve </a:t>
            </a:r>
            <a:r>
              <a:rPr sz="2400" spc="-5" dirty="0">
                <a:latin typeface="Georgia"/>
                <a:cs typeface="Georgia"/>
              </a:rPr>
              <a:t>impulses  that travel throughout the heart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wall.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400" dirty="0">
                <a:latin typeface="Georgia"/>
                <a:cs typeface="Georgia"/>
              </a:rPr>
              <a:t>This </a:t>
            </a:r>
            <a:r>
              <a:rPr sz="2400" spc="-5" dirty="0">
                <a:latin typeface="Georgia"/>
                <a:cs typeface="Georgia"/>
              </a:rPr>
              <a:t>causes both atria to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contract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50">
              <a:latin typeface="Times New Roman"/>
              <a:cs typeface="Times New Roman"/>
            </a:endParaRPr>
          </a:p>
          <a:p>
            <a:pPr marL="12700" marR="3112770">
              <a:lnSpc>
                <a:spcPct val="120000"/>
              </a:lnSpc>
              <a:spcBef>
                <a:spcPts val="5"/>
              </a:spcBef>
            </a:pPr>
            <a:r>
              <a:rPr sz="2400" spc="-5" dirty="0">
                <a:solidFill>
                  <a:srgbClr val="FFC000"/>
                </a:solidFill>
                <a:latin typeface="Georgia"/>
                <a:cs typeface="Georgia"/>
              </a:rPr>
              <a:t>Step </a:t>
            </a:r>
            <a:r>
              <a:rPr sz="2400" dirty="0">
                <a:solidFill>
                  <a:srgbClr val="FFC000"/>
                </a:solidFill>
                <a:latin typeface="Georgia"/>
                <a:cs typeface="Georgia"/>
              </a:rPr>
              <a:t>2: </a:t>
            </a:r>
            <a:r>
              <a:rPr sz="2400" dirty="0">
                <a:latin typeface="Georgia"/>
                <a:cs typeface="Georgia"/>
              </a:rPr>
              <a:t>AV </a:t>
            </a:r>
            <a:r>
              <a:rPr sz="2400" spc="-5" dirty="0">
                <a:latin typeface="Georgia"/>
                <a:cs typeface="Georgia"/>
              </a:rPr>
              <a:t>Node Impulse Conduction  </a:t>
            </a:r>
            <a:r>
              <a:rPr sz="2400" dirty="0">
                <a:latin typeface="Georgia"/>
                <a:cs typeface="Georgia"/>
              </a:rPr>
              <a:t>The </a:t>
            </a:r>
            <a:r>
              <a:rPr sz="2400" spc="-5" dirty="0">
                <a:latin typeface="Georgia"/>
                <a:cs typeface="Georgia"/>
              </a:rPr>
              <a:t>atrioventricular (AV) </a:t>
            </a:r>
            <a:r>
              <a:rPr sz="2400" dirty="0">
                <a:latin typeface="Georgia"/>
                <a:cs typeface="Georgia"/>
              </a:rPr>
              <a:t>node </a:t>
            </a:r>
            <a:r>
              <a:rPr sz="2400" spc="-5" dirty="0">
                <a:latin typeface="Georgia"/>
                <a:cs typeface="Georgia"/>
              </a:rPr>
              <a:t>lies </a:t>
            </a:r>
            <a:r>
              <a:rPr sz="2400" dirty="0">
                <a:latin typeface="Georgia"/>
                <a:cs typeface="Georgia"/>
              </a:rPr>
              <a:t>on  </a:t>
            </a:r>
            <a:r>
              <a:rPr sz="2400" spc="-5" dirty="0">
                <a:latin typeface="Georgia"/>
                <a:cs typeface="Georgia"/>
              </a:rPr>
              <a:t>the </a:t>
            </a:r>
            <a:r>
              <a:rPr sz="2400" dirty="0">
                <a:latin typeface="Georgia"/>
                <a:cs typeface="Georgia"/>
              </a:rPr>
              <a:t>right </a:t>
            </a:r>
            <a:r>
              <a:rPr sz="2400" spc="-5" dirty="0">
                <a:latin typeface="Georgia"/>
                <a:cs typeface="Georgia"/>
              </a:rPr>
              <a:t>side of the partition that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divides</a:t>
            </a:r>
            <a:endParaRPr sz="2400">
              <a:latin typeface="Georgia"/>
              <a:cs typeface="Georgia"/>
            </a:endParaRPr>
          </a:p>
          <a:p>
            <a:pPr marL="85725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Georgia"/>
                <a:cs typeface="Georgia"/>
              </a:rPr>
              <a:t>the </a:t>
            </a:r>
            <a:r>
              <a:rPr sz="2400" dirty="0">
                <a:latin typeface="Georgia"/>
                <a:cs typeface="Georgia"/>
              </a:rPr>
              <a:t>atria, near </a:t>
            </a:r>
            <a:r>
              <a:rPr sz="2400" spc="-5" dirty="0">
                <a:latin typeface="Georgia"/>
                <a:cs typeface="Georgia"/>
              </a:rPr>
              <a:t>the bottom of the right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atrium.</a:t>
            </a:r>
            <a:endParaRPr sz="24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Georgia"/>
                <a:cs typeface="Georgia"/>
              </a:rPr>
              <a:t>When the impulses from the SA </a:t>
            </a:r>
            <a:r>
              <a:rPr sz="2400" dirty="0">
                <a:latin typeface="Georgia"/>
                <a:cs typeface="Georgia"/>
              </a:rPr>
              <a:t>node reach </a:t>
            </a:r>
            <a:r>
              <a:rPr sz="2400" spc="-5" dirty="0">
                <a:latin typeface="Georgia"/>
                <a:cs typeface="Georgia"/>
              </a:rPr>
              <a:t>the AV </a:t>
            </a:r>
            <a:r>
              <a:rPr sz="2400" dirty="0">
                <a:latin typeface="Georgia"/>
                <a:cs typeface="Georgia"/>
              </a:rPr>
              <a:t>node </a:t>
            </a:r>
            <a:r>
              <a:rPr sz="2400" spc="-5" dirty="0">
                <a:latin typeface="Georgia"/>
                <a:cs typeface="Georgia"/>
              </a:rPr>
              <a:t>they </a:t>
            </a:r>
            <a:r>
              <a:rPr sz="2400" dirty="0">
                <a:latin typeface="Georgia"/>
                <a:cs typeface="Georgia"/>
              </a:rPr>
              <a:t>are  </a:t>
            </a:r>
            <a:r>
              <a:rPr sz="2400" spc="-5" dirty="0">
                <a:latin typeface="Georgia"/>
                <a:cs typeface="Georgia"/>
              </a:rPr>
              <a:t>delayed for </a:t>
            </a:r>
            <a:r>
              <a:rPr sz="2400" dirty="0">
                <a:latin typeface="Georgia"/>
                <a:cs typeface="Georgia"/>
              </a:rPr>
              <a:t>about a </a:t>
            </a:r>
            <a:r>
              <a:rPr sz="2400" spc="-5" dirty="0">
                <a:latin typeface="Georgia"/>
                <a:cs typeface="Georgia"/>
              </a:rPr>
              <a:t>tenth of </a:t>
            </a:r>
            <a:r>
              <a:rPr sz="2400" dirty="0">
                <a:latin typeface="Georgia"/>
                <a:cs typeface="Georgia"/>
              </a:rPr>
              <a:t>a </a:t>
            </a:r>
            <a:r>
              <a:rPr sz="2400" spc="-5" dirty="0">
                <a:latin typeface="Georgia"/>
                <a:cs typeface="Georgia"/>
              </a:rPr>
              <a:t>second. </a:t>
            </a:r>
            <a:r>
              <a:rPr sz="2400" dirty="0">
                <a:latin typeface="Georgia"/>
                <a:cs typeface="Georgia"/>
              </a:rPr>
              <a:t>This </a:t>
            </a:r>
            <a:r>
              <a:rPr sz="2400" spc="-5" dirty="0">
                <a:latin typeface="Georgia"/>
                <a:cs typeface="Georgia"/>
              </a:rPr>
              <a:t>delay </a:t>
            </a:r>
            <a:r>
              <a:rPr sz="2400" dirty="0">
                <a:latin typeface="Georgia"/>
                <a:cs typeface="Georgia"/>
              </a:rPr>
              <a:t>allows </a:t>
            </a:r>
            <a:r>
              <a:rPr sz="2400" spc="-5" dirty="0">
                <a:latin typeface="Georgia"/>
                <a:cs typeface="Georgia"/>
              </a:rPr>
              <a:t>the </a:t>
            </a:r>
            <a:r>
              <a:rPr sz="2400" dirty="0">
                <a:latin typeface="Georgia"/>
                <a:cs typeface="Georgia"/>
              </a:rPr>
              <a:t>atria  </a:t>
            </a:r>
            <a:r>
              <a:rPr sz="2400" spc="-5" dirty="0">
                <a:latin typeface="Georgia"/>
                <a:cs typeface="Georgia"/>
              </a:rPr>
              <a:t>to contract </a:t>
            </a:r>
            <a:r>
              <a:rPr sz="2400" dirty="0">
                <a:latin typeface="Georgia"/>
                <a:cs typeface="Georgia"/>
              </a:rPr>
              <a:t>and </a:t>
            </a:r>
            <a:r>
              <a:rPr sz="2400" spc="-5" dirty="0">
                <a:latin typeface="Georgia"/>
                <a:cs typeface="Georgia"/>
              </a:rPr>
              <a:t>empty their contents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first.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pPr marL="25400">
                <a:lnSpc>
                  <a:spcPts val="1425"/>
                </a:lnSpc>
              </a:pPr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268" y="170470"/>
            <a:ext cx="592531" cy="303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2168" y="0"/>
            <a:ext cx="573024" cy="662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9808" y="0"/>
            <a:ext cx="573024" cy="662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7447" y="0"/>
            <a:ext cx="4668012" cy="6629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958339"/>
            <a:ext cx="987552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2168" y="1958339"/>
            <a:ext cx="577595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380" y="1958339"/>
            <a:ext cx="573024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2019" y="1958339"/>
            <a:ext cx="5297424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7884" y="0"/>
            <a:ext cx="8557895" cy="39763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solidFill>
                  <a:srgbClr val="FFC000"/>
                </a:solidFill>
                <a:latin typeface="Georgia"/>
                <a:cs typeface="Georgia"/>
              </a:rPr>
              <a:t>Step 3: </a:t>
            </a:r>
            <a:r>
              <a:rPr sz="2400" dirty="0">
                <a:latin typeface="Georgia"/>
                <a:cs typeface="Georgia"/>
              </a:rPr>
              <a:t>AV Bundle </a:t>
            </a:r>
            <a:r>
              <a:rPr sz="2400" spc="-5" dirty="0">
                <a:latin typeface="Georgia"/>
                <a:cs typeface="Georgia"/>
              </a:rPr>
              <a:t>Impulse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Conduction</a:t>
            </a:r>
            <a:endParaRPr sz="24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Georgia"/>
                <a:cs typeface="Georgia"/>
              </a:rPr>
              <a:t>The impulses are </a:t>
            </a:r>
            <a:r>
              <a:rPr sz="2400" spc="-5" dirty="0">
                <a:latin typeface="Georgia"/>
                <a:cs typeface="Georgia"/>
              </a:rPr>
              <a:t>then sent down the atrioventricular bundle.  </a:t>
            </a:r>
            <a:r>
              <a:rPr sz="2400" dirty="0">
                <a:latin typeface="Georgia"/>
                <a:cs typeface="Georgia"/>
              </a:rPr>
              <a:t>This </a:t>
            </a:r>
            <a:r>
              <a:rPr sz="2400" spc="-5" dirty="0">
                <a:latin typeface="Georgia"/>
                <a:cs typeface="Georgia"/>
              </a:rPr>
              <a:t>bundle of fibers branches off </a:t>
            </a:r>
            <a:r>
              <a:rPr sz="2400" dirty="0">
                <a:latin typeface="Georgia"/>
                <a:cs typeface="Georgia"/>
              </a:rPr>
              <a:t>into </a:t>
            </a:r>
            <a:r>
              <a:rPr sz="2400" spc="-5" dirty="0">
                <a:latin typeface="Georgia"/>
                <a:cs typeface="Georgia"/>
              </a:rPr>
              <a:t>two bundles and the  </a:t>
            </a:r>
            <a:r>
              <a:rPr sz="2400" dirty="0">
                <a:latin typeface="Georgia"/>
                <a:cs typeface="Georgia"/>
              </a:rPr>
              <a:t>impulses are </a:t>
            </a:r>
            <a:r>
              <a:rPr sz="2400" spc="-5" dirty="0">
                <a:latin typeface="Georgia"/>
                <a:cs typeface="Georgia"/>
              </a:rPr>
              <a:t>carried down </a:t>
            </a:r>
            <a:r>
              <a:rPr sz="2400" spc="-10" dirty="0">
                <a:latin typeface="Georgia"/>
                <a:cs typeface="Georgia"/>
              </a:rPr>
              <a:t>the </a:t>
            </a:r>
            <a:r>
              <a:rPr sz="2400" dirty="0">
                <a:latin typeface="Georgia"/>
                <a:cs typeface="Georgia"/>
              </a:rPr>
              <a:t>center </a:t>
            </a:r>
            <a:r>
              <a:rPr sz="2400" spc="-5" dirty="0">
                <a:latin typeface="Georgia"/>
                <a:cs typeface="Georgia"/>
              </a:rPr>
              <a:t>of the heart to the left </a:t>
            </a:r>
            <a:r>
              <a:rPr sz="2400" dirty="0">
                <a:latin typeface="Georgia"/>
                <a:cs typeface="Georgia"/>
              </a:rPr>
              <a:t>and  right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ventricles.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solidFill>
                  <a:srgbClr val="FFC000"/>
                </a:solidFill>
                <a:latin typeface="Georgia"/>
                <a:cs typeface="Georgia"/>
              </a:rPr>
              <a:t>Step </a:t>
            </a:r>
            <a:r>
              <a:rPr sz="2400" dirty="0">
                <a:solidFill>
                  <a:srgbClr val="FFC000"/>
                </a:solidFill>
                <a:latin typeface="Georgia"/>
                <a:cs typeface="Georgia"/>
              </a:rPr>
              <a:t>4: </a:t>
            </a:r>
            <a:r>
              <a:rPr sz="2400" dirty="0">
                <a:latin typeface="Georgia"/>
                <a:cs typeface="Georgia"/>
              </a:rPr>
              <a:t>Purkinje </a:t>
            </a:r>
            <a:r>
              <a:rPr sz="2400" spc="-5" dirty="0">
                <a:latin typeface="Georgia"/>
                <a:cs typeface="Georgia"/>
              </a:rPr>
              <a:t>Fibers Impulse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Conduction</a:t>
            </a:r>
            <a:endParaRPr sz="2400">
              <a:latin typeface="Georgia"/>
              <a:cs typeface="Georgia"/>
            </a:endParaRPr>
          </a:p>
          <a:p>
            <a:pPr marL="12700" marR="440055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Georgia"/>
                <a:cs typeface="Georgia"/>
              </a:rPr>
              <a:t>At </a:t>
            </a:r>
            <a:r>
              <a:rPr sz="2400" spc="-5" dirty="0">
                <a:latin typeface="Georgia"/>
                <a:cs typeface="Georgia"/>
              </a:rPr>
              <a:t>the base of the heart the atrioventricular bundles start to  divide further </a:t>
            </a:r>
            <a:r>
              <a:rPr sz="2400" dirty="0">
                <a:latin typeface="Georgia"/>
                <a:cs typeface="Georgia"/>
              </a:rPr>
              <a:t>into Purkinje </a:t>
            </a:r>
            <a:r>
              <a:rPr sz="2400" spc="-5" dirty="0">
                <a:latin typeface="Georgia"/>
                <a:cs typeface="Georgia"/>
              </a:rPr>
              <a:t>fibers. When </a:t>
            </a:r>
            <a:r>
              <a:rPr sz="2400" spc="-10" dirty="0">
                <a:latin typeface="Georgia"/>
                <a:cs typeface="Georgia"/>
              </a:rPr>
              <a:t>the </a:t>
            </a:r>
            <a:r>
              <a:rPr sz="2400" spc="-5" dirty="0">
                <a:latin typeface="Georgia"/>
                <a:cs typeface="Georgia"/>
              </a:rPr>
              <a:t>impulses </a:t>
            </a:r>
            <a:r>
              <a:rPr sz="2400" dirty="0">
                <a:latin typeface="Georgia"/>
                <a:cs typeface="Georgia"/>
              </a:rPr>
              <a:t>reach  </a:t>
            </a:r>
            <a:r>
              <a:rPr sz="2400" spc="-5" dirty="0">
                <a:latin typeface="Georgia"/>
                <a:cs typeface="Georgia"/>
              </a:rPr>
              <a:t>these fibers they trigger the muscle fibers 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the ventricles to  contract.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05000" y="3733798"/>
            <a:ext cx="6911264" cy="29767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pPr marL="25400">
                <a:lnSpc>
                  <a:spcPts val="1425"/>
                </a:lnSpc>
              </a:pPr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1152" y="274258"/>
            <a:ext cx="4277134" cy="61965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91" y="0"/>
            <a:ext cx="4331208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2795" y="3459479"/>
            <a:ext cx="3810000" cy="3017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pPr marL="25400">
                <a:lnSpc>
                  <a:spcPts val="1425"/>
                </a:lnSpc>
              </a:pPr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560320" marR="5080" indent="-2009139">
              <a:lnSpc>
                <a:spcPts val="4320"/>
              </a:lnSpc>
              <a:spcBef>
                <a:spcPts val="440"/>
              </a:spcBef>
            </a:pPr>
            <a:r>
              <a:rPr spc="-95" dirty="0"/>
              <a:t>Spread </a:t>
            </a:r>
            <a:r>
              <a:rPr spc="-110" dirty="0"/>
              <a:t>of </a:t>
            </a:r>
            <a:r>
              <a:rPr spc="-100" dirty="0"/>
              <a:t>Excitation </a:t>
            </a:r>
            <a:r>
              <a:rPr spc="-114" dirty="0"/>
              <a:t>Through </a:t>
            </a:r>
            <a:r>
              <a:rPr spc="-65" dirty="0"/>
              <a:t>the  </a:t>
            </a:r>
            <a:r>
              <a:rPr i="1" spc="-80" dirty="0"/>
              <a:t>Heart</a:t>
            </a:r>
            <a:r>
              <a:rPr i="1" spc="-105" dirty="0"/>
              <a:t> </a:t>
            </a:r>
            <a:r>
              <a:rPr i="1" spc="-100" dirty="0"/>
              <a:t>Muscle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64" y="1318005"/>
            <a:ext cx="8968740" cy="4549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11809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Georgia"/>
                <a:cs typeface="Georgia"/>
              </a:rPr>
              <a:t>As impulses </a:t>
            </a:r>
            <a:r>
              <a:rPr sz="2800" spc="-10" dirty="0">
                <a:latin typeface="Georgia"/>
                <a:cs typeface="Georgia"/>
              </a:rPr>
              <a:t>propagate through the heart </a:t>
            </a:r>
            <a:r>
              <a:rPr sz="2800" spc="-5" dirty="0">
                <a:latin typeface="Georgia"/>
                <a:cs typeface="Georgia"/>
              </a:rPr>
              <a:t>muscle, </a:t>
            </a:r>
            <a:r>
              <a:rPr sz="2800" spc="-10" dirty="0">
                <a:latin typeface="Georgia"/>
                <a:cs typeface="Georgia"/>
              </a:rPr>
              <a:t>they  </a:t>
            </a:r>
            <a:r>
              <a:rPr sz="2800" spc="-5" dirty="0">
                <a:latin typeface="Georgia"/>
                <a:cs typeface="Georgia"/>
              </a:rPr>
              <a:t>travel in an orderly </a:t>
            </a:r>
            <a:r>
              <a:rPr sz="2800" spc="-10" dirty="0">
                <a:latin typeface="Georgia"/>
                <a:cs typeface="Georgia"/>
              </a:rPr>
              <a:t>pattern </a:t>
            </a:r>
            <a:r>
              <a:rPr sz="2800" spc="-5" dirty="0">
                <a:latin typeface="Georgia"/>
                <a:cs typeface="Georgia"/>
              </a:rPr>
              <a:t>as a kind of</a:t>
            </a:r>
            <a:r>
              <a:rPr sz="2800" spc="8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wave</a:t>
            </a:r>
            <a:endParaRPr sz="28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675"/>
              </a:spcBef>
            </a:pPr>
            <a:r>
              <a:rPr sz="2800" spc="-10" dirty="0">
                <a:latin typeface="Georgia"/>
                <a:cs typeface="Georgia"/>
              </a:rPr>
              <a:t>this wave </a:t>
            </a:r>
            <a:r>
              <a:rPr sz="2800" spc="-5" dirty="0">
                <a:latin typeface="Georgia"/>
                <a:cs typeface="Georgia"/>
              </a:rPr>
              <a:t>of excitation </a:t>
            </a:r>
            <a:r>
              <a:rPr sz="2800" spc="-10" dirty="0">
                <a:latin typeface="Georgia"/>
                <a:cs typeface="Georgia"/>
              </a:rPr>
              <a:t>spreads, contraction </a:t>
            </a:r>
            <a:r>
              <a:rPr sz="2800" spc="-5" dirty="0">
                <a:latin typeface="Georgia"/>
                <a:cs typeface="Georgia"/>
              </a:rPr>
              <a:t>of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muscle  follows.</a:t>
            </a:r>
            <a:endParaRPr sz="2800">
              <a:latin typeface="Georgia"/>
              <a:cs typeface="Georgia"/>
            </a:endParaRPr>
          </a:p>
          <a:p>
            <a:pPr marL="12700" marR="649605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Georgia"/>
                <a:cs typeface="Georgia"/>
              </a:rPr>
              <a:t>The wave of </a:t>
            </a:r>
            <a:r>
              <a:rPr sz="2800" spc="-10" dirty="0">
                <a:latin typeface="Georgia"/>
                <a:cs typeface="Georgia"/>
              </a:rPr>
              <a:t>excitation starts </a:t>
            </a:r>
            <a:r>
              <a:rPr sz="2800" spc="-5" dirty="0">
                <a:latin typeface="Georgia"/>
                <a:cs typeface="Georgia"/>
              </a:rPr>
              <a:t>at the SA node </a:t>
            </a:r>
            <a:r>
              <a:rPr sz="2800" spc="-10" dirty="0">
                <a:latin typeface="Georgia"/>
                <a:cs typeface="Georgia"/>
              </a:rPr>
              <a:t>and then  spreads outward through the</a:t>
            </a:r>
            <a:r>
              <a:rPr sz="2800" spc="7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atria.</a:t>
            </a:r>
            <a:endParaRPr sz="2800">
              <a:latin typeface="Georgia"/>
              <a:cs typeface="Georgia"/>
            </a:endParaRPr>
          </a:p>
          <a:p>
            <a:pPr marL="12700" marR="59436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Georgia"/>
                <a:cs typeface="Georgia"/>
              </a:rPr>
              <a:t>The </a:t>
            </a:r>
            <a:r>
              <a:rPr sz="2800" spc="-10" dirty="0">
                <a:latin typeface="Georgia"/>
                <a:cs typeface="Georgia"/>
              </a:rPr>
              <a:t>wave then </a:t>
            </a:r>
            <a:r>
              <a:rPr sz="2800" spc="-5" dirty="0">
                <a:latin typeface="Georgia"/>
                <a:cs typeface="Georgia"/>
              </a:rPr>
              <a:t>“funnels” </a:t>
            </a:r>
            <a:r>
              <a:rPr sz="2800" spc="-10" dirty="0">
                <a:latin typeface="Georgia"/>
                <a:cs typeface="Georgia"/>
              </a:rPr>
              <a:t>through the atrioventricular  bundle </a:t>
            </a:r>
            <a:r>
              <a:rPr sz="2800" spc="-5" dirty="0">
                <a:latin typeface="Georgia"/>
                <a:cs typeface="Georgia"/>
              </a:rPr>
              <a:t>by </a:t>
            </a:r>
            <a:r>
              <a:rPr sz="2800" spc="-10" dirty="0">
                <a:latin typeface="Georgia"/>
                <a:cs typeface="Georgia"/>
              </a:rPr>
              <a:t>way </a:t>
            </a:r>
            <a:r>
              <a:rPr sz="2800" spc="-5" dirty="0">
                <a:latin typeface="Georgia"/>
                <a:cs typeface="Georgia"/>
              </a:rPr>
              <a:t>of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15" dirty="0">
                <a:latin typeface="Georgia"/>
                <a:cs typeface="Georgia"/>
              </a:rPr>
              <a:t>AV </a:t>
            </a:r>
            <a:r>
              <a:rPr sz="2800" spc="-5" dirty="0">
                <a:latin typeface="Georgia"/>
                <a:cs typeface="Georgia"/>
              </a:rPr>
              <a:t>node, </a:t>
            </a:r>
            <a:r>
              <a:rPr sz="2800" spc="-10" dirty="0">
                <a:latin typeface="Georgia"/>
                <a:cs typeface="Georgia"/>
              </a:rPr>
              <a:t>which </a:t>
            </a:r>
            <a:r>
              <a:rPr sz="2800" spc="-5" dirty="0">
                <a:latin typeface="Georgia"/>
                <a:cs typeface="Georgia"/>
              </a:rPr>
              <a:t>acts as a kind </a:t>
            </a:r>
            <a:r>
              <a:rPr sz="2800" spc="-10" dirty="0">
                <a:latin typeface="Georgia"/>
                <a:cs typeface="Georgia"/>
              </a:rPr>
              <a:t>of  </a:t>
            </a:r>
            <a:r>
              <a:rPr sz="2800" spc="-5" dirty="0">
                <a:latin typeface="Georgia"/>
                <a:cs typeface="Georgia"/>
              </a:rPr>
              <a:t>bottleneck due to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relative slowness of impulse  </a:t>
            </a:r>
            <a:r>
              <a:rPr sz="2800" spc="-10" dirty="0">
                <a:latin typeface="Georgia"/>
                <a:cs typeface="Georgia"/>
              </a:rPr>
              <a:t>conduction </a:t>
            </a:r>
            <a:r>
              <a:rPr sz="2800" spc="-5" dirty="0">
                <a:latin typeface="Georgia"/>
                <a:cs typeface="Georgia"/>
              </a:rPr>
              <a:t>in </a:t>
            </a:r>
            <a:r>
              <a:rPr sz="2800" spc="-10" dirty="0">
                <a:latin typeface="Georgia"/>
                <a:cs typeface="Georgia"/>
              </a:rPr>
              <a:t>this</a:t>
            </a:r>
            <a:r>
              <a:rPr sz="2800" spc="4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region.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37339" y="5599082"/>
            <a:ext cx="1344630" cy="10834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62758" y="5582941"/>
            <a:ext cx="1391471" cy="1150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/>
              <a:pPr marL="25400">
                <a:lnSpc>
                  <a:spcPts val="1425"/>
                </a:lnSpc>
              </a:pPr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798</Words>
  <Application>Microsoft Office PowerPoint</Application>
  <PresentationFormat>On-screen Show (4:3)</PresentationFormat>
  <Paragraphs>84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Parts of the Electrical System</vt:lpstr>
      <vt:lpstr>3. His-Purkinje system — the His-Purkinje system carries  the electrical signals throughout the ventricles to make  them contract. The parts of the His-Purkinje system  include:</vt:lpstr>
      <vt:lpstr>Electrical Signals and Blood Flow</vt:lpstr>
      <vt:lpstr>Four Steps of Cardiac Conduction</vt:lpstr>
      <vt:lpstr>Slide 7</vt:lpstr>
      <vt:lpstr>Slide 8</vt:lpstr>
      <vt:lpstr>Spread of Excitation Through the  Heart Muscle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ARRYTHMIA : Irregular heart beat</vt:lpstr>
      <vt:lpstr>Slide 19</vt:lpstr>
      <vt:lpstr>Slide 20</vt:lpstr>
      <vt:lpstr>P wave elevation</vt:lpstr>
      <vt:lpstr>Ventricullar fibrillation</vt:lpstr>
      <vt:lpstr>End of Presentation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Cyrus Kiurire</cp:lastModifiedBy>
  <cp:revision>5</cp:revision>
  <dcterms:created xsi:type="dcterms:W3CDTF">2019-06-06T03:23:55Z</dcterms:created>
  <dcterms:modified xsi:type="dcterms:W3CDTF">2019-06-06T03:52:44Z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2016-08-26T00:00:00Z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2019-06-06T00:00:00Z</vt:filetime>
  </property>
</Properties>
</file>