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52" d="100"/>
          <a:sy n="52" d="100"/>
        </p:scale>
        <p:origin x="88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tableStyles" Target="tableStyle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71" name=""/>
        <p:cNvGrpSpPr/>
        <p:nvPr/>
      </p:nvGrpSpPr>
      <p:grpSpPr>
        <a:xfrm>
          <a:off x="0" y="0"/>
          <a:ext cx="0" cy="0"/>
          <a:chOff x="0" y="0"/>
          <a:chExt cx="0" cy="0"/>
        </a:xfrm>
      </p:grpSpPr>
      <p:sp>
        <p:nvSpPr>
          <p:cNvPr id="1048677"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8"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9"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80"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1"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2"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8" name=""/>
        <p:cNvGrpSpPr/>
        <p:nvPr/>
      </p:nvGrpSpPr>
      <p:grpSpPr>
        <a:xfrm>
          <a:off x="0" y="0"/>
          <a:ext cx="0" cy="0"/>
          <a:chOff x="0" y="0"/>
          <a:chExt cx="0" cy="0"/>
        </a:xfrm>
      </p:grpSpPr>
      <p:sp>
        <p:nvSpPr>
          <p:cNvPr id="1048588" name="Title 1"/>
          <p:cNvSpPr>
            <a:spLocks noGrp="1"/>
          </p:cNvSpPr>
          <p:nvPr>
            <p:ph type="ctrTitle"/>
          </p:nvPr>
        </p:nvSpPr>
        <p:spPr>
          <a:xfrm>
            <a:off x="685800" y="2130425"/>
            <a:ext cx="7772400" cy="1470025"/>
          </a:xfrm>
        </p:spPr>
        <p:txBody>
          <a:bodyPr/>
          <a:p>
            <a:r>
              <a:rPr lang="en-US"/>
              <a:t>Click to edit Master title style</a:t>
            </a:r>
          </a:p>
        </p:txBody>
      </p:sp>
      <p:sp>
        <p:nvSpPr>
          <p:cNvPr id="1048589"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p>
        </p:txBody>
      </p:sp>
      <p:sp>
        <p:nvSpPr>
          <p:cNvPr id="1048590" name="Date Placeholder 3"/>
          <p:cNvSpPr>
            <a:spLocks noGrp="1"/>
          </p:cNvSpPr>
          <p:nvPr>
            <p:ph type="dt" sz="half" idx="10"/>
          </p:nvPr>
        </p:nvSpPr>
        <p:spPr/>
        <p:txBody>
          <a:bodyPr/>
          <a:p>
            <a:fld id="{2F596CC7-BAA8-42AC-B86D-C69247B9C71A}" type="datetimeFigureOut">
              <a:rPr lang="en-US" smtClean="0"/>
              <a:t>10/23/2018</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4" name=""/>
        <p:cNvGrpSpPr/>
        <p:nvPr/>
      </p:nvGrpSpPr>
      <p:grpSpPr>
        <a:xfrm>
          <a:off x="0" y="0"/>
          <a:ext cx="0" cy="0"/>
          <a:chOff x="0" y="0"/>
          <a:chExt cx="0" cy="0"/>
        </a:xfrm>
      </p:grpSpPr>
      <p:sp>
        <p:nvSpPr>
          <p:cNvPr id="1048644" name="Title 1"/>
          <p:cNvSpPr>
            <a:spLocks noGrp="1"/>
          </p:cNvSpPr>
          <p:nvPr>
            <p:ph type="title"/>
          </p:nvPr>
        </p:nvSpPr>
        <p:spPr/>
        <p:txBody>
          <a:bodyPr/>
          <a:p>
            <a:r>
              <a:rPr lang="en-US"/>
              <a:t>Click to edit Master title style</a:t>
            </a:r>
          </a:p>
        </p:txBody>
      </p:sp>
      <p:sp>
        <p:nvSpPr>
          <p:cNvPr id="1048645"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6" name="Date Placeholder 3"/>
          <p:cNvSpPr>
            <a:spLocks noGrp="1"/>
          </p:cNvSpPr>
          <p:nvPr>
            <p:ph type="dt" sz="half" idx="10"/>
          </p:nvPr>
        </p:nvSpPr>
        <p:spPr/>
        <p:txBody>
          <a:bodyPr/>
          <a:p>
            <a:fld id="{2F596CC7-BAA8-42AC-B86D-C69247B9C71A}" type="datetimeFigureOut">
              <a:rPr lang="en-US" smtClean="0"/>
              <a:t>10/23/2018</a:t>
            </a:fld>
            <a:endParaRPr lang="en-US"/>
          </a:p>
        </p:txBody>
      </p:sp>
      <p:sp>
        <p:nvSpPr>
          <p:cNvPr id="1048647" name="Footer Placeholder 4"/>
          <p:cNvSpPr>
            <a:spLocks noGrp="1"/>
          </p:cNvSpPr>
          <p:nvPr>
            <p:ph type="ftr" sz="quarter" idx="11"/>
          </p:nvPr>
        </p:nvSpPr>
        <p:spPr/>
        <p:txBody>
          <a:bodyPr/>
          <a:p>
            <a:endParaRPr lang="en-US"/>
          </a:p>
        </p:txBody>
      </p:sp>
      <p:sp>
        <p:nvSpPr>
          <p:cNvPr id="1048648" name="Slide Number Placeholder 5"/>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2" name=""/>
        <p:cNvGrpSpPr/>
        <p:nvPr/>
      </p:nvGrpSpPr>
      <p:grpSpPr>
        <a:xfrm>
          <a:off x="0" y="0"/>
          <a:ext cx="0" cy="0"/>
          <a:chOff x="0" y="0"/>
          <a:chExt cx="0" cy="0"/>
        </a:xfrm>
      </p:grpSpPr>
      <p:sp>
        <p:nvSpPr>
          <p:cNvPr id="1048633" name="Vertical Title 1"/>
          <p:cNvSpPr>
            <a:spLocks noGrp="1"/>
          </p:cNvSpPr>
          <p:nvPr>
            <p:ph type="title" orient="vert"/>
          </p:nvPr>
        </p:nvSpPr>
        <p:spPr>
          <a:xfrm>
            <a:off x="6629400" y="274638"/>
            <a:ext cx="2057400" cy="5851525"/>
          </a:xfrm>
        </p:spPr>
        <p:txBody>
          <a:bodyPr vert="eaVert"/>
          <a:p>
            <a:r>
              <a:rPr lang="en-US"/>
              <a:t>Click to edit Master title style</a:t>
            </a:r>
          </a:p>
        </p:txBody>
      </p:sp>
      <p:sp>
        <p:nvSpPr>
          <p:cNvPr id="1048634" name="Vertical Text Placeholder 2"/>
          <p:cNvSpPr>
            <a:spLocks noGrp="1"/>
          </p:cNvSpPr>
          <p:nvPr>
            <p:ph type="body" orient="vert" idx="1"/>
          </p:nvPr>
        </p:nvSpPr>
        <p:spPr>
          <a:xfrm>
            <a:off x="457200" y="274638"/>
            <a:ext cx="6019800" cy="585152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5" name="Date Placeholder 3"/>
          <p:cNvSpPr>
            <a:spLocks noGrp="1"/>
          </p:cNvSpPr>
          <p:nvPr>
            <p:ph type="dt" sz="half" idx="10"/>
          </p:nvPr>
        </p:nvSpPr>
        <p:spPr/>
        <p:txBody>
          <a:bodyPr/>
          <a:p>
            <a:fld id="{2F596CC7-BAA8-42AC-B86D-C69247B9C71A}" type="datetimeFigureOut">
              <a:rPr lang="en-US" smtClean="0"/>
              <a:t>10/23/2018</a:t>
            </a:fld>
            <a:endParaRPr lang="en-US"/>
          </a:p>
        </p:txBody>
      </p:sp>
      <p:sp>
        <p:nvSpPr>
          <p:cNvPr id="1048636" name="Footer Placeholder 4"/>
          <p:cNvSpPr>
            <a:spLocks noGrp="1"/>
          </p:cNvSpPr>
          <p:nvPr>
            <p:ph type="ftr" sz="quarter" idx="11"/>
          </p:nvPr>
        </p:nvSpPr>
        <p:spPr/>
        <p:txBody>
          <a:bodyPr/>
          <a:p>
            <a:endParaRPr lang="en-US"/>
          </a:p>
        </p:txBody>
      </p:sp>
      <p:sp>
        <p:nvSpPr>
          <p:cNvPr id="1048637" name="Slide Number Placeholder 5"/>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p>
        </p:txBody>
      </p:sp>
      <p:sp>
        <p:nvSpPr>
          <p:cNvPr id="1048582"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p>
            <a:fld id="{2F596CC7-BAA8-42AC-B86D-C69247B9C71A}" type="datetimeFigureOut">
              <a:rPr lang="en-US" smtClean="0"/>
              <a:t>10/23/2018</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5" name=""/>
        <p:cNvGrpSpPr/>
        <p:nvPr/>
      </p:nvGrpSpPr>
      <p:grpSpPr>
        <a:xfrm>
          <a:off x="0" y="0"/>
          <a:ext cx="0" cy="0"/>
          <a:chOff x="0" y="0"/>
          <a:chExt cx="0" cy="0"/>
        </a:xfrm>
      </p:grpSpPr>
      <p:sp>
        <p:nvSpPr>
          <p:cNvPr id="1048649" name="Title 1"/>
          <p:cNvSpPr>
            <a:spLocks noGrp="1"/>
          </p:cNvSpPr>
          <p:nvPr>
            <p:ph type="title"/>
          </p:nvPr>
        </p:nvSpPr>
        <p:spPr>
          <a:xfrm>
            <a:off x="722313" y="4406900"/>
            <a:ext cx="7772400" cy="1362075"/>
          </a:xfrm>
        </p:spPr>
        <p:txBody>
          <a:bodyPr anchor="t"/>
          <a:lstStyle>
            <a:lvl1pPr algn="l">
              <a:defRPr b="1" cap="all" sz="4000"/>
            </a:lvl1pPr>
          </a:lstStyle>
          <a:p>
            <a:r>
              <a:rPr lang="en-US"/>
              <a:t>Click to edit Master title style</a:t>
            </a:r>
          </a:p>
        </p:txBody>
      </p:sp>
      <p:sp>
        <p:nvSpPr>
          <p:cNvPr id="1048650"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a:t>Click to edit Master text styles</a:t>
            </a:r>
          </a:p>
        </p:txBody>
      </p:sp>
      <p:sp>
        <p:nvSpPr>
          <p:cNvPr id="1048651" name="Date Placeholder 3"/>
          <p:cNvSpPr>
            <a:spLocks noGrp="1"/>
          </p:cNvSpPr>
          <p:nvPr>
            <p:ph type="dt" sz="half" idx="10"/>
          </p:nvPr>
        </p:nvSpPr>
        <p:spPr/>
        <p:txBody>
          <a:bodyPr/>
          <a:p>
            <a:fld id="{2F596CC7-BAA8-42AC-B86D-C69247B9C71A}" type="datetimeFigureOut">
              <a:rPr lang="en-US" smtClean="0"/>
              <a:t>10/23/2018</a:t>
            </a:fld>
            <a:endParaRPr lang="en-US"/>
          </a:p>
        </p:txBody>
      </p:sp>
      <p:sp>
        <p:nvSpPr>
          <p:cNvPr id="1048652" name="Footer Placeholder 4"/>
          <p:cNvSpPr>
            <a:spLocks noGrp="1"/>
          </p:cNvSpPr>
          <p:nvPr>
            <p:ph type="ftr" sz="quarter" idx="11"/>
          </p:nvPr>
        </p:nvSpPr>
        <p:spPr/>
        <p:txBody>
          <a:bodyPr/>
          <a:p>
            <a:endParaRPr lang="en-US"/>
          </a:p>
        </p:txBody>
      </p:sp>
      <p:sp>
        <p:nvSpPr>
          <p:cNvPr id="1048653" name="Slide Number Placeholder 5"/>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6" name=""/>
        <p:cNvGrpSpPr/>
        <p:nvPr/>
      </p:nvGrpSpPr>
      <p:grpSpPr>
        <a:xfrm>
          <a:off x="0" y="0"/>
          <a:ext cx="0" cy="0"/>
          <a:chOff x="0" y="0"/>
          <a:chExt cx="0" cy="0"/>
        </a:xfrm>
      </p:grpSpPr>
      <p:sp>
        <p:nvSpPr>
          <p:cNvPr id="1048654" name="Title 1"/>
          <p:cNvSpPr>
            <a:spLocks noGrp="1"/>
          </p:cNvSpPr>
          <p:nvPr>
            <p:ph type="title"/>
          </p:nvPr>
        </p:nvSpPr>
        <p:spPr/>
        <p:txBody>
          <a:bodyPr/>
          <a:p>
            <a:r>
              <a:rPr lang="en-US"/>
              <a:t>Click to edit Master title style</a:t>
            </a:r>
          </a:p>
        </p:txBody>
      </p:sp>
      <p:sp>
        <p:nvSpPr>
          <p:cNvPr id="104865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7" name="Date Placeholder 4"/>
          <p:cNvSpPr>
            <a:spLocks noGrp="1"/>
          </p:cNvSpPr>
          <p:nvPr>
            <p:ph type="dt" sz="half" idx="10"/>
          </p:nvPr>
        </p:nvSpPr>
        <p:spPr/>
        <p:txBody>
          <a:bodyPr/>
          <a:p>
            <a:fld id="{2F596CC7-BAA8-42AC-B86D-C69247B9C71A}" type="datetimeFigureOut">
              <a:rPr lang="en-US" smtClean="0"/>
              <a:t>10/23/2018</a:t>
            </a:fld>
            <a:endParaRPr lang="en-US"/>
          </a:p>
        </p:txBody>
      </p:sp>
      <p:sp>
        <p:nvSpPr>
          <p:cNvPr id="1048658" name="Footer Placeholder 5"/>
          <p:cNvSpPr>
            <a:spLocks noGrp="1"/>
          </p:cNvSpPr>
          <p:nvPr>
            <p:ph type="ftr" sz="quarter" idx="11"/>
          </p:nvPr>
        </p:nvSpPr>
        <p:spPr/>
        <p:txBody>
          <a:bodyPr/>
          <a:p>
            <a:endParaRPr lang="en-US"/>
          </a:p>
        </p:txBody>
      </p:sp>
      <p:sp>
        <p:nvSpPr>
          <p:cNvPr id="1048659" name="Slide Number Placeholder 6"/>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7" name=""/>
        <p:cNvGrpSpPr/>
        <p:nvPr/>
      </p:nvGrpSpPr>
      <p:grpSpPr>
        <a:xfrm>
          <a:off x="0" y="0"/>
          <a:ext cx="0" cy="0"/>
          <a:chOff x="0" y="0"/>
          <a:chExt cx="0" cy="0"/>
        </a:xfrm>
      </p:grpSpPr>
      <p:sp>
        <p:nvSpPr>
          <p:cNvPr id="1048660" name="Title 1"/>
          <p:cNvSpPr>
            <a:spLocks noGrp="1"/>
          </p:cNvSpPr>
          <p:nvPr>
            <p:ph type="title"/>
          </p:nvPr>
        </p:nvSpPr>
        <p:spPr/>
        <p:txBody>
          <a:bodyPr/>
          <a:p>
            <a:r>
              <a:rPr lang="en-US"/>
              <a:t>Click to edit Master title style</a:t>
            </a:r>
          </a:p>
        </p:txBody>
      </p:sp>
      <p:sp>
        <p:nvSpPr>
          <p:cNvPr id="1048661"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3"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4"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5" name="Date Placeholder 6"/>
          <p:cNvSpPr>
            <a:spLocks noGrp="1"/>
          </p:cNvSpPr>
          <p:nvPr>
            <p:ph type="dt" sz="half" idx="10"/>
          </p:nvPr>
        </p:nvSpPr>
        <p:spPr/>
        <p:txBody>
          <a:bodyPr/>
          <a:p>
            <a:fld id="{2F596CC7-BAA8-42AC-B86D-C69247B9C71A}" type="datetimeFigureOut">
              <a:rPr lang="en-US" smtClean="0"/>
              <a:t>10/23/2018</a:t>
            </a:fld>
            <a:endParaRPr lang="en-US"/>
          </a:p>
        </p:txBody>
      </p:sp>
      <p:sp>
        <p:nvSpPr>
          <p:cNvPr id="1048666" name="Footer Placeholder 7"/>
          <p:cNvSpPr>
            <a:spLocks noGrp="1"/>
          </p:cNvSpPr>
          <p:nvPr>
            <p:ph type="ftr" sz="quarter" idx="11"/>
          </p:nvPr>
        </p:nvSpPr>
        <p:spPr/>
        <p:txBody>
          <a:bodyPr/>
          <a:p>
            <a:endParaRPr lang="en-US"/>
          </a:p>
        </p:txBody>
      </p:sp>
      <p:sp>
        <p:nvSpPr>
          <p:cNvPr id="1048667" name="Slide Number Placeholder 8"/>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1" name=""/>
        <p:cNvGrpSpPr/>
        <p:nvPr/>
      </p:nvGrpSpPr>
      <p:grpSpPr>
        <a:xfrm>
          <a:off x="0" y="0"/>
          <a:ext cx="0" cy="0"/>
          <a:chOff x="0" y="0"/>
          <a:chExt cx="0" cy="0"/>
        </a:xfrm>
      </p:grpSpPr>
      <p:sp>
        <p:nvSpPr>
          <p:cNvPr id="1048629" name="Title 1"/>
          <p:cNvSpPr>
            <a:spLocks noGrp="1"/>
          </p:cNvSpPr>
          <p:nvPr>
            <p:ph type="title"/>
          </p:nvPr>
        </p:nvSpPr>
        <p:spPr/>
        <p:txBody>
          <a:bodyPr/>
          <a:p>
            <a:r>
              <a:rPr lang="en-US"/>
              <a:t>Click to edit Master title style</a:t>
            </a:r>
          </a:p>
        </p:txBody>
      </p:sp>
      <p:sp>
        <p:nvSpPr>
          <p:cNvPr id="1048630" name="Date Placeholder 2"/>
          <p:cNvSpPr>
            <a:spLocks noGrp="1"/>
          </p:cNvSpPr>
          <p:nvPr>
            <p:ph type="dt" sz="half" idx="10"/>
          </p:nvPr>
        </p:nvSpPr>
        <p:spPr/>
        <p:txBody>
          <a:bodyPr/>
          <a:p>
            <a:fld id="{2F596CC7-BAA8-42AC-B86D-C69247B9C71A}" type="datetimeFigureOut">
              <a:rPr lang="en-US" smtClean="0"/>
              <a:t>10/23/2018</a:t>
            </a:fld>
            <a:endParaRPr lang="en-US"/>
          </a:p>
        </p:txBody>
      </p:sp>
      <p:sp>
        <p:nvSpPr>
          <p:cNvPr id="1048631" name="Footer Placeholder 3"/>
          <p:cNvSpPr>
            <a:spLocks noGrp="1"/>
          </p:cNvSpPr>
          <p:nvPr>
            <p:ph type="ftr" sz="quarter" idx="11"/>
          </p:nvPr>
        </p:nvSpPr>
        <p:spPr/>
        <p:txBody>
          <a:bodyPr/>
          <a:p>
            <a:endParaRPr lang="en-US"/>
          </a:p>
        </p:txBody>
      </p:sp>
      <p:sp>
        <p:nvSpPr>
          <p:cNvPr id="1048632" name="Slide Number Placeholder 4"/>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8" name=""/>
        <p:cNvGrpSpPr/>
        <p:nvPr/>
      </p:nvGrpSpPr>
      <p:grpSpPr>
        <a:xfrm>
          <a:off x="0" y="0"/>
          <a:ext cx="0" cy="0"/>
          <a:chOff x="0" y="0"/>
          <a:chExt cx="0" cy="0"/>
        </a:xfrm>
      </p:grpSpPr>
      <p:sp>
        <p:nvSpPr>
          <p:cNvPr id="1048668" name="Date Placeholder 1"/>
          <p:cNvSpPr>
            <a:spLocks noGrp="1"/>
          </p:cNvSpPr>
          <p:nvPr>
            <p:ph type="dt" sz="half" idx="10"/>
          </p:nvPr>
        </p:nvSpPr>
        <p:spPr/>
        <p:txBody>
          <a:bodyPr/>
          <a:p>
            <a:fld id="{2F596CC7-BAA8-42AC-B86D-C69247B9C71A}" type="datetimeFigureOut">
              <a:rPr lang="en-US" smtClean="0"/>
              <a:t>10/23/2018</a:t>
            </a:fld>
            <a:endParaRPr lang="en-US"/>
          </a:p>
        </p:txBody>
      </p:sp>
      <p:sp>
        <p:nvSpPr>
          <p:cNvPr id="1048669" name="Footer Placeholder 2"/>
          <p:cNvSpPr>
            <a:spLocks noGrp="1"/>
          </p:cNvSpPr>
          <p:nvPr>
            <p:ph type="ftr" sz="quarter" idx="11"/>
          </p:nvPr>
        </p:nvSpPr>
        <p:spPr/>
        <p:txBody>
          <a:bodyPr/>
          <a:p>
            <a:endParaRPr lang="en-US"/>
          </a:p>
        </p:txBody>
      </p:sp>
      <p:sp>
        <p:nvSpPr>
          <p:cNvPr id="1048670" name="Slide Number Placeholder 3"/>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9" name=""/>
        <p:cNvGrpSpPr/>
        <p:nvPr/>
      </p:nvGrpSpPr>
      <p:grpSpPr>
        <a:xfrm>
          <a:off x="0" y="0"/>
          <a:ext cx="0" cy="0"/>
          <a:chOff x="0" y="0"/>
          <a:chExt cx="0" cy="0"/>
        </a:xfrm>
      </p:grpSpPr>
      <p:sp>
        <p:nvSpPr>
          <p:cNvPr id="1048671" name="Title 1"/>
          <p:cNvSpPr>
            <a:spLocks noGrp="1"/>
          </p:cNvSpPr>
          <p:nvPr>
            <p:ph type="title"/>
          </p:nvPr>
        </p:nvSpPr>
        <p:spPr>
          <a:xfrm>
            <a:off x="457200" y="273050"/>
            <a:ext cx="3008313" cy="1162050"/>
          </a:xfrm>
        </p:spPr>
        <p:txBody>
          <a:bodyPr anchor="b"/>
          <a:lstStyle>
            <a:lvl1pPr algn="l">
              <a:defRPr b="1" sz="2000"/>
            </a:lvl1pPr>
          </a:lstStyle>
          <a:p>
            <a:r>
              <a:rPr lang="en-US"/>
              <a:t>Click to edit Master title style</a:t>
            </a:r>
          </a:p>
        </p:txBody>
      </p:sp>
      <p:sp>
        <p:nvSpPr>
          <p:cNvPr id="1048672"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3"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74" name="Date Placeholder 4"/>
          <p:cNvSpPr>
            <a:spLocks noGrp="1"/>
          </p:cNvSpPr>
          <p:nvPr>
            <p:ph type="dt" sz="half" idx="10"/>
          </p:nvPr>
        </p:nvSpPr>
        <p:spPr/>
        <p:txBody>
          <a:bodyPr/>
          <a:p>
            <a:fld id="{2F596CC7-BAA8-42AC-B86D-C69247B9C71A}" type="datetimeFigureOut">
              <a:rPr lang="en-US" smtClean="0"/>
              <a:t>10/23/2018</a:t>
            </a:fld>
            <a:endParaRPr lang="en-US"/>
          </a:p>
        </p:txBody>
      </p:sp>
      <p:sp>
        <p:nvSpPr>
          <p:cNvPr id="1048675" name="Footer Placeholder 5"/>
          <p:cNvSpPr>
            <a:spLocks noGrp="1"/>
          </p:cNvSpPr>
          <p:nvPr>
            <p:ph type="ftr" sz="quarter" idx="11"/>
          </p:nvPr>
        </p:nvSpPr>
        <p:spPr/>
        <p:txBody>
          <a:bodyPr/>
          <a:p>
            <a:endParaRPr lang="en-US"/>
          </a:p>
        </p:txBody>
      </p:sp>
      <p:sp>
        <p:nvSpPr>
          <p:cNvPr id="1048676" name="Slide Number Placeholder 6"/>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3" name=""/>
        <p:cNvGrpSpPr/>
        <p:nvPr/>
      </p:nvGrpSpPr>
      <p:grpSpPr>
        <a:xfrm>
          <a:off x="0" y="0"/>
          <a:ext cx="0" cy="0"/>
          <a:chOff x="0" y="0"/>
          <a:chExt cx="0" cy="0"/>
        </a:xfrm>
      </p:grpSpPr>
      <p:sp>
        <p:nvSpPr>
          <p:cNvPr id="1048638" name="Title 1"/>
          <p:cNvSpPr>
            <a:spLocks noGrp="1"/>
          </p:cNvSpPr>
          <p:nvPr>
            <p:ph type="title"/>
          </p:nvPr>
        </p:nvSpPr>
        <p:spPr>
          <a:xfrm>
            <a:off x="1792288" y="4800600"/>
            <a:ext cx="5486400" cy="566738"/>
          </a:xfrm>
        </p:spPr>
        <p:txBody>
          <a:bodyPr anchor="b"/>
          <a:lstStyle>
            <a:lvl1pPr algn="l">
              <a:defRPr b="1" sz="2000"/>
            </a:lvl1pPr>
          </a:lstStyle>
          <a:p>
            <a:r>
              <a:rPr lang="en-US"/>
              <a:t>Click to edit Master title style</a:t>
            </a:r>
          </a:p>
        </p:txBody>
      </p:sp>
      <p:sp>
        <p:nvSpPr>
          <p:cNvPr id="1048639"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40"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41" name="Date Placeholder 4"/>
          <p:cNvSpPr>
            <a:spLocks noGrp="1"/>
          </p:cNvSpPr>
          <p:nvPr>
            <p:ph type="dt" sz="half" idx="10"/>
          </p:nvPr>
        </p:nvSpPr>
        <p:spPr/>
        <p:txBody>
          <a:bodyPr/>
          <a:p>
            <a:fld id="{2F596CC7-BAA8-42AC-B86D-C69247B9C71A}" type="datetimeFigureOut">
              <a:rPr lang="en-US" smtClean="0"/>
              <a:t>10/23/2018</a:t>
            </a:fld>
            <a:endParaRPr lang="en-US"/>
          </a:p>
        </p:txBody>
      </p:sp>
      <p:sp>
        <p:nvSpPr>
          <p:cNvPr id="1048642" name="Footer Placeholder 5"/>
          <p:cNvSpPr>
            <a:spLocks noGrp="1"/>
          </p:cNvSpPr>
          <p:nvPr>
            <p:ph type="ftr" sz="quarter" idx="11"/>
          </p:nvPr>
        </p:nvSpPr>
        <p:spPr/>
        <p:txBody>
          <a:bodyPr/>
          <a:p>
            <a:endParaRPr lang="en-US"/>
          </a:p>
        </p:txBody>
      </p:sp>
      <p:sp>
        <p:nvSpPr>
          <p:cNvPr id="1048643" name="Slide Number Placeholder 6"/>
          <p:cNvSpPr>
            <a:spLocks noGrp="1"/>
          </p:cNvSpPr>
          <p:nvPr>
            <p:ph type="sldNum" sz="quarter" idx="12"/>
          </p:nvPr>
        </p:nvSpPr>
        <p:spPr/>
        <p:txBody>
          <a:bodyPr/>
          <a:p>
            <a:fld id="{E3F5DD76-2D2F-4C86-B649-17E307DCDC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2F596CC7-BAA8-42AC-B86D-C69247B9C71A}" type="datetimeFigureOut">
              <a:rPr lang="en-US" smtClean="0"/>
              <a:t>10/23/2018</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E3F5DD76-2D2F-4C86-B649-17E307DCDC25}"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title"/>
          </p:nvPr>
        </p:nvSpPr>
        <p:spPr/>
        <p:txBody>
          <a:bodyPr/>
          <a:p>
            <a:r>
              <a:rPr b="1" dirty="0" lang="en-US"/>
              <a:t>ENVIRONMENTAL HEALTH</a:t>
            </a:r>
          </a:p>
        </p:txBody>
      </p:sp>
      <p:sp>
        <p:nvSpPr>
          <p:cNvPr id="1048587" name="Content Placeholder 2"/>
          <p:cNvSpPr>
            <a:spLocks noGrp="1"/>
          </p:cNvSpPr>
          <p:nvPr>
            <p:ph idx="1"/>
          </p:nvPr>
        </p:nvSpPr>
        <p:spPr/>
        <p:txBody>
          <a:bodyPr/>
          <a:p>
            <a:pPr algn="ctr" indent="0" marL="0">
              <a:buNone/>
            </a:pPr>
            <a:endParaRPr b="1" dirty="0" lang="en-US"/>
          </a:p>
          <a:p>
            <a:pPr algn="ctr" indent="0" marL="0">
              <a:buNone/>
            </a:pPr>
            <a:endParaRPr b="1" dirty="0" lang="en-US"/>
          </a:p>
          <a:p>
            <a:pPr algn="ctr" indent="0" marL="0">
              <a:buNone/>
            </a:pPr>
            <a:r>
              <a:rPr altLang="zh-CN" b="1" lang="en-US"/>
              <a:t>M</a:t>
            </a:r>
            <a:r>
              <a:rPr altLang="zh-CN" b="1" lang="en-US"/>
              <a:t>I</a:t>
            </a:r>
            <a:r>
              <a:rPr altLang="zh-CN" b="1" lang="en-US"/>
              <a:t>G</a:t>
            </a:r>
            <a:r>
              <a:rPr altLang="zh-CN" b="1" lang="en-US"/>
              <a:t>O</a:t>
            </a:r>
            <a:r>
              <a:rPr altLang="zh-CN" b="1" lang="en-US"/>
              <a:t>R</a:t>
            </a:r>
            <a:r>
              <a:rPr altLang="zh-CN" b="1" lang="en-US"/>
              <a:t>I</a:t>
            </a:r>
            <a:r>
              <a:rPr altLang="zh-CN" b="1" lang="en-US"/>
              <a:t> </a:t>
            </a:r>
            <a:r>
              <a:rPr altLang="zh-CN" b="1" lang="en-US"/>
              <a:t>K</a:t>
            </a:r>
            <a:r>
              <a:rPr altLang="zh-CN" b="1" lang="en-US"/>
              <a:t>M</a:t>
            </a:r>
            <a:r>
              <a:rPr altLang="zh-CN" b="1" lang="en-US"/>
              <a:t>T</a:t>
            </a:r>
            <a:r>
              <a:rPr altLang="zh-CN" b="1" lang="en-US"/>
              <a:t>C</a:t>
            </a:r>
            <a:endParaRPr altLang="en-US" lang="zh-CN"/>
          </a:p>
          <a:p>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01" name="Title 1"/>
          <p:cNvSpPr>
            <a:spLocks noGrp="1"/>
          </p:cNvSpPr>
          <p:nvPr>
            <p:ph type="title"/>
          </p:nvPr>
        </p:nvSpPr>
        <p:spPr/>
        <p:txBody>
          <a:bodyPr/>
          <a:p>
            <a:endParaRPr lang="en-US"/>
          </a:p>
        </p:txBody>
      </p:sp>
      <p:sp>
        <p:nvSpPr>
          <p:cNvPr id="1048602" name="Content Placeholder 2"/>
          <p:cNvSpPr>
            <a:spLocks noGrp="1"/>
          </p:cNvSpPr>
          <p:nvPr>
            <p:ph idx="1"/>
          </p:nvPr>
        </p:nvSpPr>
        <p:spPr/>
        <p:txBody>
          <a:bodyPr/>
          <a:p>
            <a:r>
              <a:rPr b="1" dirty="0" lang="en-US"/>
              <a:t>Healthy </a:t>
            </a:r>
            <a:r>
              <a:rPr b="1" dirty="0" lang="en-US" err="1"/>
              <a:t>enviroment</a:t>
            </a:r>
            <a:r>
              <a:rPr b="1" dirty="0" lang="en-US"/>
              <a:t>- </a:t>
            </a:r>
            <a:r>
              <a:rPr dirty="0" lang="en-US"/>
              <a:t>refers to the external and internal(both physical, chemical, biological and related </a:t>
            </a:r>
            <a:r>
              <a:rPr dirty="0" lang="en-US" err="1"/>
              <a:t>behaviours</a:t>
            </a:r>
            <a:r>
              <a:rPr dirty="0" lang="en-US"/>
              <a:t>) conditions surrounding to a man that poses few risks for the disease or health hazards.</a:t>
            </a:r>
            <a:endParaRPr b="1"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03" name="Title 1"/>
          <p:cNvSpPr>
            <a:spLocks noGrp="1"/>
          </p:cNvSpPr>
          <p:nvPr>
            <p:ph type="title"/>
          </p:nvPr>
        </p:nvSpPr>
        <p:spPr/>
        <p:txBody>
          <a:bodyPr>
            <a:normAutofit fontScale="90000"/>
          </a:bodyPr>
          <a:p>
            <a:r>
              <a:rPr b="1" dirty="0" lang="en-US"/>
              <a:t>HOW TO PROMOTE AND MAINTAIN A HEALTHY ENVIRONMENT</a:t>
            </a:r>
          </a:p>
        </p:txBody>
      </p:sp>
      <p:sp>
        <p:nvSpPr>
          <p:cNvPr id="1048604" name="Content Placeholder 2"/>
          <p:cNvSpPr>
            <a:spLocks noGrp="1"/>
          </p:cNvSpPr>
          <p:nvPr>
            <p:ph idx="1"/>
          </p:nvPr>
        </p:nvSpPr>
        <p:spPr/>
        <p:txBody>
          <a:bodyPr>
            <a:normAutofit fontScale="96875" lnSpcReduction="20000"/>
          </a:bodyPr>
          <a:p>
            <a:r>
              <a:rPr dirty="0" lang="en-US"/>
              <a:t>Wash your hands and </a:t>
            </a:r>
            <a:r>
              <a:rPr dirty="0" lang="en-US" err="1"/>
              <a:t>childrens</a:t>
            </a:r>
            <a:r>
              <a:rPr dirty="0" lang="en-US"/>
              <a:t> </a:t>
            </a:r>
            <a:r>
              <a:rPr dirty="0" lang="en-US" err="1"/>
              <a:t>oftenly</a:t>
            </a:r>
            <a:r>
              <a:rPr dirty="0" lang="en-US"/>
              <a:t>.</a:t>
            </a:r>
          </a:p>
          <a:p>
            <a:r>
              <a:rPr dirty="0" lang="en-US"/>
              <a:t>Wash fruits and vegetables before eating  them.</a:t>
            </a:r>
          </a:p>
          <a:p>
            <a:r>
              <a:rPr dirty="0" lang="en-US"/>
              <a:t>Read labels and follow instructions when using house hold chemicals </a:t>
            </a:r>
            <a:r>
              <a:rPr dirty="0" lang="en-US" err="1"/>
              <a:t>e.g</a:t>
            </a:r>
            <a:r>
              <a:rPr dirty="0" lang="en-US"/>
              <a:t> pesticides.</a:t>
            </a:r>
          </a:p>
          <a:p>
            <a:r>
              <a:rPr dirty="0" lang="en-US"/>
              <a:t>Avoid paints which are lead or asbestos based in the building products.</a:t>
            </a:r>
          </a:p>
          <a:p>
            <a:r>
              <a:rPr dirty="0" lang="en-US"/>
              <a:t>Avoid </a:t>
            </a:r>
            <a:r>
              <a:rPr dirty="0" lang="en-US" err="1"/>
              <a:t>cigarretes</a:t>
            </a:r>
            <a:r>
              <a:rPr dirty="0" lang="en-US"/>
              <a:t> smoke and tobacco smoke.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05" name="Title 1"/>
          <p:cNvSpPr>
            <a:spLocks noGrp="1"/>
          </p:cNvSpPr>
          <p:nvPr>
            <p:ph type="title"/>
          </p:nvPr>
        </p:nvSpPr>
        <p:spPr/>
        <p:txBody>
          <a:bodyPr/>
          <a:p>
            <a:endParaRPr lang="en-US"/>
          </a:p>
        </p:txBody>
      </p:sp>
      <p:sp>
        <p:nvSpPr>
          <p:cNvPr id="1048606" name="Content Placeholder 2"/>
          <p:cNvSpPr>
            <a:spLocks noGrp="1"/>
          </p:cNvSpPr>
          <p:nvPr>
            <p:ph idx="1"/>
          </p:nvPr>
        </p:nvSpPr>
        <p:spPr/>
        <p:txBody>
          <a:bodyPr/>
          <a:p>
            <a:r>
              <a:rPr dirty="0" lang="en-US"/>
              <a:t>Follow proper disposal of chemical containing products.</a:t>
            </a:r>
          </a:p>
          <a:p>
            <a:r>
              <a:rPr dirty="0" lang="en-US"/>
              <a:t>Treating sewage before draining them.</a:t>
            </a:r>
          </a:p>
          <a:p>
            <a:r>
              <a:rPr dirty="0" lang="en-US"/>
              <a:t>Educate people on dangers of a poor or unhealthy </a:t>
            </a:r>
            <a:r>
              <a:rPr dirty="0" lang="en-US" err="1"/>
              <a:t>enviroment</a:t>
            </a:r>
            <a:r>
              <a:rPr dirty="0" lang="en-US"/>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07" name="Title 1"/>
          <p:cNvSpPr>
            <a:spLocks noGrp="1"/>
          </p:cNvSpPr>
          <p:nvPr>
            <p:ph type="title"/>
          </p:nvPr>
        </p:nvSpPr>
        <p:spPr/>
        <p:txBody>
          <a:bodyPr>
            <a:normAutofit fontScale="90000"/>
          </a:bodyPr>
          <a:p>
            <a:r>
              <a:rPr b="1" dirty="0" lang="en-US"/>
              <a:t>HOW TO PROMOTE A COMMUNITY AND HOME SANITATION</a:t>
            </a:r>
          </a:p>
        </p:txBody>
      </p:sp>
      <p:sp>
        <p:nvSpPr>
          <p:cNvPr id="1048608" name="Content Placeholder 2"/>
          <p:cNvSpPr>
            <a:spLocks noGrp="1"/>
          </p:cNvSpPr>
          <p:nvPr>
            <p:ph idx="1"/>
          </p:nvPr>
        </p:nvSpPr>
        <p:spPr/>
        <p:txBody>
          <a:bodyPr>
            <a:normAutofit fontScale="96875" lnSpcReduction="20000"/>
          </a:bodyPr>
          <a:p>
            <a:r>
              <a:rPr dirty="0" lang="en-US"/>
              <a:t>Wear protective gear when gardening.</a:t>
            </a:r>
          </a:p>
          <a:p>
            <a:r>
              <a:rPr dirty="0" lang="en-US"/>
              <a:t>Proper use, storing and keeping chemicals out of reach of children.</a:t>
            </a:r>
          </a:p>
          <a:p>
            <a:r>
              <a:rPr dirty="0" lang="en-US"/>
              <a:t>Avoid alcohol and alcohol containing products.</a:t>
            </a:r>
          </a:p>
          <a:p>
            <a:r>
              <a:rPr dirty="0" lang="en-US"/>
              <a:t>Avoid tobacco and cigarettes products.</a:t>
            </a:r>
          </a:p>
          <a:p>
            <a:r>
              <a:rPr dirty="0" lang="en-US"/>
              <a:t>Aseptic hand washing after every procedure.</a:t>
            </a:r>
          </a:p>
          <a:p>
            <a:r>
              <a:rPr dirty="0" lang="en-US"/>
              <a:t>Wash toys, bottles and pacifier for children.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09" name="Title 1"/>
          <p:cNvSpPr>
            <a:spLocks noGrp="1"/>
          </p:cNvSpPr>
          <p:nvPr>
            <p:ph type="title"/>
          </p:nvPr>
        </p:nvSpPr>
        <p:spPr/>
        <p:txBody>
          <a:bodyPr/>
          <a:p>
            <a:endParaRPr lang="en-US"/>
          </a:p>
        </p:txBody>
      </p:sp>
      <p:sp>
        <p:nvSpPr>
          <p:cNvPr id="1048610" name="Content Placeholder 2"/>
          <p:cNvSpPr>
            <a:spLocks noGrp="1"/>
          </p:cNvSpPr>
          <p:nvPr>
            <p:ph idx="1"/>
          </p:nvPr>
        </p:nvSpPr>
        <p:spPr/>
        <p:txBody>
          <a:bodyPr/>
          <a:p>
            <a:r>
              <a:rPr dirty="0" lang="en-US"/>
              <a:t>Avoid use of volatile organic paints which can be harmful to health.</a:t>
            </a:r>
          </a:p>
          <a:p>
            <a:r>
              <a:rPr dirty="0" lang="en-US"/>
              <a:t>Improve air quality in schools.</a:t>
            </a:r>
          </a:p>
          <a:p>
            <a:r>
              <a:rPr dirty="0" lang="en-US"/>
              <a:t>Compost pits in schools.</a:t>
            </a:r>
          </a:p>
          <a:p>
            <a:r>
              <a:rPr dirty="0" lang="en-US"/>
              <a:t>Pit latrines.</a:t>
            </a:r>
          </a:p>
          <a:p>
            <a:r>
              <a:rPr dirty="0" lang="en-US"/>
              <a:t>Water taps in schools&gt; for </a:t>
            </a:r>
            <a:r>
              <a:rPr dirty="0" lang="en-US" err="1"/>
              <a:t>handwashing</a:t>
            </a:r>
            <a:r>
              <a:rPr dirty="0" lang="en-US"/>
              <a:t> and drinking.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11" name="Title 1"/>
          <p:cNvSpPr>
            <a:spLocks noGrp="1"/>
          </p:cNvSpPr>
          <p:nvPr>
            <p:ph type="title"/>
          </p:nvPr>
        </p:nvSpPr>
        <p:spPr/>
        <p:txBody>
          <a:bodyPr/>
          <a:p>
            <a:endParaRPr lang="en-US"/>
          </a:p>
        </p:txBody>
      </p:sp>
      <p:sp>
        <p:nvSpPr>
          <p:cNvPr id="1048612" name="Content Placeholder 2"/>
          <p:cNvSpPr>
            <a:spLocks noGrp="1"/>
          </p:cNvSpPr>
          <p:nvPr>
            <p:ph idx="1"/>
          </p:nvPr>
        </p:nvSpPr>
        <p:spPr/>
        <p:txBody>
          <a:bodyPr>
            <a:normAutofit fontScale="96875" lnSpcReduction="10000"/>
          </a:bodyPr>
          <a:p>
            <a:r>
              <a:rPr dirty="0" lang="en-US"/>
              <a:t>Creating awareness through media, </a:t>
            </a:r>
            <a:r>
              <a:rPr dirty="0" lang="en-US" err="1"/>
              <a:t>compaigns</a:t>
            </a:r>
            <a:r>
              <a:rPr dirty="0" lang="en-US"/>
              <a:t>, newsletter, </a:t>
            </a:r>
            <a:r>
              <a:rPr dirty="0" lang="en-US" err="1"/>
              <a:t>barazas</a:t>
            </a:r>
            <a:r>
              <a:rPr dirty="0" lang="en-US"/>
              <a:t>, seminars, group discussions etc.</a:t>
            </a:r>
          </a:p>
          <a:p>
            <a:r>
              <a:rPr dirty="0" lang="en-US"/>
              <a:t>Wearing of shoes &gt; jigger infestation.</a:t>
            </a:r>
          </a:p>
          <a:p>
            <a:r>
              <a:rPr dirty="0" lang="en-US"/>
              <a:t>Proper dumping sites.</a:t>
            </a:r>
          </a:p>
          <a:p>
            <a:r>
              <a:rPr dirty="0" lang="en-US"/>
              <a:t>Community outreach </a:t>
            </a:r>
            <a:r>
              <a:rPr dirty="0" lang="en-US" err="1"/>
              <a:t>programmes</a:t>
            </a:r>
            <a:r>
              <a:rPr dirty="0" lang="en-US"/>
              <a:t>.</a:t>
            </a:r>
          </a:p>
          <a:p>
            <a:r>
              <a:rPr dirty="0" lang="en-US"/>
              <a:t>Placing of dumping containers and specific dumping sites.</a:t>
            </a:r>
          </a:p>
          <a:p>
            <a:r>
              <a:rPr dirty="0" lang="en-US"/>
              <a:t>Recycling of non biodegradable waste.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13" name="Title 1"/>
          <p:cNvSpPr>
            <a:spLocks noGrp="1"/>
          </p:cNvSpPr>
          <p:nvPr>
            <p:ph type="ctrTitle"/>
          </p:nvPr>
        </p:nvSpPr>
        <p:spPr>
          <a:xfrm>
            <a:off x="685800" y="2130425"/>
            <a:ext cx="7772400" cy="1831975"/>
          </a:xfrm>
        </p:spPr>
        <p:txBody>
          <a:bodyPr>
            <a:normAutofit fontScale="90000"/>
          </a:bodyPr>
          <a:p>
            <a:r>
              <a:rPr b="1" dirty="0" lang="en-US"/>
              <a:t>HOW TO PROMOTE AND MAINTAIN RURAL AND URBAN  HEALTH ENVIRONMENT</a:t>
            </a:r>
            <a:endParaRPr dirty="0" lang="en-US"/>
          </a:p>
        </p:txBody>
      </p:sp>
      <p:sp>
        <p:nvSpPr>
          <p:cNvPr id="1048614" name="Subtitle 2"/>
          <p:cNvSpPr>
            <a:spLocks noGrp="1"/>
          </p:cNvSpPr>
          <p:nvPr>
            <p:ph type="subTitle" idx="1"/>
          </p:nvPr>
        </p:nvSpPr>
        <p:spPr/>
        <p:txBody>
          <a:bodyPr/>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15" name="Title 1"/>
          <p:cNvSpPr>
            <a:spLocks noGrp="1"/>
          </p:cNvSpPr>
          <p:nvPr>
            <p:ph type="title"/>
          </p:nvPr>
        </p:nvSpPr>
        <p:spPr/>
        <p:txBody>
          <a:bodyPr>
            <a:normAutofit fontScale="90000"/>
          </a:bodyPr>
          <a:p>
            <a:r>
              <a:rPr b="1" dirty="0" lang="en-US"/>
              <a:t>URBAN ENVIRONMENT</a:t>
            </a:r>
            <a:br>
              <a:rPr b="1" dirty="0" lang="en-US"/>
            </a:br>
            <a:endParaRPr dirty="0" lang="en-US"/>
          </a:p>
        </p:txBody>
      </p:sp>
      <p:sp>
        <p:nvSpPr>
          <p:cNvPr id="1048616" name="Content Placeholder 2"/>
          <p:cNvSpPr>
            <a:spLocks noGrp="1"/>
          </p:cNvSpPr>
          <p:nvPr>
            <p:ph idx="1"/>
          </p:nvPr>
        </p:nvSpPr>
        <p:spPr/>
        <p:txBody>
          <a:bodyPr/>
          <a:p>
            <a:r>
              <a:rPr dirty="0" lang="en-US"/>
              <a:t>This refers to environment of a city, usually characterized by many buildings in a limited amount of space and a high per capital per square mile and a high population density.</a:t>
            </a:r>
          </a:p>
          <a:p>
            <a:endParaRPr dirty="0" lang="en-US"/>
          </a:p>
          <a:p>
            <a:r>
              <a:rPr dirty="0" lang="en-US"/>
              <a:t>Its health can be maintained or promoted through-: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17" name="Title 1"/>
          <p:cNvSpPr>
            <a:spLocks noGrp="1"/>
          </p:cNvSpPr>
          <p:nvPr>
            <p:ph type="title"/>
          </p:nvPr>
        </p:nvSpPr>
        <p:spPr/>
        <p:txBody>
          <a:bodyPr/>
          <a:p>
            <a:endParaRPr lang="en-US"/>
          </a:p>
        </p:txBody>
      </p:sp>
      <p:sp>
        <p:nvSpPr>
          <p:cNvPr id="1048618" name="Content Placeholder 2"/>
          <p:cNvSpPr>
            <a:spLocks noGrp="1"/>
          </p:cNvSpPr>
          <p:nvPr>
            <p:ph idx="1"/>
          </p:nvPr>
        </p:nvSpPr>
        <p:spPr/>
        <p:txBody>
          <a:bodyPr>
            <a:normAutofit fontScale="93750" lnSpcReduction="20000"/>
          </a:bodyPr>
          <a:p>
            <a:r>
              <a:rPr dirty="0" lang="en-US"/>
              <a:t>Putting up public toilets in towns.</a:t>
            </a:r>
          </a:p>
          <a:p>
            <a:r>
              <a:rPr dirty="0" lang="en-US"/>
              <a:t>Treating of industrial waste before  discharging it to rivers or nearby water sources.</a:t>
            </a:r>
          </a:p>
          <a:p>
            <a:r>
              <a:rPr dirty="0" lang="en-US"/>
              <a:t>Scrubbing of gases or fumes before being released to the atmosphere  from industries.</a:t>
            </a:r>
          </a:p>
          <a:p>
            <a:r>
              <a:rPr dirty="0" lang="en-US"/>
              <a:t>Upgrading of slums.</a:t>
            </a:r>
          </a:p>
          <a:p>
            <a:r>
              <a:rPr dirty="0" lang="en-US"/>
              <a:t>Creating awareness in towns through billboards or posters with a health message.</a:t>
            </a:r>
          </a:p>
          <a:p>
            <a:r>
              <a:rPr dirty="0" lang="en-US"/>
              <a:t>Ensuring that there is sufficient water supply in towns.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19" name="Title 1"/>
          <p:cNvSpPr>
            <a:spLocks noGrp="1"/>
          </p:cNvSpPr>
          <p:nvPr>
            <p:ph type="title"/>
          </p:nvPr>
        </p:nvSpPr>
        <p:spPr/>
        <p:txBody>
          <a:bodyPr/>
          <a:p>
            <a:endParaRPr lang="en-US"/>
          </a:p>
        </p:txBody>
      </p:sp>
      <p:sp>
        <p:nvSpPr>
          <p:cNvPr id="1048620" name="Content Placeholder 2"/>
          <p:cNvSpPr>
            <a:spLocks noGrp="1"/>
          </p:cNvSpPr>
          <p:nvPr>
            <p:ph idx="1"/>
          </p:nvPr>
        </p:nvSpPr>
        <p:spPr/>
        <p:txBody>
          <a:bodyPr>
            <a:normAutofit fontScale="96875" lnSpcReduction="20000"/>
          </a:bodyPr>
          <a:p>
            <a:r>
              <a:rPr dirty="0" lang="en-US"/>
              <a:t>Proper waste management e.g. specific dumping sites.</a:t>
            </a:r>
          </a:p>
          <a:p>
            <a:r>
              <a:rPr dirty="0" lang="en-US"/>
              <a:t>Establishment of urban rules and regulation by town clerks concerning urban environment pollution and their penalties.</a:t>
            </a:r>
          </a:p>
          <a:p>
            <a:r>
              <a:rPr dirty="0" lang="en-US"/>
              <a:t>treatment of sewage before draining them.</a:t>
            </a:r>
          </a:p>
          <a:p>
            <a:r>
              <a:rPr dirty="0" lang="en-US"/>
              <a:t>Rejuvenating and maintenance of existing drainage tunnels.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593" name="Subtitle 2"/>
          <p:cNvSpPr>
            <a:spLocks noGrp="1"/>
          </p:cNvSpPr>
          <p:nvPr>
            <p:ph type="subTitle"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p>
            <a:endParaRPr b="1" dirty="0" lang="en-US">
              <a:solidFill>
                <a:schemeClr val="tx1"/>
              </a:solidFill>
            </a:endParaRPr>
          </a:p>
          <a:p>
            <a:endParaRPr b="1" dirty="0" lang="en-US">
              <a:solidFill>
                <a:schemeClr val="tx1"/>
              </a:solidFill>
            </a:endParaRPr>
          </a:p>
          <a:p>
            <a:r>
              <a:rPr b="1" dirty="0" lang="en-US">
                <a:solidFill>
                  <a:schemeClr val="tx1"/>
                </a:solidFill>
              </a:rPr>
              <a:t>Define :</a:t>
            </a:r>
          </a:p>
          <a:p>
            <a:pPr>
              <a:buFont typeface="Wingdings" pitchFamily="2" charset="2"/>
              <a:buChar char="v"/>
            </a:pPr>
            <a:r>
              <a:rPr b="1" dirty="0" lang="en-US">
                <a:solidFill>
                  <a:schemeClr val="tx1"/>
                </a:solidFill>
              </a:rPr>
              <a:t>Sanitation</a:t>
            </a:r>
          </a:p>
          <a:p>
            <a:pPr>
              <a:buFont typeface="Wingdings" pitchFamily="2" charset="2"/>
              <a:buChar char="v"/>
            </a:pPr>
            <a:r>
              <a:rPr b="1" dirty="0" lang="en-US">
                <a:solidFill>
                  <a:schemeClr val="tx1"/>
                </a:solidFill>
              </a:rPr>
              <a:t>Environment</a:t>
            </a:r>
          </a:p>
          <a:p>
            <a:pPr>
              <a:buFont typeface="Wingdings" pitchFamily="2" charset="2"/>
              <a:buChar char="v"/>
            </a:pPr>
            <a:r>
              <a:rPr b="1" dirty="0" lang="en-US">
                <a:solidFill>
                  <a:schemeClr val="tx1"/>
                </a:solidFill>
              </a:rPr>
              <a:t>Environmental Health</a:t>
            </a:r>
          </a:p>
          <a:p>
            <a:pPr>
              <a:buFont typeface="Wingdings" pitchFamily="2" charset="2"/>
              <a:buChar char="v"/>
            </a:pPr>
            <a:r>
              <a:rPr b="1" dirty="0" lang="en-US">
                <a:solidFill>
                  <a:schemeClr val="tx1"/>
                </a:solidFill>
              </a:rPr>
              <a:t>Man and environment</a:t>
            </a:r>
          </a:p>
          <a:p>
            <a:pPr>
              <a:buFont typeface="Wingdings" pitchFamily="2" charset="2"/>
              <a:buChar char="v"/>
            </a:pPr>
            <a:r>
              <a:rPr b="1" dirty="0" lang="en-US">
                <a:solidFill>
                  <a:schemeClr val="tx1"/>
                </a:solidFill>
              </a:rPr>
              <a:t>Philosophy of environmental health</a:t>
            </a:r>
          </a:p>
          <a:p>
            <a:pPr>
              <a:buFont typeface="Wingdings" pitchFamily="2" charset="2"/>
              <a:buChar char="v"/>
            </a:pPr>
            <a:endParaRPr b="1" dirty="0" 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21" name="Title 3"/>
          <p:cNvSpPr>
            <a:spLocks noGrp="1"/>
          </p:cNvSpPr>
          <p:nvPr>
            <p:ph type="ctrTitle"/>
          </p:nvPr>
        </p:nvSpPr>
        <p:spPr/>
        <p:txBody>
          <a:bodyPr/>
          <a:p>
            <a:r>
              <a:rPr b="1" dirty="0" lang="en-US"/>
              <a:t>RURAL ENVIRONMENT</a:t>
            </a:r>
          </a:p>
        </p:txBody>
      </p:sp>
      <p:sp>
        <p:nvSpPr>
          <p:cNvPr id="1048622" name="Subtitle 4"/>
          <p:cNvSpPr>
            <a:spLocks noGrp="1"/>
          </p:cNvSpPr>
          <p:nvPr>
            <p:ph type="subTitle" idx="1"/>
          </p:nvPr>
        </p:nvSpPr>
        <p:spPr/>
        <p:txBody>
          <a:bodyPr/>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23" name="Title 1"/>
          <p:cNvSpPr>
            <a:spLocks noGrp="1"/>
          </p:cNvSpPr>
          <p:nvPr>
            <p:ph type="title"/>
          </p:nvPr>
        </p:nvSpPr>
        <p:spPr/>
        <p:txBody>
          <a:bodyPr/>
          <a:p>
            <a:endParaRPr lang="en-US"/>
          </a:p>
        </p:txBody>
      </p:sp>
      <p:sp>
        <p:nvSpPr>
          <p:cNvPr id="1048624" name="Content Placeholder 2"/>
          <p:cNvSpPr>
            <a:spLocks noGrp="1"/>
          </p:cNvSpPr>
          <p:nvPr>
            <p:ph idx="1"/>
          </p:nvPr>
        </p:nvSpPr>
        <p:spPr/>
        <p:txBody>
          <a:bodyPr/>
          <a:p>
            <a:r>
              <a:rPr dirty="0" lang="en-US"/>
              <a:t>A  rural environment or area refers to an area outside cities or towns.</a:t>
            </a:r>
          </a:p>
          <a:p>
            <a:r>
              <a:rPr dirty="0" lang="en-US"/>
              <a:t>Its health can be maintained through-:</a:t>
            </a:r>
          </a:p>
          <a:p>
            <a:pPr>
              <a:buFont typeface="Wingdings" pitchFamily="2" charset="2"/>
              <a:buChar char="Ø"/>
            </a:pPr>
            <a:r>
              <a:rPr dirty="0" lang="en-US"/>
              <a:t>Educating people on how and the need of observing general environmental health.</a:t>
            </a:r>
          </a:p>
          <a:p>
            <a:pPr>
              <a:buFont typeface="Wingdings" pitchFamily="2" charset="2"/>
              <a:buChar char="Ø"/>
            </a:pPr>
            <a:r>
              <a:rPr dirty="0" lang="en-US"/>
              <a:t>Treatment of water sources.</a:t>
            </a:r>
          </a:p>
          <a:p>
            <a:pPr>
              <a:buFont typeface="Wingdings" pitchFamily="2" charset="2"/>
              <a:buChar char="Ø"/>
            </a:pPr>
            <a:r>
              <a:rPr dirty="0" lang="en-US"/>
              <a:t>Observing of general hygiene </a:t>
            </a:r>
            <a:r>
              <a:rPr dirty="0" lang="en-US" err="1"/>
              <a:t>esp</a:t>
            </a:r>
            <a:r>
              <a:rPr dirty="0" lang="en-US"/>
              <a:t> personal and that of your surrounding.</a:t>
            </a:r>
          </a:p>
          <a:p>
            <a:pPr>
              <a:buFont typeface="Wingdings" pitchFamily="2" charset="2"/>
              <a:buChar char="Ø"/>
            </a:pP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25" name="Title 4"/>
          <p:cNvSpPr>
            <a:spLocks noGrp="1"/>
          </p:cNvSpPr>
          <p:nvPr>
            <p:ph type="title"/>
          </p:nvPr>
        </p:nvSpPr>
        <p:spPr/>
        <p:txBody>
          <a:bodyPr/>
          <a:p>
            <a:endParaRPr lang="en-US"/>
          </a:p>
        </p:txBody>
      </p:sp>
      <p:sp>
        <p:nvSpPr>
          <p:cNvPr id="1048626" name="Content Placeholder 2"/>
          <p:cNvSpPr>
            <a:spLocks noGrp="1"/>
          </p:cNvSpPr>
          <p:nvPr>
            <p:ph idx="1"/>
          </p:nvPr>
        </p:nvSpPr>
        <p:spPr/>
        <p:txBody>
          <a:bodyPr>
            <a:normAutofit fontScale="96875" lnSpcReduction="20000"/>
          </a:bodyPr>
          <a:p>
            <a:pPr>
              <a:buFont typeface="Wingdings" pitchFamily="2" charset="2"/>
              <a:buChar char="Ø"/>
            </a:pPr>
            <a:r>
              <a:rPr dirty="0" lang="en-US"/>
              <a:t>Alternative sources of energy </a:t>
            </a:r>
            <a:r>
              <a:rPr dirty="0" lang="en-US" err="1"/>
              <a:t>i.e</a:t>
            </a:r>
            <a:r>
              <a:rPr dirty="0" lang="en-US"/>
              <a:t> wood energy.</a:t>
            </a:r>
          </a:p>
          <a:p>
            <a:pPr>
              <a:buFont typeface="Wingdings" pitchFamily="2" charset="2"/>
              <a:buChar char="Ø"/>
            </a:pPr>
            <a:r>
              <a:rPr dirty="0" lang="en-US"/>
              <a:t>Pit latrines.</a:t>
            </a:r>
          </a:p>
          <a:p>
            <a:pPr>
              <a:buFont typeface="Wingdings" pitchFamily="2" charset="2"/>
              <a:buChar char="Ø"/>
            </a:pPr>
            <a:r>
              <a:rPr dirty="0" lang="en-US"/>
              <a:t>Compost pits to dump house holds wastes.</a:t>
            </a:r>
          </a:p>
          <a:p>
            <a:pPr>
              <a:buFont typeface="Wingdings" pitchFamily="2" charset="2"/>
              <a:buChar char="Ø"/>
            </a:pPr>
            <a:r>
              <a:rPr dirty="0" lang="en-US"/>
              <a:t>Encouraging community participation in every community outreach </a:t>
            </a:r>
            <a:r>
              <a:rPr dirty="0" lang="en-US" err="1"/>
              <a:t>programme</a:t>
            </a:r>
            <a:r>
              <a:rPr dirty="0" lang="en-US"/>
              <a:t>.</a:t>
            </a:r>
          </a:p>
          <a:p>
            <a:pPr>
              <a:buFont typeface="Wingdings" pitchFamily="2" charset="2"/>
              <a:buChar char="Ø"/>
            </a:pPr>
            <a:r>
              <a:rPr dirty="0" lang="en-US"/>
              <a:t>Ensuring health facilities are well accessible by people.</a:t>
            </a:r>
          </a:p>
          <a:p>
            <a:pPr>
              <a:buFont typeface="Wingdings" pitchFamily="2" charset="2"/>
              <a:buChar char="Ø"/>
            </a:pP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27" name="Title 1"/>
          <p:cNvSpPr>
            <a:spLocks noGrp="1"/>
          </p:cNvSpPr>
          <p:nvPr>
            <p:ph type="title"/>
          </p:nvPr>
        </p:nvSpPr>
        <p:spPr/>
        <p:txBody>
          <a:bodyPr/>
          <a:p>
            <a:endParaRPr lang="en-US"/>
          </a:p>
        </p:txBody>
      </p:sp>
      <p:sp>
        <p:nvSpPr>
          <p:cNvPr id="1048628" name="Content Placeholder 2"/>
          <p:cNvSpPr>
            <a:spLocks noGrp="1"/>
          </p:cNvSpPr>
          <p:nvPr>
            <p:ph idx="1"/>
          </p:nvPr>
        </p:nvSpPr>
        <p:spPr/>
        <p:txBody>
          <a:bodyPr/>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4" name="Content Placeholder 2"/>
          <p:cNvSpPr>
            <a:spLocks noGrp="1"/>
          </p:cNvSpPr>
          <p:nvPr>
            <p:ph idx="1"/>
          </p:nvPr>
        </p:nvSpPr>
        <p:spPr>
          <a:xfrm>
            <a:off x="304800" y="381000"/>
            <a:ext cx="8458200" cy="5943600"/>
          </a:xfrm>
        </p:spPr>
        <p:txBody>
          <a:bodyPr>
            <a:normAutofit fontScale="93750" lnSpcReduction="10000"/>
          </a:bodyPr>
          <a:p>
            <a:pPr>
              <a:buNone/>
            </a:pPr>
            <a:r>
              <a:rPr b="1" dirty="0" lang="en-US">
                <a:solidFill>
                  <a:schemeClr val="tx1"/>
                </a:solidFill>
              </a:rPr>
              <a:t>                           ENVIRONMENT</a:t>
            </a:r>
          </a:p>
          <a:p>
            <a:r>
              <a:rPr b="1" dirty="0" lang="en-US">
                <a:solidFill>
                  <a:schemeClr val="tx1"/>
                </a:solidFill>
              </a:rPr>
              <a:t>the complex of physical, chemical, and biotic factors (as climate, soil, and living things) that act upon an organism or an ecological community and ultimately determine its form and survival</a:t>
            </a:r>
          </a:p>
          <a:p>
            <a:endParaRPr b="1" dirty="0" lang="en-US">
              <a:solidFill>
                <a:schemeClr val="tx1"/>
              </a:solidFill>
            </a:endParaRPr>
          </a:p>
          <a:p>
            <a:r>
              <a:rPr b="1" dirty="0" lang="en-US">
                <a:solidFill>
                  <a:schemeClr val="tx1"/>
                </a:solidFill>
              </a:rPr>
              <a:t>the aggregate of social and cultural conditions that influence the life of an individual or community</a:t>
            </a:r>
          </a:p>
          <a:p>
            <a:endParaRPr b="1" dirty="0" lang="en-US">
              <a:solidFill>
                <a:schemeClr val="tx1"/>
              </a:solidFill>
            </a:endParaRPr>
          </a:p>
          <a:p>
            <a:r>
              <a:rPr b="1" dirty="0" lang="en-US">
                <a:solidFill>
                  <a:schemeClr val="tx1"/>
                </a:solidFill>
              </a:rPr>
              <a:t>the circumstances, objects, or conditions by which one is surrounded</a:t>
            </a:r>
          </a:p>
          <a:p>
            <a:pPr>
              <a:buNone/>
            </a:pPr>
            <a:endParaRPr dirty="0" lang="en-US"/>
          </a:p>
          <a:p>
            <a:pPr>
              <a:buNone/>
            </a:pP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5" name="Content Placeholder 2"/>
          <p:cNvSpPr>
            <a:spLocks noGrp="1"/>
          </p:cNvSpPr>
          <p:nvPr>
            <p:ph idx="1"/>
          </p:nvPr>
        </p:nvSpPr>
        <p:spPr>
          <a:xfrm>
            <a:off x="0" y="0"/>
            <a:ext cx="9144000" cy="6858000"/>
          </a:xfrm>
        </p:spPr>
        <p:txBody>
          <a:bodyPr/>
          <a:p>
            <a:pPr>
              <a:buNone/>
            </a:pPr>
            <a:r>
              <a:rPr dirty="0" lang="en-US"/>
              <a:t>                    SANITATION</a:t>
            </a:r>
          </a:p>
          <a:p>
            <a:pPr>
              <a:buNone/>
            </a:pPr>
            <a:r>
              <a:rPr dirty="0" lang="en-US"/>
              <a:t>The process of making sanitary</a:t>
            </a:r>
          </a:p>
          <a:p>
            <a:pPr>
              <a:buNone/>
            </a:pPr>
            <a:r>
              <a:rPr dirty="0" lang="en-US"/>
              <a:t>The promotion of hygiene and prevention of disease by maintenance of sanitary conditions (as by removal of sewage and trash) —often used attributively</a:t>
            </a:r>
          </a:p>
          <a:p>
            <a:r>
              <a:rPr dirty="0" lang="en-US"/>
              <a:t>Sanitary---of or relating to good health or protection from dirt, infection, disease, etc. free from dirt, infection, disease</a:t>
            </a:r>
          </a:p>
          <a:p>
            <a:r>
              <a:rPr dirty="0" lang="en-US"/>
              <a:t>WHO defines sanitation as the maintenance of hygienic conditions, through services such as garbage collection and wastewater disposal.</a:t>
            </a:r>
          </a:p>
          <a:p>
            <a:pPr>
              <a:buNone/>
            </a:pP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96" name="Content Placeholder 2"/>
          <p:cNvSpPr>
            <a:spLocks noGrp="1"/>
          </p:cNvSpPr>
          <p:nvPr>
            <p:ph idx="1"/>
          </p:nvPr>
        </p:nvSpPr>
        <p:spPr>
          <a:xfrm>
            <a:off x="457200" y="304800"/>
            <a:ext cx="8229600" cy="5821363"/>
          </a:xfrm>
        </p:spPr>
        <p:txBody>
          <a:bodyPr>
            <a:normAutofit fontScale="90625" lnSpcReduction="10000"/>
          </a:bodyPr>
          <a:p>
            <a:pPr>
              <a:buNone/>
            </a:pPr>
            <a:r>
              <a:rPr dirty="0" lang="en-US"/>
              <a:t>                  Environmental Health</a:t>
            </a:r>
          </a:p>
          <a:p>
            <a:pPr>
              <a:buNone/>
            </a:pPr>
            <a:r>
              <a:rPr dirty="0" lang="en-US"/>
              <a:t>WHO definition :-Environmental health addresses all the physical, chemical, and biological factors external to a person, and all the related factors impacting behaviors.</a:t>
            </a:r>
          </a:p>
          <a:p>
            <a:pPr>
              <a:buNone/>
            </a:pPr>
            <a:r>
              <a:rPr dirty="0" lang="en-US"/>
              <a:t> It encompasses the assessment and control of those environmental factors that can potentially affect health. It is targeted towards preventing disease and creating health-supportive environments. </a:t>
            </a:r>
          </a:p>
          <a:p>
            <a:pPr>
              <a:buNone/>
            </a:pPr>
            <a:r>
              <a:rPr dirty="0" lang="en-US"/>
              <a:t>This definition excludes behavior not related to environment, as well as behavior related to the social and cultural environment, and genetics.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597" name="Content Placeholder 2"/>
          <p:cNvSpPr>
            <a:spLocks noGrp="1"/>
          </p:cNvSpPr>
          <p:nvPr>
            <p:ph idx="1"/>
          </p:nvPr>
        </p:nvSpPr>
        <p:spPr>
          <a:xfrm>
            <a:off x="0" y="0"/>
            <a:ext cx="9144000" cy="6858000"/>
          </a:xfrm>
        </p:spPr>
        <p:txBody>
          <a:bodyPr/>
          <a:p>
            <a:pPr>
              <a:buNone/>
            </a:pPr>
            <a:r>
              <a:rPr dirty="0" lang="en-US"/>
              <a:t>Also, the branch of public health that is concerned with all aspects of the natural and built environment that may affect human health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598" name="Content Placeholder 2"/>
          <p:cNvSpPr>
            <a:spLocks noGrp="1"/>
          </p:cNvSpPr>
          <p:nvPr>
            <p:ph idx="1"/>
          </p:nvPr>
        </p:nvSpPr>
        <p:spPr>
          <a:xfrm>
            <a:off x="0" y="0"/>
            <a:ext cx="9144000" cy="6858000"/>
          </a:xfrm>
        </p:spPr>
        <p:txBody>
          <a:bodyPr>
            <a:normAutofit fontScale="96875" lnSpcReduction="20000"/>
          </a:bodyPr>
          <a:p>
            <a:pPr>
              <a:buNone/>
            </a:pPr>
            <a:r>
              <a:rPr b="1" dirty="0" lang="en-US"/>
              <a:t>            MAN AND ENVIRONMENT</a:t>
            </a:r>
          </a:p>
          <a:p>
            <a:pPr>
              <a:buFont typeface="Courier New" pitchFamily="49" charset="0"/>
              <a:buChar char="o"/>
            </a:pPr>
            <a:r>
              <a:rPr dirty="0" lang="en-US"/>
              <a:t>The relationship between humans and environment has varied from the early periods of human settlement on the earth to the present day. </a:t>
            </a:r>
          </a:p>
          <a:p>
            <a:pPr>
              <a:buFont typeface="Courier New" pitchFamily="49" charset="0"/>
              <a:buChar char="o"/>
            </a:pPr>
            <a:r>
              <a:rPr dirty="0" lang="en-US"/>
              <a:t>The relationship between environment and human beings has also being varying from place to place at any given period of time. For example, early humans considered the environment to be dominant.</a:t>
            </a:r>
          </a:p>
          <a:p>
            <a:pPr>
              <a:buFont typeface="Courier New" pitchFamily="49" charset="0"/>
              <a:buChar char="o"/>
            </a:pPr>
            <a:r>
              <a:rPr dirty="0" lang="en-US"/>
              <a:t> They were afraid of lightning and thunder, dense forests, wild animals, vast oceans and large rivers etc</a:t>
            </a:r>
          </a:p>
          <a:p>
            <a:pPr>
              <a:buFont typeface="Courier New" pitchFamily="49" charset="0"/>
              <a:buChar char="o"/>
            </a:pPr>
            <a:r>
              <a:rPr dirty="0" lang="en-US"/>
              <a:t>The environment affects humans in many ways. Population on the earth varies due to variation in the environment. </a:t>
            </a:r>
          </a:p>
          <a:p>
            <a:pPr>
              <a:buNone/>
            </a:pPr>
            <a:endParaRPr b="1"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599" name="Content Placeholder 2"/>
          <p:cNvSpPr>
            <a:spLocks noGrp="1"/>
          </p:cNvSpPr>
          <p:nvPr>
            <p:ph idx="1"/>
          </p:nvPr>
        </p:nvSpPr>
        <p:spPr>
          <a:xfrm>
            <a:off x="0" y="0"/>
            <a:ext cx="9144000" cy="6858000"/>
          </a:xfrm>
        </p:spPr>
        <p:txBody>
          <a:bodyPr>
            <a:normAutofit fontScale="96875" lnSpcReduction="10000"/>
          </a:bodyPr>
          <a:p>
            <a:pPr>
              <a:buNone/>
            </a:pPr>
            <a:r>
              <a:rPr dirty="0" lang="en-US"/>
              <a:t>The main factors which affect the distribution of population and human settlement are:</a:t>
            </a:r>
          </a:p>
          <a:p>
            <a:pPr>
              <a:buFont typeface="Wingdings" pitchFamily="2" charset="2"/>
              <a:buChar char="v"/>
            </a:pPr>
            <a:r>
              <a:rPr b="1" dirty="0" lang="en-US"/>
              <a:t> Relief of Land</a:t>
            </a:r>
          </a:p>
          <a:p>
            <a:pPr>
              <a:buFont typeface="Wingdings" pitchFamily="2" charset="2"/>
              <a:buChar char="v"/>
            </a:pPr>
            <a:r>
              <a:rPr b="1" dirty="0" lang="en-US"/>
              <a:t>Climate</a:t>
            </a:r>
          </a:p>
          <a:p>
            <a:pPr>
              <a:buFont typeface="Wingdings" pitchFamily="2" charset="2"/>
              <a:buChar char="v"/>
            </a:pPr>
            <a:r>
              <a:rPr dirty="0" lang="en-US"/>
              <a:t>Soils</a:t>
            </a:r>
          </a:p>
          <a:p>
            <a:pPr>
              <a:buFont typeface="Wingdings" pitchFamily="2" charset="2"/>
              <a:buChar char="v"/>
            </a:pPr>
            <a:r>
              <a:rPr dirty="0" lang="en-US"/>
              <a:t>Mineral deposits</a:t>
            </a:r>
          </a:p>
          <a:p>
            <a:pPr>
              <a:buFont typeface="Wingdings" pitchFamily="2" charset="2"/>
              <a:buChar char="v"/>
            </a:pPr>
            <a:r>
              <a:rPr dirty="0" lang="en-US"/>
              <a:t>Water supply</a:t>
            </a:r>
          </a:p>
          <a:p>
            <a:pPr>
              <a:buFont typeface="Wingdings" pitchFamily="2" charset="2"/>
              <a:buChar char="v"/>
            </a:pPr>
            <a:r>
              <a:rPr dirty="0" lang="en-US"/>
              <a:t>Security </a:t>
            </a:r>
          </a:p>
          <a:p>
            <a:pPr>
              <a:buNone/>
            </a:pPr>
            <a:r>
              <a:rPr dirty="0" lang="en-US"/>
              <a:t>Through all these the man has interacted positively or negatively with the environment but to the great aspect negative through exploration of the natural resources without maintenance of ecological system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00" name="Content Placeholder 2"/>
          <p:cNvSpPr>
            <a:spLocks noGrp="1"/>
          </p:cNvSpPr>
          <p:nvPr>
            <p:ph idx="1"/>
          </p:nvPr>
        </p:nvSpPr>
        <p:spPr>
          <a:xfrm>
            <a:off x="457200" y="457200"/>
            <a:ext cx="8229600" cy="6400800"/>
          </a:xfrm>
        </p:spPr>
        <p:txBody>
          <a:bodyPr>
            <a:normAutofit fontScale="93750" lnSpcReduction="20000"/>
          </a:bodyPr>
          <a:p>
            <a:pPr>
              <a:buNone/>
            </a:pPr>
            <a:r>
              <a:rPr dirty="0" lang="en-US"/>
              <a:t>        </a:t>
            </a:r>
            <a:r>
              <a:rPr b="1" dirty="0" lang="en-US"/>
              <a:t> Environmental philosophy</a:t>
            </a:r>
          </a:p>
          <a:p>
            <a:pPr>
              <a:buNone/>
            </a:pPr>
            <a:r>
              <a:rPr dirty="0" lang="en-US"/>
              <a:t>A branch of philosophy that is concerned with the natural environment and humans’ lace within it</a:t>
            </a:r>
          </a:p>
          <a:p>
            <a:pPr>
              <a:buNone/>
            </a:pPr>
            <a:r>
              <a:rPr dirty="0" lang="en-US"/>
              <a:t>It asks questions about human environmental relations such as </a:t>
            </a:r>
          </a:p>
          <a:p>
            <a:pPr>
              <a:buFont typeface="Wingdings" pitchFamily="2" charset="2"/>
              <a:buChar char="Ø"/>
            </a:pPr>
            <a:r>
              <a:rPr dirty="0" lang="en-US"/>
              <a:t>What do we mean when we talk about nature?</a:t>
            </a:r>
          </a:p>
          <a:p>
            <a:pPr>
              <a:buFont typeface="Wingdings" pitchFamily="2" charset="2"/>
              <a:buChar char="Ø"/>
            </a:pPr>
            <a:r>
              <a:rPr dirty="0" lang="en-US"/>
              <a:t>How should we respond to environmental challenges such as degradation, pollution and climate change?</a:t>
            </a:r>
          </a:p>
          <a:p>
            <a:pPr>
              <a:buFont typeface="Wingdings" pitchFamily="2" charset="2"/>
              <a:buChar char="Ø"/>
            </a:pPr>
            <a:r>
              <a:rPr dirty="0" lang="en-US"/>
              <a:t>Haw can we best understand the relationship between natural world and human technology and development?</a:t>
            </a:r>
          </a:p>
          <a:p>
            <a:pPr>
              <a:buFont typeface="Wingdings" pitchFamily="2" charset="2"/>
              <a:buChar char="Ø"/>
            </a:pPr>
            <a:r>
              <a:rPr dirty="0" lang="en-US"/>
              <a:t> what is our place in the natural environment?</a:t>
            </a:r>
          </a:p>
          <a:p>
            <a:pPr>
              <a:buNone/>
            </a:pPr>
            <a:r>
              <a:rPr dirty="0" lang="en-US"/>
              <a:t>It includes environmental ethics and environmental theology</a:t>
            </a:r>
          </a:p>
          <a:p>
            <a:pPr>
              <a:buNone/>
            </a:pPr>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admin</dc:creator>
  <cp:lastModifiedBy>Dorothy</cp:lastModifiedBy>
  <dcterms:created xsi:type="dcterms:W3CDTF">2014-06-06T03:09:33Z</dcterms:created>
  <dcterms:modified xsi:type="dcterms:W3CDTF">2021-01-28T07:48:47Z</dcterms:modified>
</cp:coreProperties>
</file>