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Slides/notesSlide1.xml" ContentType="application/vnd.openxmlformats-officedocument.presentationml.notes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type="screen16x9" cy="6858000" cx="12192000"/>
  <p:notesSz cx="6858000" cy="9947275"/>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6544" autoAdjust="0"/>
    <p:restoredTop sz="94660"/>
  </p:normalViewPr>
  <p:slideViewPr>
    <p:cSldViewPr>
      <p:cViewPr varScale="1">
        <p:scale>
          <a:sx n="69" d="100"/>
          <a:sy n="69" d="100"/>
        </p:scale>
        <p:origin x="1044" y="6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3210"/>
    </p:cViewPr>
  </p:sorterViewPr>
  <p:notesViewPr>
    <p:cSldViewPr>
      <p:cViewPr varScale="1">
        <p:scale>
          <a:sx n="55" d="100"/>
          <a:sy n="55" d="100"/>
        </p:scale>
        <p:origin x="-2904" y="-102"/>
      </p:cViewPr>
      <p:guideLst>
        <p:guide orient="horz" pos="3133"/>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tableStyles" Target="tableStyles.xml"/><Relationship Id="rId49" Type="http://schemas.openxmlformats.org/officeDocument/2006/relationships/presProps" Target="presProps.xml"/><Relationship Id="rId50" Type="http://schemas.openxmlformats.org/officeDocument/2006/relationships/viewProps" Target="viewProps.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10881-C5F3-48F1-9580-528F175405A9}"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1C204163-2A67-4086-A442-4442DD8C48B1}">
      <dgm:prSet phldrT="[Text]" custT="1"/>
      <dgm:spPr/>
      <dgm:t>
        <a:bodyPr/>
        <a:lstStyle/>
        <a:p>
          <a:r>
            <a:rPr lang="en-US" sz="1800" b="1" dirty="0"/>
            <a:t>Love and belongingness</a:t>
          </a:r>
          <a:r>
            <a:rPr lang="en-US" sz="1800" dirty="0"/>
            <a:t>: The need to obtain and give affection</a:t>
          </a:r>
        </a:p>
      </dgm:t>
    </dgm:pt>
    <dgm:pt modelId="{494173AB-60FA-43E5-84FB-AA1756D49B67}" type="parTrans" cxnId="{54DEDD58-B318-4695-BB89-5FA986AF2A24}">
      <dgm:prSet/>
      <dgm:spPr/>
      <dgm:t>
        <a:bodyPr/>
        <a:lstStyle/>
        <a:p>
          <a:endParaRPr lang="en-US"/>
        </a:p>
      </dgm:t>
    </dgm:pt>
    <dgm:pt modelId="{B728F42D-1779-4E73-A94F-6426CEDA7342}" type="sibTrans" cxnId="{54DEDD58-B318-4695-BB89-5FA986AF2A24}">
      <dgm:prSet/>
      <dgm:spPr/>
      <dgm:t>
        <a:bodyPr/>
        <a:lstStyle/>
        <a:p>
          <a:endParaRPr lang="en-US"/>
        </a:p>
      </dgm:t>
    </dgm:pt>
    <dgm:pt modelId="{82748970-9367-4E53-9A42-5FD10495472F}">
      <dgm:prSet custT="1"/>
      <dgm:spPr/>
      <dgm:t>
        <a:bodyPr/>
        <a:lstStyle/>
        <a:p>
          <a:r>
            <a:rPr lang="en-US" sz="1800" b="1" dirty="0"/>
            <a:t>Physiological needs</a:t>
          </a:r>
          <a:r>
            <a:rPr lang="en-US" sz="1800" dirty="0"/>
            <a:t>,The primary drives: needs for water, food, sleep, and sex</a:t>
          </a:r>
        </a:p>
      </dgm:t>
    </dgm:pt>
    <dgm:pt modelId="{EA8BF277-138C-4D7F-BEE2-4C58D7276672}" type="parTrans" cxnId="{58A1929B-272D-43B4-98F4-7C811B6286FA}">
      <dgm:prSet/>
      <dgm:spPr/>
      <dgm:t>
        <a:bodyPr/>
        <a:lstStyle/>
        <a:p>
          <a:endParaRPr lang="en-US"/>
        </a:p>
      </dgm:t>
    </dgm:pt>
    <dgm:pt modelId="{B67A2E62-18B3-4E05-B31A-8B3C32E49306}" type="sibTrans" cxnId="{58A1929B-272D-43B4-98F4-7C811B6286FA}">
      <dgm:prSet/>
      <dgm:spPr/>
      <dgm:t>
        <a:bodyPr/>
        <a:lstStyle/>
        <a:p>
          <a:endParaRPr lang="en-US"/>
        </a:p>
      </dgm:t>
    </dgm:pt>
    <dgm:pt modelId="{7D63B652-8CCF-43E4-81A1-EE96E986D340}">
      <dgm:prSet custT="1"/>
      <dgm:spPr/>
      <dgm:t>
        <a:bodyPr/>
        <a:lstStyle/>
        <a:p>
          <a:r>
            <a:rPr lang="en-US" sz="1800" b="1" dirty="0"/>
            <a:t>Safety needs</a:t>
          </a:r>
          <a:r>
            <a:rPr lang="en-US" sz="1800" dirty="0"/>
            <a:t>: The need for a safe and secure environment</a:t>
          </a:r>
        </a:p>
      </dgm:t>
    </dgm:pt>
    <dgm:pt modelId="{0213431C-ABFF-4D33-9E7D-FB790AB2EC67}" type="parTrans" cxnId="{005899B3-7F9B-47B7-9165-34635F1F9F3B}">
      <dgm:prSet/>
      <dgm:spPr/>
      <dgm:t>
        <a:bodyPr/>
        <a:lstStyle/>
        <a:p>
          <a:endParaRPr lang="en-US"/>
        </a:p>
      </dgm:t>
    </dgm:pt>
    <dgm:pt modelId="{DDA5AD6B-828F-4DF9-8A64-F34FA29DDCD4}" type="sibTrans" cxnId="{005899B3-7F9B-47B7-9165-34635F1F9F3B}">
      <dgm:prSet/>
      <dgm:spPr/>
      <dgm:t>
        <a:bodyPr/>
        <a:lstStyle/>
        <a:p>
          <a:endParaRPr lang="en-US"/>
        </a:p>
      </dgm:t>
    </dgm:pt>
    <dgm:pt modelId="{D34F9203-3070-47D2-8B2E-992E5663C13E}">
      <dgm:prSet custT="1"/>
      <dgm:spPr/>
      <dgm:t>
        <a:bodyPr/>
        <a:lstStyle/>
        <a:p>
          <a:r>
            <a:rPr lang="en-US" sz="1800" b="1" dirty="0"/>
            <a:t>Esteem:</a:t>
          </a:r>
          <a:r>
            <a:rPr lang="en-US" sz="1800" dirty="0"/>
            <a:t>The need to develop a sense of self-worth</a:t>
          </a:r>
        </a:p>
      </dgm:t>
    </dgm:pt>
    <dgm:pt modelId="{01B3CCA2-482A-427A-942B-359FCB075964}" type="parTrans" cxnId="{861FE923-5A3F-49FA-A52A-EAAAD02956D3}">
      <dgm:prSet/>
      <dgm:spPr/>
      <dgm:t>
        <a:bodyPr/>
        <a:lstStyle/>
        <a:p>
          <a:endParaRPr lang="en-US"/>
        </a:p>
      </dgm:t>
    </dgm:pt>
    <dgm:pt modelId="{0542E5E4-32A5-4BC4-9B74-610D7B297FB7}" type="sibTrans" cxnId="{861FE923-5A3F-49FA-A52A-EAAAD02956D3}">
      <dgm:prSet/>
      <dgm:spPr/>
      <dgm:t>
        <a:bodyPr/>
        <a:lstStyle/>
        <a:p>
          <a:endParaRPr lang="en-US"/>
        </a:p>
      </dgm:t>
    </dgm:pt>
    <dgm:pt modelId="{5B0BD75B-BDB2-44E4-B7ED-D06031D0DABD}">
      <dgm:prSet custT="1"/>
      <dgm:spPr/>
      <dgm:t>
        <a:bodyPr/>
        <a:lstStyle/>
        <a:p>
          <a:r>
            <a:rPr lang="en-US" sz="1800" b="1" dirty="0"/>
            <a:t>Self actualization</a:t>
          </a:r>
          <a:r>
            <a:rPr lang="en-US" sz="1800" dirty="0"/>
            <a:t>:A state of self-fulfillment</a:t>
          </a:r>
        </a:p>
      </dgm:t>
    </dgm:pt>
    <dgm:pt modelId="{2AD813E1-E36C-4E65-A520-F931D559350A}" type="parTrans" cxnId="{EDAADBC9-F759-4AEE-A96D-86EFC260D7DD}">
      <dgm:prSet/>
      <dgm:spPr/>
      <dgm:t>
        <a:bodyPr/>
        <a:lstStyle/>
        <a:p>
          <a:endParaRPr lang="en-US"/>
        </a:p>
      </dgm:t>
    </dgm:pt>
    <dgm:pt modelId="{47F51E5A-CAC8-48F6-A1D2-E2A7203CB4BC}" type="sibTrans" cxnId="{EDAADBC9-F759-4AEE-A96D-86EFC260D7DD}">
      <dgm:prSet/>
      <dgm:spPr/>
      <dgm:t>
        <a:bodyPr/>
        <a:lstStyle/>
        <a:p>
          <a:endParaRPr lang="en-US"/>
        </a:p>
      </dgm:t>
    </dgm:pt>
    <dgm:pt modelId="{E8D15898-826B-457B-A2E5-1D0A6394466C}">
      <dgm:prSet custT="1"/>
      <dgm:spPr/>
      <dgm:t>
        <a:bodyPr/>
        <a:lstStyle/>
        <a:p>
          <a:r>
            <a:rPr lang="en-US" sz="1800" b="1" dirty="0"/>
            <a:t>Cognitive needs:</a:t>
          </a:r>
          <a:r>
            <a:rPr lang="en-US" sz="1800" b="0" dirty="0"/>
            <a:t>Knowledge, understanding and meaning</a:t>
          </a:r>
          <a:endParaRPr lang="en-US" sz="1800" b="1" dirty="0"/>
        </a:p>
      </dgm:t>
    </dgm:pt>
    <dgm:pt modelId="{D62AB85C-8A9A-4A72-B4A1-44CBFE402F96}" type="parTrans" cxnId="{4A164D98-A40B-4292-BFC9-3C349E327F50}">
      <dgm:prSet/>
      <dgm:spPr/>
      <dgm:t>
        <a:bodyPr/>
        <a:lstStyle/>
        <a:p>
          <a:endParaRPr lang="en-US"/>
        </a:p>
      </dgm:t>
    </dgm:pt>
    <dgm:pt modelId="{C7A27D37-8EDA-4ADF-84CB-3A3FE319B251}" type="sibTrans" cxnId="{4A164D98-A40B-4292-BFC9-3C349E327F50}">
      <dgm:prSet/>
      <dgm:spPr/>
      <dgm:t>
        <a:bodyPr/>
        <a:lstStyle/>
        <a:p>
          <a:endParaRPr lang="en-US"/>
        </a:p>
      </dgm:t>
    </dgm:pt>
    <dgm:pt modelId="{CA7AC16D-E618-4122-8ED7-E07E91F1CBFA}">
      <dgm:prSet custT="1"/>
      <dgm:spPr/>
      <dgm:t>
        <a:bodyPr/>
        <a:lstStyle/>
        <a:p>
          <a:r>
            <a:rPr lang="en-US" sz="1800" b="1" dirty="0"/>
            <a:t>Aesthetic needs:</a:t>
          </a:r>
          <a:r>
            <a:rPr lang="en-US" sz="1800" b="0" dirty="0"/>
            <a:t>Beauty, symmetry, balance and order</a:t>
          </a:r>
          <a:endParaRPr lang="en-US" sz="1800" b="1" dirty="0"/>
        </a:p>
      </dgm:t>
    </dgm:pt>
    <dgm:pt modelId="{D6BA9055-B22D-4E41-A6F9-01F238621B87}" type="parTrans" cxnId="{6B08511C-9E5A-4C0B-8DBB-7EF085E9B3BC}">
      <dgm:prSet/>
      <dgm:spPr/>
      <dgm:t>
        <a:bodyPr/>
        <a:lstStyle/>
        <a:p>
          <a:endParaRPr lang="en-US"/>
        </a:p>
      </dgm:t>
    </dgm:pt>
    <dgm:pt modelId="{5728CC86-8097-4F12-A3D2-146FD787EDB1}" type="sibTrans" cxnId="{6B08511C-9E5A-4C0B-8DBB-7EF085E9B3BC}">
      <dgm:prSet/>
      <dgm:spPr/>
      <dgm:t>
        <a:bodyPr/>
        <a:lstStyle/>
        <a:p>
          <a:endParaRPr lang="en-US"/>
        </a:p>
      </dgm:t>
    </dgm:pt>
    <dgm:pt modelId="{1DBE8FAB-3F49-49EE-87E4-69703AA7CCBE}" type="pres">
      <dgm:prSet presAssocID="{49810881-C5F3-48F1-9580-528F175405A9}" presName="compositeShape" presStyleCnt="0">
        <dgm:presLayoutVars>
          <dgm:dir/>
          <dgm:resizeHandles/>
        </dgm:presLayoutVars>
      </dgm:prSet>
      <dgm:spPr/>
    </dgm:pt>
    <dgm:pt modelId="{C527F9E9-64D2-4B8F-B982-3337A31FCBC4}" type="pres">
      <dgm:prSet presAssocID="{49810881-C5F3-48F1-9580-528F175405A9}" presName="pyramid" presStyleLbl="node1" presStyleIdx="0" presStyleCnt="1"/>
      <dgm:spPr/>
    </dgm:pt>
    <dgm:pt modelId="{71255770-6C12-4A59-9D9A-F5C22EB87A50}" type="pres">
      <dgm:prSet presAssocID="{49810881-C5F3-48F1-9580-528F175405A9}" presName="theList" presStyleCnt="0"/>
      <dgm:spPr/>
    </dgm:pt>
    <dgm:pt modelId="{737819EC-767F-46CF-BECA-387795B97C45}" type="pres">
      <dgm:prSet presAssocID="{5B0BD75B-BDB2-44E4-B7ED-D06031D0DABD}" presName="aNode" presStyleLbl="fgAcc1" presStyleIdx="0" presStyleCnt="7" custScaleX="108247" custScaleY="106747" custLinFactNeighborX="-8865" custLinFactNeighborY="-54582">
        <dgm:presLayoutVars>
          <dgm:bulletEnabled val="1"/>
        </dgm:presLayoutVars>
      </dgm:prSet>
      <dgm:spPr/>
    </dgm:pt>
    <dgm:pt modelId="{F57AA14B-3550-45D4-A215-C5DE27826973}" type="pres">
      <dgm:prSet presAssocID="{5B0BD75B-BDB2-44E4-B7ED-D06031D0DABD}" presName="aSpace" presStyleCnt="0"/>
      <dgm:spPr/>
    </dgm:pt>
    <dgm:pt modelId="{4F3CEE8D-2B6B-4D04-BA28-59292AA1084A}" type="pres">
      <dgm:prSet presAssocID="{D34F9203-3070-47D2-8B2E-992E5663C13E}" presName="aNode" presStyleLbl="fgAcc1" presStyleIdx="1" presStyleCnt="7" custScaleX="140725" custLinFactY="232531" custLinFactNeighborX="-11088" custLinFactNeighborY="300000">
        <dgm:presLayoutVars>
          <dgm:bulletEnabled val="1"/>
        </dgm:presLayoutVars>
      </dgm:prSet>
      <dgm:spPr/>
    </dgm:pt>
    <dgm:pt modelId="{296A7843-A763-4A2D-9ED8-1846E597F8B7}" type="pres">
      <dgm:prSet presAssocID="{D34F9203-3070-47D2-8B2E-992E5663C13E}" presName="aSpace" presStyleCnt="0"/>
      <dgm:spPr/>
    </dgm:pt>
    <dgm:pt modelId="{3528B648-4447-43B6-A692-D8685C21E8B2}" type="pres">
      <dgm:prSet presAssocID="{1C204163-2A67-4086-A442-4442DD8C48B1}" presName="aNode" presStyleLbl="fgAcc1" presStyleIdx="2" presStyleCnt="7" custScaleX="153512" custLinFactY="236837" custLinFactNeighborX="-10848" custLinFactNeighborY="300000">
        <dgm:presLayoutVars>
          <dgm:bulletEnabled val="1"/>
        </dgm:presLayoutVars>
      </dgm:prSet>
      <dgm:spPr/>
    </dgm:pt>
    <dgm:pt modelId="{80909ECA-7646-440C-A0F7-B1E331970FF4}" type="pres">
      <dgm:prSet presAssocID="{1C204163-2A67-4086-A442-4442DD8C48B1}" presName="aSpace" presStyleCnt="0"/>
      <dgm:spPr/>
    </dgm:pt>
    <dgm:pt modelId="{AE3B46B8-4A30-4B70-BC99-A74F25B8914E}" type="pres">
      <dgm:prSet presAssocID="{7D63B652-8CCF-43E4-81A1-EE96E986D340}" presName="aNode" presStyleLbl="fgAcc1" presStyleIdx="3" presStyleCnt="7" custScaleX="160118" custLinFactY="241143" custLinFactNeighborX="-11647" custLinFactNeighborY="300000">
        <dgm:presLayoutVars>
          <dgm:bulletEnabled val="1"/>
        </dgm:presLayoutVars>
      </dgm:prSet>
      <dgm:spPr/>
    </dgm:pt>
    <dgm:pt modelId="{2327EAB7-B3CF-43C6-B6D5-2314BE0E814D}" type="pres">
      <dgm:prSet presAssocID="{7D63B652-8CCF-43E4-81A1-EE96E986D340}" presName="aSpace" presStyleCnt="0"/>
      <dgm:spPr/>
    </dgm:pt>
    <dgm:pt modelId="{A775F4F6-00A8-497C-8327-81337AD47F96}" type="pres">
      <dgm:prSet presAssocID="{82748970-9367-4E53-9A42-5FD10495472F}" presName="aNode" presStyleLbl="fgAcc1" presStyleIdx="4" presStyleCnt="7" custScaleX="190610" custScaleY="90540" custLinFactY="258427" custLinFactNeighborX="-16914" custLinFactNeighborY="300000">
        <dgm:presLayoutVars>
          <dgm:bulletEnabled val="1"/>
        </dgm:presLayoutVars>
      </dgm:prSet>
      <dgm:spPr/>
    </dgm:pt>
    <dgm:pt modelId="{22E0EFF4-B977-4516-9063-D3A3E0C4502E}" type="pres">
      <dgm:prSet presAssocID="{82748970-9367-4E53-9A42-5FD10495472F}" presName="aSpace" presStyleCnt="0"/>
      <dgm:spPr/>
    </dgm:pt>
    <dgm:pt modelId="{FE95006F-6D93-4457-B3FA-258AFD4AC5CC}" type="pres">
      <dgm:prSet presAssocID="{E8D15898-826B-457B-A2E5-1D0A6394466C}" presName="aNode" presStyleLbl="fgAcc1" presStyleIdx="5" presStyleCnt="7" custScaleX="125642" custLinFactY="-262794" custLinFactNeighborX="-10424" custLinFactNeighborY="-300000">
        <dgm:presLayoutVars>
          <dgm:bulletEnabled val="1"/>
        </dgm:presLayoutVars>
      </dgm:prSet>
      <dgm:spPr/>
    </dgm:pt>
    <dgm:pt modelId="{62DD6265-83CA-4BED-A971-33A77924283C}" type="pres">
      <dgm:prSet presAssocID="{E8D15898-826B-457B-A2E5-1D0A6394466C}" presName="aSpace" presStyleCnt="0"/>
      <dgm:spPr/>
    </dgm:pt>
    <dgm:pt modelId="{2EEC5802-A0AE-42BC-B4F7-E1F0ED76ADE6}" type="pres">
      <dgm:prSet presAssocID="{CA7AC16D-E618-4122-8ED7-E07E91F1CBFA}" presName="aNode" presStyleLbl="fgAcc1" presStyleIdx="6" presStyleCnt="7" custScaleX="116410" custLinFactY="-467100" custLinFactNeighborX="-8886" custLinFactNeighborY="-500000">
        <dgm:presLayoutVars>
          <dgm:bulletEnabled val="1"/>
        </dgm:presLayoutVars>
      </dgm:prSet>
      <dgm:spPr/>
    </dgm:pt>
    <dgm:pt modelId="{B1DE7C55-7AB6-41DA-AC71-7D50283E79AE}" type="pres">
      <dgm:prSet presAssocID="{CA7AC16D-E618-4122-8ED7-E07E91F1CBFA}" presName="aSpace" presStyleCnt="0"/>
      <dgm:spPr/>
    </dgm:pt>
  </dgm:ptLst>
  <dgm:cxnLst>
    <dgm:cxn modelId="{7EF16904-A2DE-4B1A-A51F-E5F976075A93}" type="presOf" srcId="{5B0BD75B-BDB2-44E4-B7ED-D06031D0DABD}" destId="{737819EC-767F-46CF-BECA-387795B97C45}" srcOrd="0" destOrd="0" presId="urn:microsoft.com/office/officeart/2005/8/layout/pyramid2"/>
    <dgm:cxn modelId="{6B08511C-9E5A-4C0B-8DBB-7EF085E9B3BC}" srcId="{49810881-C5F3-48F1-9580-528F175405A9}" destId="{CA7AC16D-E618-4122-8ED7-E07E91F1CBFA}" srcOrd="6" destOrd="0" parTransId="{D6BA9055-B22D-4E41-A6F9-01F238621B87}" sibTransId="{5728CC86-8097-4F12-A3D2-146FD787EDB1}"/>
    <dgm:cxn modelId="{861FE923-5A3F-49FA-A52A-EAAAD02956D3}" srcId="{49810881-C5F3-48F1-9580-528F175405A9}" destId="{D34F9203-3070-47D2-8B2E-992E5663C13E}" srcOrd="1" destOrd="0" parTransId="{01B3CCA2-482A-427A-942B-359FCB075964}" sibTransId="{0542E5E4-32A5-4BC4-9B74-610D7B297FB7}"/>
    <dgm:cxn modelId="{61E93C32-11FC-4E48-9D9B-BAC74269AFBD}" type="presOf" srcId="{1C204163-2A67-4086-A442-4442DD8C48B1}" destId="{3528B648-4447-43B6-A692-D8685C21E8B2}" srcOrd="0" destOrd="0" presId="urn:microsoft.com/office/officeart/2005/8/layout/pyramid2"/>
    <dgm:cxn modelId="{84D0953F-C760-4718-B7E8-9161B9FC7E6F}" type="presOf" srcId="{E8D15898-826B-457B-A2E5-1D0A6394466C}" destId="{FE95006F-6D93-4457-B3FA-258AFD4AC5CC}" srcOrd="0" destOrd="0" presId="urn:microsoft.com/office/officeart/2005/8/layout/pyramid2"/>
    <dgm:cxn modelId="{54DEDD58-B318-4695-BB89-5FA986AF2A24}" srcId="{49810881-C5F3-48F1-9580-528F175405A9}" destId="{1C204163-2A67-4086-A442-4442DD8C48B1}" srcOrd="2" destOrd="0" parTransId="{494173AB-60FA-43E5-84FB-AA1756D49B67}" sibTransId="{B728F42D-1779-4E73-A94F-6426CEDA7342}"/>
    <dgm:cxn modelId="{B415E38F-C599-4AE6-9EDC-BCEEC8FD6AA8}" type="presOf" srcId="{CA7AC16D-E618-4122-8ED7-E07E91F1CBFA}" destId="{2EEC5802-A0AE-42BC-B4F7-E1F0ED76ADE6}" srcOrd="0" destOrd="0" presId="urn:microsoft.com/office/officeart/2005/8/layout/pyramid2"/>
    <dgm:cxn modelId="{4A164D98-A40B-4292-BFC9-3C349E327F50}" srcId="{49810881-C5F3-48F1-9580-528F175405A9}" destId="{E8D15898-826B-457B-A2E5-1D0A6394466C}" srcOrd="5" destOrd="0" parTransId="{D62AB85C-8A9A-4A72-B4A1-44CBFE402F96}" sibTransId="{C7A27D37-8EDA-4ADF-84CB-3A3FE319B251}"/>
    <dgm:cxn modelId="{58A1929B-272D-43B4-98F4-7C811B6286FA}" srcId="{49810881-C5F3-48F1-9580-528F175405A9}" destId="{82748970-9367-4E53-9A42-5FD10495472F}" srcOrd="4" destOrd="0" parTransId="{EA8BF277-138C-4D7F-BEE2-4C58D7276672}" sibTransId="{B67A2E62-18B3-4E05-B31A-8B3C32E49306}"/>
    <dgm:cxn modelId="{CEEFBDA2-7611-4F9F-BDB7-C487EE29C808}" type="presOf" srcId="{49810881-C5F3-48F1-9580-528F175405A9}" destId="{1DBE8FAB-3F49-49EE-87E4-69703AA7CCBE}" srcOrd="0" destOrd="0" presId="urn:microsoft.com/office/officeart/2005/8/layout/pyramid2"/>
    <dgm:cxn modelId="{005899B3-7F9B-47B7-9165-34635F1F9F3B}" srcId="{49810881-C5F3-48F1-9580-528F175405A9}" destId="{7D63B652-8CCF-43E4-81A1-EE96E986D340}" srcOrd="3" destOrd="0" parTransId="{0213431C-ABFF-4D33-9E7D-FB790AB2EC67}" sibTransId="{DDA5AD6B-828F-4DF9-8A64-F34FA29DDCD4}"/>
    <dgm:cxn modelId="{1566C3B5-2539-4B2D-AA6B-86E72D332003}" type="presOf" srcId="{82748970-9367-4E53-9A42-5FD10495472F}" destId="{A775F4F6-00A8-497C-8327-81337AD47F96}" srcOrd="0" destOrd="0" presId="urn:microsoft.com/office/officeart/2005/8/layout/pyramid2"/>
    <dgm:cxn modelId="{116807B6-8F73-48FB-9907-3A32332BF240}" type="presOf" srcId="{7D63B652-8CCF-43E4-81A1-EE96E986D340}" destId="{AE3B46B8-4A30-4B70-BC99-A74F25B8914E}" srcOrd="0" destOrd="0" presId="urn:microsoft.com/office/officeart/2005/8/layout/pyramid2"/>
    <dgm:cxn modelId="{EDAADBC9-F759-4AEE-A96D-86EFC260D7DD}" srcId="{49810881-C5F3-48F1-9580-528F175405A9}" destId="{5B0BD75B-BDB2-44E4-B7ED-D06031D0DABD}" srcOrd="0" destOrd="0" parTransId="{2AD813E1-E36C-4E65-A520-F931D559350A}" sibTransId="{47F51E5A-CAC8-48F6-A1D2-E2A7203CB4BC}"/>
    <dgm:cxn modelId="{F45424EF-EB93-4682-A5F8-6221A42D8F1F}" type="presOf" srcId="{D34F9203-3070-47D2-8B2E-992E5663C13E}" destId="{4F3CEE8D-2B6B-4D04-BA28-59292AA1084A}" srcOrd="0" destOrd="0" presId="urn:microsoft.com/office/officeart/2005/8/layout/pyramid2"/>
    <dgm:cxn modelId="{39381D73-100D-4B0F-8227-4E4F60CA48BD}" type="presParOf" srcId="{1DBE8FAB-3F49-49EE-87E4-69703AA7CCBE}" destId="{C527F9E9-64D2-4B8F-B982-3337A31FCBC4}" srcOrd="0" destOrd="0" presId="urn:microsoft.com/office/officeart/2005/8/layout/pyramid2"/>
    <dgm:cxn modelId="{9919D25E-C667-4373-B0AC-A78B016C2A71}" type="presParOf" srcId="{1DBE8FAB-3F49-49EE-87E4-69703AA7CCBE}" destId="{71255770-6C12-4A59-9D9A-F5C22EB87A50}" srcOrd="1" destOrd="0" presId="urn:microsoft.com/office/officeart/2005/8/layout/pyramid2"/>
    <dgm:cxn modelId="{6526CAE7-5BE4-4497-86AF-453129E4EE4F}" type="presParOf" srcId="{71255770-6C12-4A59-9D9A-F5C22EB87A50}" destId="{737819EC-767F-46CF-BECA-387795B97C45}" srcOrd="0" destOrd="0" presId="urn:microsoft.com/office/officeart/2005/8/layout/pyramid2"/>
    <dgm:cxn modelId="{51AB0F0D-F74B-473A-95A6-3A5A56B74094}" type="presParOf" srcId="{71255770-6C12-4A59-9D9A-F5C22EB87A50}" destId="{F57AA14B-3550-45D4-A215-C5DE27826973}" srcOrd="1" destOrd="0" presId="urn:microsoft.com/office/officeart/2005/8/layout/pyramid2"/>
    <dgm:cxn modelId="{F2C06E00-9E16-4A3D-901E-3AE1A10CCE1A}" type="presParOf" srcId="{71255770-6C12-4A59-9D9A-F5C22EB87A50}" destId="{4F3CEE8D-2B6B-4D04-BA28-59292AA1084A}" srcOrd="2" destOrd="0" presId="urn:microsoft.com/office/officeart/2005/8/layout/pyramid2"/>
    <dgm:cxn modelId="{59560318-FF14-40BB-B863-99181A080332}" type="presParOf" srcId="{71255770-6C12-4A59-9D9A-F5C22EB87A50}" destId="{296A7843-A763-4A2D-9ED8-1846E597F8B7}" srcOrd="3" destOrd="0" presId="urn:microsoft.com/office/officeart/2005/8/layout/pyramid2"/>
    <dgm:cxn modelId="{6E7117B0-7EE2-47E2-A886-774C962B1F04}" type="presParOf" srcId="{71255770-6C12-4A59-9D9A-F5C22EB87A50}" destId="{3528B648-4447-43B6-A692-D8685C21E8B2}" srcOrd="4" destOrd="0" presId="urn:microsoft.com/office/officeart/2005/8/layout/pyramid2"/>
    <dgm:cxn modelId="{70A9D975-0443-4E72-ACC1-C07ED91FB443}" type="presParOf" srcId="{71255770-6C12-4A59-9D9A-F5C22EB87A50}" destId="{80909ECA-7646-440C-A0F7-B1E331970FF4}" srcOrd="5" destOrd="0" presId="urn:microsoft.com/office/officeart/2005/8/layout/pyramid2"/>
    <dgm:cxn modelId="{BC31CC6D-4C93-4D98-A7E1-3D8AE96C40CD}" type="presParOf" srcId="{71255770-6C12-4A59-9D9A-F5C22EB87A50}" destId="{AE3B46B8-4A30-4B70-BC99-A74F25B8914E}" srcOrd="6" destOrd="0" presId="urn:microsoft.com/office/officeart/2005/8/layout/pyramid2"/>
    <dgm:cxn modelId="{505A6C0F-FFED-4C0D-9C8C-3CBC5F472C5F}" type="presParOf" srcId="{71255770-6C12-4A59-9D9A-F5C22EB87A50}" destId="{2327EAB7-B3CF-43C6-B6D5-2314BE0E814D}" srcOrd="7" destOrd="0" presId="urn:microsoft.com/office/officeart/2005/8/layout/pyramid2"/>
    <dgm:cxn modelId="{32AAD397-E268-47E5-B7CA-41627E1C3A4D}" type="presParOf" srcId="{71255770-6C12-4A59-9D9A-F5C22EB87A50}" destId="{A775F4F6-00A8-497C-8327-81337AD47F96}" srcOrd="8" destOrd="0" presId="urn:microsoft.com/office/officeart/2005/8/layout/pyramid2"/>
    <dgm:cxn modelId="{58165C7C-705A-42C8-9AF5-D79EBD8A49C7}" type="presParOf" srcId="{71255770-6C12-4A59-9D9A-F5C22EB87A50}" destId="{22E0EFF4-B977-4516-9063-D3A3E0C4502E}" srcOrd="9" destOrd="0" presId="urn:microsoft.com/office/officeart/2005/8/layout/pyramid2"/>
    <dgm:cxn modelId="{32956C76-F6AD-4BEF-B042-6DC1150FA5C0}" type="presParOf" srcId="{71255770-6C12-4A59-9D9A-F5C22EB87A50}" destId="{FE95006F-6D93-4457-B3FA-258AFD4AC5CC}" srcOrd="10" destOrd="0" presId="urn:microsoft.com/office/officeart/2005/8/layout/pyramid2"/>
    <dgm:cxn modelId="{2C983512-EB6F-46C5-B18D-45E016B77CFD}" type="presParOf" srcId="{71255770-6C12-4A59-9D9A-F5C22EB87A50}" destId="{62DD6265-83CA-4BED-A971-33A77924283C}" srcOrd="11" destOrd="0" presId="urn:microsoft.com/office/officeart/2005/8/layout/pyramid2"/>
    <dgm:cxn modelId="{D3616832-53B1-4219-BD30-487B40D9585B}" type="presParOf" srcId="{71255770-6C12-4A59-9D9A-F5C22EB87A50}" destId="{2EEC5802-A0AE-42BC-B4F7-E1F0ED76ADE6}" srcOrd="12" destOrd="0" presId="urn:microsoft.com/office/officeart/2005/8/layout/pyramid2"/>
    <dgm:cxn modelId="{7ABF4F74-9EFA-44D8-8D3F-DC361622D70A}" type="presParOf" srcId="{71255770-6C12-4A59-9D9A-F5C22EB87A50}" destId="{B1DE7C55-7AB6-41DA-AC71-7D50283E79AE}" srcOrd="13" destOrd="0" presId="urn:microsoft.com/office/officeart/2005/8/layout/pyramid2"/>
  </dgm:cxnLst>
  <dgm:bg/>
  <dgm:whole/>
  <dgm:extLst>
    <a:ext uri="http://schemas.microsoft.com/office/drawing/2008/diagram">
      <dsp:dataModelExt xmlns:dsp="http://schemas.microsoft.com/office/drawing/2008/diagram" relId="rId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7F9E9-64D2-4B8F-B982-3337A31FCBC4}">
      <dsp:nvSpPr>
        <dsp:cNvPr id="0" name=""/>
        <dsp:cNvSpPr/>
      </dsp:nvSpPr>
      <dsp:spPr>
        <a:xfrm>
          <a:off x="962837" y="0"/>
          <a:ext cx="5366438" cy="5366438"/>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7819EC-767F-46CF-BECA-387795B97C45}">
      <dsp:nvSpPr>
        <dsp:cNvPr id="0" name=""/>
        <dsp:cNvSpPr/>
      </dsp:nvSpPr>
      <dsp:spPr>
        <a:xfrm>
          <a:off x="3192993" y="503190"/>
          <a:ext cx="3775855" cy="58292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Self actualization </a:t>
          </a:r>
          <a:r>
            <a:rPr lang="en-US" sz="1800" kern="1200" dirty="0"/>
            <a:t>:A state of self-fulfillment</a:t>
          </a:r>
        </a:p>
      </dsp:txBody>
      <dsp:txXfrm>
        <a:off x="3221449" y="531646"/>
        <a:ext cx="3718943" cy="526008"/>
      </dsp:txXfrm>
    </dsp:sp>
    <dsp:sp modelId="{4F3CEE8D-2B6B-4D04-BA28-59292AA1084A}">
      <dsp:nvSpPr>
        <dsp:cNvPr id="0" name=""/>
        <dsp:cNvSpPr/>
      </dsp:nvSpPr>
      <dsp:spPr>
        <a:xfrm>
          <a:off x="2549004" y="2666205"/>
          <a:ext cx="4908747" cy="5460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Esteem: </a:t>
          </a:r>
          <a:r>
            <a:rPr lang="en-US" sz="1800" kern="1200" dirty="0"/>
            <a:t>The need to develop a sense of self-worth</a:t>
          </a:r>
        </a:p>
      </dsp:txBody>
      <dsp:txXfrm>
        <a:off x="2575661" y="2692862"/>
        <a:ext cx="4855433" cy="492762"/>
      </dsp:txXfrm>
    </dsp:sp>
    <dsp:sp modelId="{3528B648-4447-43B6-A692-D8685C21E8B2}">
      <dsp:nvSpPr>
        <dsp:cNvPr id="0" name=""/>
        <dsp:cNvSpPr/>
      </dsp:nvSpPr>
      <dsp:spPr>
        <a:xfrm>
          <a:off x="2334359" y="3304056"/>
          <a:ext cx="5354782" cy="5460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Love and belongingness</a:t>
          </a:r>
          <a:r>
            <a:rPr lang="en-US" sz="1800" kern="1200" dirty="0"/>
            <a:t>: The need to obtain and give affection</a:t>
          </a:r>
        </a:p>
      </dsp:txBody>
      <dsp:txXfrm>
        <a:off x="2361016" y="3330713"/>
        <a:ext cx="5301468" cy="492762"/>
      </dsp:txXfrm>
    </dsp:sp>
    <dsp:sp modelId="{AE3B46B8-4A30-4B70-BC99-A74F25B8914E}">
      <dsp:nvSpPr>
        <dsp:cNvPr id="0" name=""/>
        <dsp:cNvSpPr/>
      </dsp:nvSpPr>
      <dsp:spPr>
        <a:xfrm>
          <a:off x="2191273" y="3941907"/>
          <a:ext cx="5585211" cy="5460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Safety needs</a:t>
          </a:r>
          <a:r>
            <a:rPr lang="en-US" sz="1800" kern="1200" dirty="0"/>
            <a:t>: The need for a safe and secure environment</a:t>
          </a:r>
        </a:p>
      </dsp:txBody>
      <dsp:txXfrm>
        <a:off x="2217930" y="3968564"/>
        <a:ext cx="5531897" cy="492762"/>
      </dsp:txXfrm>
    </dsp:sp>
    <dsp:sp modelId="{A775F4F6-00A8-497C-8327-81337AD47F96}">
      <dsp:nvSpPr>
        <dsp:cNvPr id="0" name=""/>
        <dsp:cNvSpPr/>
      </dsp:nvSpPr>
      <dsp:spPr>
        <a:xfrm>
          <a:off x="1475742" y="4650627"/>
          <a:ext cx="6648828" cy="49441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Physiological needs </a:t>
          </a:r>
          <a:r>
            <a:rPr lang="en-US" sz="1800" kern="1200" dirty="0"/>
            <a:t>,The primary drives: needs for water, food, sleep, and sex</a:t>
          </a:r>
        </a:p>
      </dsp:txBody>
      <dsp:txXfrm>
        <a:off x="1499877" y="4674762"/>
        <a:ext cx="6600558" cy="446148"/>
      </dsp:txXfrm>
    </dsp:sp>
    <dsp:sp modelId="{FE95006F-6D93-4457-B3FA-258AFD4AC5CC}">
      <dsp:nvSpPr>
        <dsp:cNvPr id="0" name=""/>
        <dsp:cNvSpPr/>
      </dsp:nvSpPr>
      <dsp:spPr>
        <a:xfrm>
          <a:off x="2835227" y="1957479"/>
          <a:ext cx="4382625" cy="5460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Cognitive needs: </a:t>
          </a:r>
          <a:r>
            <a:rPr lang="en-US" sz="1800" b="0" kern="1200" dirty="0"/>
            <a:t>Knowledge, understanding and meaning</a:t>
          </a:r>
          <a:endParaRPr lang="en-US" sz="1800" b="1" kern="1200" dirty="0"/>
        </a:p>
      </dsp:txBody>
      <dsp:txXfrm>
        <a:off x="2861884" y="1984136"/>
        <a:ext cx="4329311" cy="492762"/>
      </dsp:txXfrm>
    </dsp:sp>
    <dsp:sp modelId="{2EEC5802-A0AE-42BC-B4F7-E1F0ED76ADE6}">
      <dsp:nvSpPr>
        <dsp:cNvPr id="0" name=""/>
        <dsp:cNvSpPr/>
      </dsp:nvSpPr>
      <dsp:spPr>
        <a:xfrm>
          <a:off x="3049890" y="1319629"/>
          <a:ext cx="4060595" cy="5460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Aesthetic needs: </a:t>
          </a:r>
          <a:r>
            <a:rPr lang="en-US" sz="1800" b="0" kern="1200" dirty="0"/>
            <a:t>Beauty, symmetry, balance and order</a:t>
          </a:r>
          <a:endParaRPr lang="en-US" sz="1800" b="1" kern="1200" dirty="0"/>
        </a:p>
      </dsp:txBody>
      <dsp:txXfrm>
        <a:off x="3076547" y="1346286"/>
        <a:ext cx="4007281" cy="49276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17" name=""/>
        <p:cNvGrpSpPr/>
        <p:nvPr/>
      </p:nvGrpSpPr>
      <p:grpSpPr>
        <a:xfrm>
          <a:off x="0" y="0"/>
          <a:ext cx="0" cy="0"/>
          <a:chOff x="0" y="0"/>
          <a:chExt cx="0" cy="0"/>
        </a:xfrm>
      </p:grpSpPr>
      <p:sp>
        <p:nvSpPr>
          <p:cNvPr id="1048779" name="Header Placeholder 1"/>
          <p:cNvSpPr>
            <a:spLocks noGrp="1"/>
          </p:cNvSpPr>
          <p:nvPr>
            <p:ph type="hdr" sz="quarter"/>
          </p:nvPr>
        </p:nvSpPr>
        <p:spPr>
          <a:xfrm>
            <a:off x="0" y="0"/>
            <a:ext cx="2971800" cy="497364"/>
          </a:xfrm>
          <a:prstGeom prst="rect"/>
        </p:spPr>
        <p:txBody>
          <a:bodyPr bIns="45720" lIns="91440" rIns="91440" rtlCol="0" tIns="45720" vert="horz"/>
          <a:lstStyle>
            <a:lvl1pPr algn="l">
              <a:defRPr sz="1200"/>
            </a:lvl1pPr>
          </a:lstStyle>
          <a:p>
            <a:endParaRPr lang="en-US"/>
          </a:p>
        </p:txBody>
      </p:sp>
      <p:sp>
        <p:nvSpPr>
          <p:cNvPr id="1048780" name="Date Placeholder 2"/>
          <p:cNvSpPr>
            <a:spLocks noGrp="1"/>
          </p:cNvSpPr>
          <p:nvPr>
            <p:ph type="dt" sz="quarter" idx="1"/>
          </p:nvPr>
        </p:nvSpPr>
        <p:spPr>
          <a:xfrm>
            <a:off x="3884613" y="0"/>
            <a:ext cx="2971800" cy="497364"/>
          </a:xfrm>
          <a:prstGeom prst="rect"/>
        </p:spPr>
        <p:txBody>
          <a:bodyPr bIns="45720" lIns="91440" rIns="91440" rtlCol="0" tIns="45720" vert="horz"/>
          <a:lstStyle>
            <a:lvl1pPr algn="r">
              <a:defRPr sz="1200"/>
            </a:lvl1pPr>
          </a:lstStyle>
          <a:p>
            <a:fld id="{8FAC3996-5E1A-4872-AC78-C409D6E5DD41}" type="datetimeFigureOut">
              <a:rPr lang="en-US" smtClean="0"/>
              <a:t>11/11/2020</a:t>
            </a:fld>
            <a:endParaRPr lang="en-US"/>
          </a:p>
        </p:txBody>
      </p:sp>
      <p:sp>
        <p:nvSpPr>
          <p:cNvPr id="1048781" name="Footer Placeholder 3"/>
          <p:cNvSpPr>
            <a:spLocks noGrp="1"/>
          </p:cNvSpPr>
          <p:nvPr>
            <p:ph type="ftr" sz="quarter" idx="2"/>
          </p:nvPr>
        </p:nvSpPr>
        <p:spPr>
          <a:xfrm>
            <a:off x="0" y="9448185"/>
            <a:ext cx="2971800" cy="497364"/>
          </a:xfrm>
          <a:prstGeom prst="rect"/>
        </p:spPr>
        <p:txBody>
          <a:bodyPr anchor="b" bIns="45720" lIns="91440" rIns="91440" rtlCol="0" tIns="45720" vert="horz"/>
          <a:lstStyle>
            <a:lvl1pPr algn="l">
              <a:defRPr sz="1200"/>
            </a:lvl1pPr>
          </a:lstStyle>
          <a:p>
            <a:endParaRPr lang="en-US"/>
          </a:p>
        </p:txBody>
      </p:sp>
      <p:sp>
        <p:nvSpPr>
          <p:cNvPr id="1048782" name="Slide Number Placeholder 4"/>
          <p:cNvSpPr>
            <a:spLocks noGrp="1"/>
          </p:cNvSpPr>
          <p:nvPr>
            <p:ph type="sldNum" sz="quarter" idx="3"/>
          </p:nvPr>
        </p:nvSpPr>
        <p:spPr>
          <a:xfrm>
            <a:off x="3884613" y="9448185"/>
            <a:ext cx="2971800" cy="497364"/>
          </a:xfrm>
          <a:prstGeom prst="rect"/>
        </p:spPr>
        <p:txBody>
          <a:bodyPr anchor="b" bIns="45720" lIns="91440" rIns="91440" rtlCol="0" tIns="45720" vert="horz"/>
          <a:lstStyle>
            <a:lvl1pPr algn="r">
              <a:defRPr sz="1200"/>
            </a:lvl1pPr>
          </a:lstStyle>
          <a:p>
            <a:fld id="{D2E1587D-6FC6-4F92-9202-0532E6954D0C}" type="slidenum">
              <a:rPr lang="en-US" smtClean="0"/>
              <a:t>‹#›</a:t>
            </a:fld>
            <a:endParaRPr lang="en-US"/>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16" name=""/>
        <p:cNvGrpSpPr/>
        <p:nvPr/>
      </p:nvGrpSpPr>
      <p:grpSpPr>
        <a:xfrm>
          <a:off x="0" y="0"/>
          <a:ext cx="0" cy="0"/>
          <a:chOff x="0" y="0"/>
          <a:chExt cx="0" cy="0"/>
        </a:xfrm>
      </p:grpSpPr>
      <p:sp>
        <p:nvSpPr>
          <p:cNvPr id="1048773" name="Header Placeholder 1"/>
          <p:cNvSpPr>
            <a:spLocks noGrp="1"/>
          </p:cNvSpPr>
          <p:nvPr>
            <p:ph type="hdr" sz="quarter"/>
          </p:nvPr>
        </p:nvSpPr>
        <p:spPr>
          <a:xfrm>
            <a:off x="0" y="0"/>
            <a:ext cx="2971800" cy="497364"/>
          </a:xfrm>
          <a:prstGeom prst="rect"/>
        </p:spPr>
        <p:txBody>
          <a:bodyPr bIns="45720" lIns="91440" rIns="91440" rtlCol="0" tIns="45720" vert="horz"/>
          <a:lstStyle>
            <a:lvl1pPr algn="l">
              <a:defRPr sz="1200"/>
            </a:lvl1pPr>
          </a:lstStyle>
          <a:p>
            <a:endParaRPr lang="en-US"/>
          </a:p>
        </p:txBody>
      </p:sp>
      <p:sp>
        <p:nvSpPr>
          <p:cNvPr id="1048774" name="Date Placeholder 2"/>
          <p:cNvSpPr>
            <a:spLocks noGrp="1"/>
          </p:cNvSpPr>
          <p:nvPr>
            <p:ph type="dt" idx="1"/>
          </p:nvPr>
        </p:nvSpPr>
        <p:spPr>
          <a:xfrm>
            <a:off x="3884613" y="0"/>
            <a:ext cx="2971800" cy="497364"/>
          </a:xfrm>
          <a:prstGeom prst="rect"/>
        </p:spPr>
        <p:txBody>
          <a:bodyPr bIns="45720" lIns="91440" rIns="91440" rtlCol="0" tIns="45720" vert="horz"/>
          <a:lstStyle>
            <a:lvl1pPr algn="r">
              <a:defRPr sz="1200"/>
            </a:lvl1pPr>
          </a:lstStyle>
          <a:p>
            <a:fld id="{E6A31277-3DFB-494B-9A8F-57355C3ED82B}" type="datetimeFigureOut">
              <a:rPr lang="en-US" smtClean="0"/>
              <a:t>11/11/2020</a:t>
            </a:fld>
            <a:endParaRPr lang="en-US"/>
          </a:p>
        </p:txBody>
      </p:sp>
      <p:sp>
        <p:nvSpPr>
          <p:cNvPr id="1048775" name="Slide Image Placeholder 3"/>
          <p:cNvSpPr>
            <a:spLocks noChangeAspect="1" noRot="1" noGrp="1"/>
          </p:cNvSpPr>
          <p:nvPr>
            <p:ph type="sldImg" idx="2"/>
          </p:nvPr>
        </p:nvSpPr>
        <p:spPr>
          <a:xfrm>
            <a:off x="114300" y="746125"/>
            <a:ext cx="6629400" cy="3730625"/>
          </a:xfrm>
          <a:prstGeom prst="rect"/>
          <a:noFill/>
          <a:ln w="12700">
            <a:solidFill>
              <a:prstClr val="black"/>
            </a:solidFill>
          </a:ln>
        </p:spPr>
        <p:txBody>
          <a:bodyPr anchor="ctr" bIns="45720" lIns="91440" rIns="91440" rtlCol="0" tIns="45720" vert="horz"/>
          <a:p>
            <a:endParaRPr lang="en-US"/>
          </a:p>
        </p:txBody>
      </p:sp>
      <p:sp>
        <p:nvSpPr>
          <p:cNvPr id="1048776" name="Notes Placeholder 4"/>
          <p:cNvSpPr>
            <a:spLocks noGrp="1"/>
          </p:cNvSpPr>
          <p:nvPr>
            <p:ph type="body" sz="quarter" idx="3"/>
          </p:nvPr>
        </p:nvSpPr>
        <p:spPr>
          <a:xfrm>
            <a:off x="685800" y="4724956"/>
            <a:ext cx="5486400" cy="4476274"/>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7" name="Footer Placeholder 5"/>
          <p:cNvSpPr>
            <a:spLocks noGrp="1"/>
          </p:cNvSpPr>
          <p:nvPr>
            <p:ph type="ftr" sz="quarter" idx="4"/>
          </p:nvPr>
        </p:nvSpPr>
        <p:spPr>
          <a:xfrm>
            <a:off x="0" y="9448185"/>
            <a:ext cx="2971800" cy="497364"/>
          </a:xfrm>
          <a:prstGeom prst="rect"/>
        </p:spPr>
        <p:txBody>
          <a:bodyPr anchor="b" bIns="45720" lIns="91440" rIns="91440" rtlCol="0" tIns="45720" vert="horz"/>
          <a:lstStyle>
            <a:lvl1pPr algn="l">
              <a:defRPr sz="1200"/>
            </a:lvl1pPr>
          </a:lstStyle>
          <a:p>
            <a:endParaRPr lang="en-US"/>
          </a:p>
        </p:txBody>
      </p:sp>
      <p:sp>
        <p:nvSpPr>
          <p:cNvPr id="1048778" name="Slide Number Placeholder 6"/>
          <p:cNvSpPr>
            <a:spLocks noGrp="1"/>
          </p:cNvSpPr>
          <p:nvPr>
            <p:ph type="sldNum" sz="quarter" idx="5"/>
          </p:nvPr>
        </p:nvSpPr>
        <p:spPr>
          <a:xfrm>
            <a:off x="3884613" y="9448185"/>
            <a:ext cx="2971800" cy="497364"/>
          </a:xfrm>
          <a:prstGeom prst="rect"/>
        </p:spPr>
        <p:txBody>
          <a:bodyPr anchor="b" bIns="45720" lIns="91440" rIns="91440" rtlCol="0" tIns="45720" vert="horz"/>
          <a:lstStyle>
            <a:lvl1pPr algn="r">
              <a:defRPr sz="1200"/>
            </a:lvl1pPr>
          </a:lstStyle>
          <a:p>
            <a:fld id="{E5F9285B-5641-4150-9B22-07521BC50298}"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12" name="Slide Image Placeholder 1"/>
          <p:cNvSpPr>
            <a:spLocks noChangeAspect="1" noRot="1" noGrp="1"/>
          </p:cNvSpPr>
          <p:nvPr>
            <p:ph type="sldImg"/>
          </p:nvPr>
        </p:nvSpPr>
        <p:spPr>
          <a:xfrm>
            <a:off x="114300" y="746125"/>
            <a:ext cx="6629400" cy="3730625"/>
          </a:xfrm>
        </p:spPr>
      </p:sp>
      <p:sp>
        <p:nvSpPr>
          <p:cNvPr id="1048613" name="Notes Placeholder 2"/>
          <p:cNvSpPr>
            <a:spLocks noGrp="1"/>
          </p:cNvSpPr>
          <p:nvPr>
            <p:ph type="body" idx="1"/>
          </p:nvPr>
        </p:nvSpPr>
        <p:spPr/>
        <p:txBody>
          <a:bodyPr>
            <a:normAutofit/>
          </a:bodyPr>
          <a:p>
            <a:endParaRPr dirty="0" lang="en-US"/>
          </a:p>
        </p:txBody>
      </p:sp>
      <p:sp>
        <p:nvSpPr>
          <p:cNvPr id="1048614" name="Slide Number Placeholder 3"/>
          <p:cNvSpPr>
            <a:spLocks noGrp="1"/>
          </p:cNvSpPr>
          <p:nvPr>
            <p:ph type="sldNum" sz="quarter" idx="10"/>
          </p:nvPr>
        </p:nvSpPr>
        <p:spPr/>
        <p:txBody>
          <a:bodyPr/>
          <a:p>
            <a:fld id="{E5F9285B-5641-4150-9B22-07521BC50298}" type="slidenum">
              <a:rPr lang="en-US" smtClean="0"/>
              <a:t>7</a:t>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5" name=""/>
        <p:cNvGrpSpPr/>
        <p:nvPr/>
      </p:nvGrpSpPr>
      <p:grpSpPr>
        <a:xfrm>
          <a:off x="0" y="0"/>
          <a:ext cx="0" cy="0"/>
          <a:chOff x="0" y="0"/>
          <a:chExt cx="0" cy="0"/>
        </a:xfrm>
      </p:grpSpPr>
      <p:sp>
        <p:nvSpPr>
          <p:cNvPr id="1048581" name="Title 1"/>
          <p:cNvSpPr>
            <a:spLocks noGrp="1"/>
          </p:cNvSpPr>
          <p:nvPr>
            <p:ph type="ctrTitle"/>
          </p:nvPr>
        </p:nvSpPr>
        <p:spPr>
          <a:xfrm>
            <a:off x="914400" y="2130429"/>
            <a:ext cx="10363200" cy="1470025"/>
          </a:xfrm>
        </p:spPr>
        <p:txBody>
          <a:bodyPr/>
          <a:p>
            <a:r>
              <a:rPr lang="en-US"/>
              <a:t>Click to edit Master title style</a:t>
            </a:r>
          </a:p>
        </p:txBody>
      </p:sp>
      <p:sp>
        <p:nvSpPr>
          <p:cNvPr id="1048582" name="Subtitle 2"/>
          <p:cNvSpPr>
            <a:spLocks noGrp="1"/>
          </p:cNvSpPr>
          <p:nvPr>
            <p:ph type="subTitle" idx="1"/>
          </p:nvPr>
        </p:nvSpPr>
        <p:spPr>
          <a:xfrm>
            <a:off x="1828804" y="3886200"/>
            <a:ext cx="8534400" cy="1752600"/>
          </a:xfrm>
        </p:spPr>
        <p:txBody>
          <a:bodyPr/>
          <a:lstStyle>
            <a:lvl1pPr algn="ctr" indent="0" marL="0">
              <a:buNone/>
              <a:defRPr>
                <a:solidFill>
                  <a:schemeClr val="tx1">
                    <a:tint val="75000"/>
                  </a:schemeClr>
                </a:solidFill>
              </a:defRPr>
            </a:lvl1pPr>
            <a:lvl2pPr algn="ctr" indent="0" marL="457032">
              <a:buNone/>
              <a:defRPr>
                <a:solidFill>
                  <a:schemeClr val="tx1">
                    <a:tint val="75000"/>
                  </a:schemeClr>
                </a:solidFill>
              </a:defRPr>
            </a:lvl2pPr>
            <a:lvl3pPr algn="ctr" indent="0" marL="914061">
              <a:buNone/>
              <a:defRPr>
                <a:solidFill>
                  <a:schemeClr val="tx1">
                    <a:tint val="75000"/>
                  </a:schemeClr>
                </a:solidFill>
              </a:defRPr>
            </a:lvl3pPr>
            <a:lvl4pPr algn="ctr" indent="0" marL="1371091">
              <a:buNone/>
              <a:defRPr>
                <a:solidFill>
                  <a:schemeClr val="tx1">
                    <a:tint val="75000"/>
                  </a:schemeClr>
                </a:solidFill>
              </a:defRPr>
            </a:lvl4pPr>
            <a:lvl5pPr algn="ctr" indent="0" marL="1828122">
              <a:buNone/>
              <a:defRPr>
                <a:solidFill>
                  <a:schemeClr val="tx1">
                    <a:tint val="75000"/>
                  </a:schemeClr>
                </a:solidFill>
              </a:defRPr>
            </a:lvl5pPr>
            <a:lvl6pPr algn="ctr" indent="0" marL="2285151">
              <a:buNone/>
              <a:defRPr>
                <a:solidFill>
                  <a:schemeClr val="tx1">
                    <a:tint val="75000"/>
                  </a:schemeClr>
                </a:solidFill>
              </a:defRPr>
            </a:lvl6pPr>
            <a:lvl7pPr algn="ctr" indent="0" marL="2742183">
              <a:buNone/>
              <a:defRPr>
                <a:solidFill>
                  <a:schemeClr val="tx1">
                    <a:tint val="75000"/>
                  </a:schemeClr>
                </a:solidFill>
              </a:defRPr>
            </a:lvl7pPr>
            <a:lvl8pPr algn="ctr" indent="0" marL="3199213">
              <a:buNone/>
              <a:defRPr>
                <a:solidFill>
                  <a:schemeClr val="tx1">
                    <a:tint val="75000"/>
                  </a:schemeClr>
                </a:solidFill>
              </a:defRPr>
            </a:lvl8pPr>
            <a:lvl9pPr algn="ctr" indent="0" marL="3656244">
              <a:buNone/>
              <a:defRPr>
                <a:solidFill>
                  <a:schemeClr val="tx1">
                    <a:tint val="75000"/>
                  </a:schemeClr>
                </a:solidFill>
              </a:defRPr>
            </a:lvl9pPr>
          </a:lstStyle>
          <a:p>
            <a:r>
              <a:rPr lang="en-US"/>
              <a:t>Click to edit Master subtitle style</a:t>
            </a:r>
          </a:p>
        </p:txBody>
      </p:sp>
      <p:sp>
        <p:nvSpPr>
          <p:cNvPr id="1048583" name="Date Placeholder 3"/>
          <p:cNvSpPr>
            <a:spLocks noGrp="1"/>
          </p:cNvSpPr>
          <p:nvPr>
            <p:ph type="dt" sz="half" idx="10"/>
          </p:nvPr>
        </p:nvSpPr>
        <p:spPr/>
        <p:txBody>
          <a:bodyPr/>
          <a:p>
            <a:fld id="{EE08AFA2-440F-40A3-B2BD-245D24AEA17B}" type="datetime1">
              <a:rPr lang="en-US" smtClean="0"/>
              <a:t>11/11/2020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10" name=""/>
        <p:cNvGrpSpPr/>
        <p:nvPr/>
      </p:nvGrpSpPr>
      <p:grpSpPr>
        <a:xfrm>
          <a:off x="0" y="0"/>
          <a:ext cx="0" cy="0"/>
          <a:chOff x="0" y="0"/>
          <a:chExt cx="0" cy="0"/>
        </a:xfrm>
      </p:grpSpPr>
      <p:sp>
        <p:nvSpPr>
          <p:cNvPr id="1048740" name="Title 1"/>
          <p:cNvSpPr>
            <a:spLocks noGrp="1"/>
          </p:cNvSpPr>
          <p:nvPr>
            <p:ph type="title"/>
          </p:nvPr>
        </p:nvSpPr>
        <p:spPr/>
        <p:txBody>
          <a:bodyPr/>
          <a:p>
            <a:r>
              <a:rPr lang="en-US"/>
              <a:t>Click to edit Master title style</a:t>
            </a:r>
          </a:p>
        </p:txBody>
      </p:sp>
      <p:sp>
        <p:nvSpPr>
          <p:cNvPr id="1048741"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42" name="Date Placeholder 3"/>
          <p:cNvSpPr>
            <a:spLocks noGrp="1"/>
          </p:cNvSpPr>
          <p:nvPr>
            <p:ph type="dt" sz="half" idx="10"/>
          </p:nvPr>
        </p:nvSpPr>
        <p:spPr/>
        <p:txBody>
          <a:bodyPr/>
          <a:p>
            <a:fld id="{DD811959-33CB-4853-8D59-8E26670E732D}" type="datetime1">
              <a:rPr lang="en-US" smtClean="0"/>
              <a:t>11/11/2020</a:t>
            </a:fld>
            <a:endParaRPr lang="en-US"/>
          </a:p>
        </p:txBody>
      </p:sp>
      <p:sp>
        <p:nvSpPr>
          <p:cNvPr id="1048743" name="Footer Placeholder 4"/>
          <p:cNvSpPr>
            <a:spLocks noGrp="1"/>
          </p:cNvSpPr>
          <p:nvPr>
            <p:ph type="ftr" sz="quarter" idx="11"/>
          </p:nvPr>
        </p:nvSpPr>
        <p:spPr/>
        <p:txBody>
          <a:bodyPr/>
          <a:p>
            <a:endParaRPr lang="en-US"/>
          </a:p>
        </p:txBody>
      </p:sp>
      <p:sp>
        <p:nvSpPr>
          <p:cNvPr id="1048744"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08" name=""/>
        <p:cNvGrpSpPr/>
        <p:nvPr/>
      </p:nvGrpSpPr>
      <p:grpSpPr>
        <a:xfrm>
          <a:off x="0" y="0"/>
          <a:ext cx="0" cy="0"/>
          <a:chOff x="0" y="0"/>
          <a:chExt cx="0" cy="0"/>
        </a:xfrm>
      </p:grpSpPr>
      <p:sp>
        <p:nvSpPr>
          <p:cNvPr id="1048729" name="Vertical Title 1"/>
          <p:cNvSpPr>
            <a:spLocks noGrp="1"/>
          </p:cNvSpPr>
          <p:nvPr>
            <p:ph type="title" orient="vert"/>
          </p:nvPr>
        </p:nvSpPr>
        <p:spPr>
          <a:xfrm>
            <a:off x="10333572" y="303217"/>
            <a:ext cx="3204633" cy="6453187"/>
          </a:xfrm>
        </p:spPr>
        <p:txBody>
          <a:bodyPr vert="eaVert"/>
          <a:p>
            <a:r>
              <a:rPr lang="en-US"/>
              <a:t>Click to edit Master title style</a:t>
            </a:r>
          </a:p>
        </p:txBody>
      </p:sp>
      <p:sp>
        <p:nvSpPr>
          <p:cNvPr id="1048730" name="Vertical Text Placeholder 2"/>
          <p:cNvSpPr>
            <a:spLocks noGrp="1"/>
          </p:cNvSpPr>
          <p:nvPr>
            <p:ph type="body" orient="vert" idx="1"/>
          </p:nvPr>
        </p:nvSpPr>
        <p:spPr>
          <a:xfrm>
            <a:off x="713322" y="303217"/>
            <a:ext cx="9417049" cy="6453187"/>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1" name="Date Placeholder 3"/>
          <p:cNvSpPr>
            <a:spLocks noGrp="1"/>
          </p:cNvSpPr>
          <p:nvPr>
            <p:ph type="dt" sz="half" idx="10"/>
          </p:nvPr>
        </p:nvSpPr>
        <p:spPr/>
        <p:txBody>
          <a:bodyPr/>
          <a:p>
            <a:fld id="{979A3B3E-1390-4808-B6DB-9EBC81E8B9E5}" type="datetime1">
              <a:rPr lang="en-US" smtClean="0"/>
              <a:t>11/11/2020</a:t>
            </a:fld>
            <a:endParaRPr lang="en-US"/>
          </a:p>
        </p:txBody>
      </p:sp>
      <p:sp>
        <p:nvSpPr>
          <p:cNvPr id="1048732" name="Footer Placeholder 4"/>
          <p:cNvSpPr>
            <a:spLocks noGrp="1"/>
          </p:cNvSpPr>
          <p:nvPr>
            <p:ph type="ftr" sz="quarter" idx="11"/>
          </p:nvPr>
        </p:nvSpPr>
        <p:spPr/>
        <p:txBody>
          <a:bodyPr/>
          <a:p>
            <a:endParaRPr lang="en-US"/>
          </a:p>
        </p:txBody>
      </p:sp>
      <p:sp>
        <p:nvSpPr>
          <p:cNvPr id="1048733"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1" name=""/>
        <p:cNvGrpSpPr/>
        <p:nvPr/>
      </p:nvGrpSpPr>
      <p:grpSpPr>
        <a:xfrm>
          <a:off x="0" y="0"/>
          <a:ext cx="0" cy="0"/>
          <a:chOff x="0" y="0"/>
          <a:chExt cx="0" cy="0"/>
        </a:xfrm>
      </p:grpSpPr>
      <p:sp>
        <p:nvSpPr>
          <p:cNvPr id="1048589" name="Title 1"/>
          <p:cNvSpPr>
            <a:spLocks noGrp="1"/>
          </p:cNvSpPr>
          <p:nvPr>
            <p:ph type="title"/>
          </p:nvPr>
        </p:nvSpPr>
        <p:spPr/>
        <p:txBody>
          <a:bodyPr/>
          <a:p>
            <a:r>
              <a:rPr lang="en-US"/>
              <a:t>Click to edit Master title style</a:t>
            </a:r>
          </a:p>
        </p:txBody>
      </p:sp>
      <p:sp>
        <p:nvSpPr>
          <p:cNvPr id="1048590"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1" name="Date Placeholder 3"/>
          <p:cNvSpPr>
            <a:spLocks noGrp="1"/>
          </p:cNvSpPr>
          <p:nvPr>
            <p:ph type="dt" sz="half" idx="10"/>
          </p:nvPr>
        </p:nvSpPr>
        <p:spPr/>
        <p:txBody>
          <a:bodyPr/>
          <a:p>
            <a:fld id="{0A682211-60D0-4192-A08B-FA0DCBA24D24}" type="datetime1">
              <a:rPr lang="en-US" smtClean="0"/>
              <a:t>11/11/2020</a:t>
            </a:fld>
            <a:endParaRPr lang="en-US"/>
          </a:p>
        </p:txBody>
      </p:sp>
      <p:sp>
        <p:nvSpPr>
          <p:cNvPr id="1048592" name="Footer Placeholder 4"/>
          <p:cNvSpPr>
            <a:spLocks noGrp="1"/>
          </p:cNvSpPr>
          <p:nvPr>
            <p:ph type="ftr" sz="quarter" idx="11"/>
          </p:nvPr>
        </p:nvSpPr>
        <p:spPr/>
        <p:txBody>
          <a:bodyPr/>
          <a:p>
            <a:endParaRPr lang="en-US"/>
          </a:p>
        </p:txBody>
      </p:sp>
      <p:sp>
        <p:nvSpPr>
          <p:cNvPr id="1048593"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11" name=""/>
        <p:cNvGrpSpPr/>
        <p:nvPr/>
      </p:nvGrpSpPr>
      <p:grpSpPr>
        <a:xfrm>
          <a:off x="0" y="0"/>
          <a:ext cx="0" cy="0"/>
          <a:chOff x="0" y="0"/>
          <a:chExt cx="0" cy="0"/>
        </a:xfrm>
      </p:grpSpPr>
      <p:sp>
        <p:nvSpPr>
          <p:cNvPr id="1048745" name="Title 1"/>
          <p:cNvSpPr>
            <a:spLocks noGrp="1"/>
          </p:cNvSpPr>
          <p:nvPr>
            <p:ph type="title"/>
          </p:nvPr>
        </p:nvSpPr>
        <p:spPr>
          <a:xfrm>
            <a:off x="963084" y="4406902"/>
            <a:ext cx="10363200" cy="1362075"/>
          </a:xfrm>
        </p:spPr>
        <p:txBody>
          <a:bodyPr anchor="t"/>
          <a:lstStyle>
            <a:lvl1pPr algn="l">
              <a:defRPr b="1" cap="all" sz="4000"/>
            </a:lvl1pPr>
          </a:lstStyle>
          <a:p>
            <a:r>
              <a:rPr lang="en-US"/>
              <a:t>Click to edit Master title style</a:t>
            </a:r>
          </a:p>
        </p:txBody>
      </p:sp>
      <p:sp>
        <p:nvSpPr>
          <p:cNvPr id="1048746" name="Text Placeholder 2"/>
          <p:cNvSpPr>
            <a:spLocks noGrp="1"/>
          </p:cNvSpPr>
          <p:nvPr>
            <p:ph type="body" idx="1"/>
          </p:nvPr>
        </p:nvSpPr>
        <p:spPr>
          <a:xfrm>
            <a:off x="963084" y="2906717"/>
            <a:ext cx="10363200" cy="1500187"/>
          </a:xfrm>
        </p:spPr>
        <p:txBody>
          <a:bodyPr anchor="b"/>
          <a:lstStyle>
            <a:lvl1pPr indent="0" marL="0">
              <a:buNone/>
              <a:defRPr sz="2000">
                <a:solidFill>
                  <a:schemeClr val="tx1">
                    <a:tint val="75000"/>
                  </a:schemeClr>
                </a:solidFill>
              </a:defRPr>
            </a:lvl1pPr>
            <a:lvl2pPr indent="0" marL="457032">
              <a:buNone/>
              <a:defRPr sz="1800">
                <a:solidFill>
                  <a:schemeClr val="tx1">
                    <a:tint val="75000"/>
                  </a:schemeClr>
                </a:solidFill>
              </a:defRPr>
            </a:lvl2pPr>
            <a:lvl3pPr indent="0" marL="914061">
              <a:buNone/>
              <a:defRPr sz="1600">
                <a:solidFill>
                  <a:schemeClr val="tx1">
                    <a:tint val="75000"/>
                  </a:schemeClr>
                </a:solidFill>
              </a:defRPr>
            </a:lvl3pPr>
            <a:lvl4pPr indent="0" marL="1371091">
              <a:buNone/>
              <a:defRPr sz="1400">
                <a:solidFill>
                  <a:schemeClr val="tx1">
                    <a:tint val="75000"/>
                  </a:schemeClr>
                </a:solidFill>
              </a:defRPr>
            </a:lvl4pPr>
            <a:lvl5pPr indent="0" marL="1828122">
              <a:buNone/>
              <a:defRPr sz="1400">
                <a:solidFill>
                  <a:schemeClr val="tx1">
                    <a:tint val="75000"/>
                  </a:schemeClr>
                </a:solidFill>
              </a:defRPr>
            </a:lvl5pPr>
            <a:lvl6pPr indent="0" marL="2285151">
              <a:buNone/>
              <a:defRPr sz="1400">
                <a:solidFill>
                  <a:schemeClr val="tx1">
                    <a:tint val="75000"/>
                  </a:schemeClr>
                </a:solidFill>
              </a:defRPr>
            </a:lvl6pPr>
            <a:lvl7pPr indent="0" marL="2742183">
              <a:buNone/>
              <a:defRPr sz="1400">
                <a:solidFill>
                  <a:schemeClr val="tx1">
                    <a:tint val="75000"/>
                  </a:schemeClr>
                </a:solidFill>
              </a:defRPr>
            </a:lvl7pPr>
            <a:lvl8pPr indent="0" marL="3199213">
              <a:buNone/>
              <a:defRPr sz="1400">
                <a:solidFill>
                  <a:schemeClr val="tx1">
                    <a:tint val="75000"/>
                  </a:schemeClr>
                </a:solidFill>
              </a:defRPr>
            </a:lvl8pPr>
            <a:lvl9pPr indent="0" marL="3656244">
              <a:buNone/>
              <a:defRPr sz="1400">
                <a:solidFill>
                  <a:schemeClr val="tx1">
                    <a:tint val="75000"/>
                  </a:schemeClr>
                </a:solidFill>
              </a:defRPr>
            </a:lvl9pPr>
          </a:lstStyle>
          <a:p>
            <a:pPr lvl="0"/>
            <a:r>
              <a:rPr lang="en-US"/>
              <a:t>Click to edit Master text styles</a:t>
            </a:r>
          </a:p>
        </p:txBody>
      </p:sp>
      <p:sp>
        <p:nvSpPr>
          <p:cNvPr id="1048747" name="Date Placeholder 3"/>
          <p:cNvSpPr>
            <a:spLocks noGrp="1"/>
          </p:cNvSpPr>
          <p:nvPr>
            <p:ph type="dt" sz="half" idx="10"/>
          </p:nvPr>
        </p:nvSpPr>
        <p:spPr/>
        <p:txBody>
          <a:bodyPr/>
          <a:p>
            <a:fld id="{D6E281E4-9AB4-40BD-9FA2-B27FC264F879}" type="datetime1">
              <a:rPr lang="en-US" smtClean="0"/>
              <a:t>11/11/2020</a:t>
            </a:fld>
            <a:endParaRPr lang="en-US"/>
          </a:p>
        </p:txBody>
      </p:sp>
      <p:sp>
        <p:nvSpPr>
          <p:cNvPr id="1048748" name="Footer Placeholder 4"/>
          <p:cNvSpPr>
            <a:spLocks noGrp="1"/>
          </p:cNvSpPr>
          <p:nvPr>
            <p:ph type="ftr" sz="quarter" idx="11"/>
          </p:nvPr>
        </p:nvSpPr>
        <p:spPr/>
        <p:txBody>
          <a:bodyPr/>
          <a:p>
            <a:endParaRPr lang="en-US"/>
          </a:p>
        </p:txBody>
      </p:sp>
      <p:sp>
        <p:nvSpPr>
          <p:cNvPr id="1048749"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12" name=""/>
        <p:cNvGrpSpPr/>
        <p:nvPr/>
      </p:nvGrpSpPr>
      <p:grpSpPr>
        <a:xfrm>
          <a:off x="0" y="0"/>
          <a:ext cx="0" cy="0"/>
          <a:chOff x="0" y="0"/>
          <a:chExt cx="0" cy="0"/>
        </a:xfrm>
      </p:grpSpPr>
      <p:sp>
        <p:nvSpPr>
          <p:cNvPr id="1048750" name="Title 1"/>
          <p:cNvSpPr>
            <a:spLocks noGrp="1"/>
          </p:cNvSpPr>
          <p:nvPr>
            <p:ph type="title"/>
          </p:nvPr>
        </p:nvSpPr>
        <p:spPr/>
        <p:txBody>
          <a:bodyPr/>
          <a:p>
            <a:r>
              <a:rPr lang="en-US"/>
              <a:t>Click to edit Master title style</a:t>
            </a:r>
          </a:p>
        </p:txBody>
      </p:sp>
      <p:sp>
        <p:nvSpPr>
          <p:cNvPr id="1048751" name="Content Placeholder 2"/>
          <p:cNvSpPr>
            <a:spLocks noGrp="1"/>
          </p:cNvSpPr>
          <p:nvPr>
            <p:ph sz="half" idx="1"/>
          </p:nvPr>
        </p:nvSpPr>
        <p:spPr>
          <a:xfrm>
            <a:off x="713322" y="1765300"/>
            <a:ext cx="6309783"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2" name="Content Placeholder 3"/>
          <p:cNvSpPr>
            <a:spLocks noGrp="1"/>
          </p:cNvSpPr>
          <p:nvPr>
            <p:ph sz="half" idx="2"/>
          </p:nvPr>
        </p:nvSpPr>
        <p:spPr>
          <a:xfrm>
            <a:off x="7226305" y="1765300"/>
            <a:ext cx="6311900"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3" name="Date Placeholder 3"/>
          <p:cNvSpPr>
            <a:spLocks noGrp="1"/>
          </p:cNvSpPr>
          <p:nvPr>
            <p:ph type="dt" sz="half" idx="10"/>
          </p:nvPr>
        </p:nvSpPr>
        <p:spPr/>
        <p:txBody>
          <a:bodyPr/>
          <a:p>
            <a:fld id="{6AC5509B-72B9-4DC9-BD44-7863691F52E1}" type="datetime1">
              <a:rPr lang="en-US" smtClean="0"/>
              <a:t>11/11/2020</a:t>
            </a:fld>
            <a:endParaRPr lang="en-US"/>
          </a:p>
        </p:txBody>
      </p:sp>
      <p:sp>
        <p:nvSpPr>
          <p:cNvPr id="1048754" name="Footer Placeholder 4"/>
          <p:cNvSpPr>
            <a:spLocks noGrp="1"/>
          </p:cNvSpPr>
          <p:nvPr>
            <p:ph type="ftr" sz="quarter" idx="11"/>
          </p:nvPr>
        </p:nvSpPr>
        <p:spPr/>
        <p:txBody>
          <a:bodyPr/>
          <a:p>
            <a:endParaRPr lang="en-US"/>
          </a:p>
        </p:txBody>
      </p:sp>
      <p:sp>
        <p:nvSpPr>
          <p:cNvPr id="1048755"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13" name=""/>
        <p:cNvGrpSpPr/>
        <p:nvPr/>
      </p:nvGrpSpPr>
      <p:grpSpPr>
        <a:xfrm>
          <a:off x="0" y="0"/>
          <a:ext cx="0" cy="0"/>
          <a:chOff x="0" y="0"/>
          <a:chExt cx="0" cy="0"/>
        </a:xfrm>
      </p:grpSpPr>
      <p:sp>
        <p:nvSpPr>
          <p:cNvPr id="1048756" name="Title 1"/>
          <p:cNvSpPr>
            <a:spLocks noGrp="1"/>
          </p:cNvSpPr>
          <p:nvPr>
            <p:ph type="title"/>
          </p:nvPr>
        </p:nvSpPr>
        <p:spPr>
          <a:xfrm>
            <a:off x="609600" y="274641"/>
            <a:ext cx="10972800" cy="1143000"/>
          </a:xfrm>
        </p:spPr>
        <p:txBody>
          <a:bodyPr/>
          <a:p>
            <a:r>
              <a:rPr lang="en-US"/>
              <a:t>Click to edit Master title style</a:t>
            </a:r>
          </a:p>
        </p:txBody>
      </p:sp>
      <p:sp>
        <p:nvSpPr>
          <p:cNvPr id="1048757" name="Text Placeholder 2"/>
          <p:cNvSpPr>
            <a:spLocks noGrp="1"/>
          </p:cNvSpPr>
          <p:nvPr>
            <p:ph type="body" idx="1"/>
          </p:nvPr>
        </p:nvSpPr>
        <p:spPr>
          <a:xfrm>
            <a:off x="609600" y="1535116"/>
            <a:ext cx="5386917" cy="639762"/>
          </a:xfrm>
        </p:spPr>
        <p:txBody>
          <a:bodyPr anchor="b"/>
          <a:lstStyle>
            <a:lvl1pPr indent="0" marL="0">
              <a:buNone/>
              <a:defRPr b="1" sz="2400"/>
            </a:lvl1pPr>
            <a:lvl2pPr indent="0" marL="457032">
              <a:buNone/>
              <a:defRPr b="1" sz="2000"/>
            </a:lvl2pPr>
            <a:lvl3pPr indent="0" marL="914061">
              <a:buNone/>
              <a:defRPr b="1" sz="1800"/>
            </a:lvl3pPr>
            <a:lvl4pPr indent="0" marL="1371091">
              <a:buNone/>
              <a:defRPr b="1" sz="1600"/>
            </a:lvl4pPr>
            <a:lvl5pPr indent="0" marL="1828122">
              <a:buNone/>
              <a:defRPr b="1" sz="1600"/>
            </a:lvl5pPr>
            <a:lvl6pPr indent="0" marL="2285151">
              <a:buNone/>
              <a:defRPr b="1" sz="1600"/>
            </a:lvl6pPr>
            <a:lvl7pPr indent="0" marL="2742183">
              <a:buNone/>
              <a:defRPr b="1" sz="1600"/>
            </a:lvl7pPr>
            <a:lvl8pPr indent="0" marL="3199213">
              <a:buNone/>
              <a:defRPr b="1" sz="1600"/>
            </a:lvl8pPr>
            <a:lvl9pPr indent="0" marL="3656244">
              <a:buNone/>
              <a:defRPr b="1" sz="1600"/>
            </a:lvl9pPr>
          </a:lstStyle>
          <a:p>
            <a:pPr lvl="0"/>
            <a:r>
              <a:rPr lang="en-US"/>
              <a:t>Click to edit Master text styles</a:t>
            </a:r>
          </a:p>
        </p:txBody>
      </p:sp>
      <p:sp>
        <p:nvSpPr>
          <p:cNvPr id="1048758" name="Content Placeholder 3"/>
          <p:cNvSpPr>
            <a:spLocks noGrp="1"/>
          </p:cNvSpPr>
          <p:nvPr>
            <p:ph sz="half" idx="2"/>
          </p:nvPr>
        </p:nvSpPr>
        <p:spPr>
          <a:xfrm>
            <a:off x="609600" y="2174878"/>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9" name="Text Placeholder 4"/>
          <p:cNvSpPr>
            <a:spLocks noGrp="1"/>
          </p:cNvSpPr>
          <p:nvPr>
            <p:ph type="body" sz="quarter" idx="3"/>
          </p:nvPr>
        </p:nvSpPr>
        <p:spPr>
          <a:xfrm>
            <a:off x="6193368" y="1535116"/>
            <a:ext cx="5389033" cy="639762"/>
          </a:xfrm>
        </p:spPr>
        <p:txBody>
          <a:bodyPr anchor="b"/>
          <a:lstStyle>
            <a:lvl1pPr indent="0" marL="0">
              <a:buNone/>
              <a:defRPr b="1" sz="2400"/>
            </a:lvl1pPr>
            <a:lvl2pPr indent="0" marL="457032">
              <a:buNone/>
              <a:defRPr b="1" sz="2000"/>
            </a:lvl2pPr>
            <a:lvl3pPr indent="0" marL="914061">
              <a:buNone/>
              <a:defRPr b="1" sz="1800"/>
            </a:lvl3pPr>
            <a:lvl4pPr indent="0" marL="1371091">
              <a:buNone/>
              <a:defRPr b="1" sz="1600"/>
            </a:lvl4pPr>
            <a:lvl5pPr indent="0" marL="1828122">
              <a:buNone/>
              <a:defRPr b="1" sz="1600"/>
            </a:lvl5pPr>
            <a:lvl6pPr indent="0" marL="2285151">
              <a:buNone/>
              <a:defRPr b="1" sz="1600"/>
            </a:lvl6pPr>
            <a:lvl7pPr indent="0" marL="2742183">
              <a:buNone/>
              <a:defRPr b="1" sz="1600"/>
            </a:lvl7pPr>
            <a:lvl8pPr indent="0" marL="3199213">
              <a:buNone/>
              <a:defRPr b="1" sz="1600"/>
            </a:lvl8pPr>
            <a:lvl9pPr indent="0" marL="3656244">
              <a:buNone/>
              <a:defRPr b="1" sz="1600"/>
            </a:lvl9pPr>
          </a:lstStyle>
          <a:p>
            <a:pPr lvl="0"/>
            <a:r>
              <a:rPr lang="en-US"/>
              <a:t>Click to edit Master text styles</a:t>
            </a:r>
          </a:p>
        </p:txBody>
      </p:sp>
      <p:sp>
        <p:nvSpPr>
          <p:cNvPr id="1048760" name="Content Placeholder 5"/>
          <p:cNvSpPr>
            <a:spLocks noGrp="1"/>
          </p:cNvSpPr>
          <p:nvPr>
            <p:ph sz="quarter" idx="4"/>
          </p:nvPr>
        </p:nvSpPr>
        <p:spPr>
          <a:xfrm>
            <a:off x="6193368" y="2174878"/>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61" name="Date Placeholder 3"/>
          <p:cNvSpPr>
            <a:spLocks noGrp="1"/>
          </p:cNvSpPr>
          <p:nvPr>
            <p:ph type="dt" sz="half" idx="10"/>
          </p:nvPr>
        </p:nvSpPr>
        <p:spPr/>
        <p:txBody>
          <a:bodyPr/>
          <a:p>
            <a:fld id="{CC671024-B0FB-47F6-8EFE-271A231DEE44}" type="datetime1">
              <a:rPr lang="en-US" smtClean="0"/>
              <a:t>11/11/2020</a:t>
            </a:fld>
            <a:endParaRPr lang="en-US"/>
          </a:p>
        </p:txBody>
      </p:sp>
      <p:sp>
        <p:nvSpPr>
          <p:cNvPr id="1048762" name="Footer Placeholder 4"/>
          <p:cNvSpPr>
            <a:spLocks noGrp="1"/>
          </p:cNvSpPr>
          <p:nvPr>
            <p:ph type="ftr" sz="quarter" idx="11"/>
          </p:nvPr>
        </p:nvSpPr>
        <p:spPr/>
        <p:txBody>
          <a:bodyPr/>
          <a:p>
            <a:endParaRPr lang="en-US"/>
          </a:p>
        </p:txBody>
      </p:sp>
      <p:sp>
        <p:nvSpPr>
          <p:cNvPr id="1048763"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7" name=""/>
        <p:cNvGrpSpPr/>
        <p:nvPr/>
      </p:nvGrpSpPr>
      <p:grpSpPr>
        <a:xfrm>
          <a:off x="0" y="0"/>
          <a:ext cx="0" cy="0"/>
          <a:chOff x="0" y="0"/>
          <a:chExt cx="0" cy="0"/>
        </a:xfrm>
      </p:grpSpPr>
      <p:sp>
        <p:nvSpPr>
          <p:cNvPr id="1048725" name="Title 1"/>
          <p:cNvSpPr>
            <a:spLocks noGrp="1"/>
          </p:cNvSpPr>
          <p:nvPr>
            <p:ph type="title"/>
          </p:nvPr>
        </p:nvSpPr>
        <p:spPr/>
        <p:txBody>
          <a:bodyPr/>
          <a:p>
            <a:r>
              <a:rPr lang="en-US"/>
              <a:t>Click to edit Master title style</a:t>
            </a:r>
          </a:p>
        </p:txBody>
      </p:sp>
      <p:sp>
        <p:nvSpPr>
          <p:cNvPr id="1048726" name="Date Placeholder 3"/>
          <p:cNvSpPr>
            <a:spLocks noGrp="1"/>
          </p:cNvSpPr>
          <p:nvPr>
            <p:ph type="dt" sz="half" idx="10"/>
          </p:nvPr>
        </p:nvSpPr>
        <p:spPr/>
        <p:txBody>
          <a:bodyPr/>
          <a:p>
            <a:fld id="{56DC2649-0994-42C6-953F-6171DF8C40F7}" type="datetime1">
              <a:rPr lang="en-US" smtClean="0"/>
              <a:t>11/11/2020</a:t>
            </a:fld>
            <a:endParaRPr lang="en-US"/>
          </a:p>
        </p:txBody>
      </p:sp>
      <p:sp>
        <p:nvSpPr>
          <p:cNvPr id="1048727" name="Footer Placeholder 4"/>
          <p:cNvSpPr>
            <a:spLocks noGrp="1"/>
          </p:cNvSpPr>
          <p:nvPr>
            <p:ph type="ftr" sz="quarter" idx="11"/>
          </p:nvPr>
        </p:nvSpPr>
        <p:spPr/>
        <p:txBody>
          <a:bodyPr/>
          <a:p>
            <a:endParaRPr lang="en-US"/>
          </a:p>
        </p:txBody>
      </p:sp>
      <p:sp>
        <p:nvSpPr>
          <p:cNvPr id="1048728"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14" name=""/>
        <p:cNvGrpSpPr/>
        <p:nvPr/>
      </p:nvGrpSpPr>
      <p:grpSpPr>
        <a:xfrm>
          <a:off x="0" y="0"/>
          <a:ext cx="0" cy="0"/>
          <a:chOff x="0" y="0"/>
          <a:chExt cx="0" cy="0"/>
        </a:xfrm>
      </p:grpSpPr>
      <p:sp>
        <p:nvSpPr>
          <p:cNvPr id="1048764" name="Date Placeholder 3"/>
          <p:cNvSpPr>
            <a:spLocks noGrp="1"/>
          </p:cNvSpPr>
          <p:nvPr>
            <p:ph type="dt" sz="half" idx="10"/>
          </p:nvPr>
        </p:nvSpPr>
        <p:spPr/>
        <p:txBody>
          <a:bodyPr/>
          <a:p>
            <a:fld id="{D91EFB04-C32F-47CE-BCA5-28B9B8B81816}" type="datetime1">
              <a:rPr lang="en-US" smtClean="0"/>
              <a:t>11/11/2020</a:t>
            </a:fld>
            <a:endParaRPr lang="en-US"/>
          </a:p>
        </p:txBody>
      </p:sp>
      <p:sp>
        <p:nvSpPr>
          <p:cNvPr id="1048765" name="Footer Placeholder 4"/>
          <p:cNvSpPr>
            <a:spLocks noGrp="1"/>
          </p:cNvSpPr>
          <p:nvPr>
            <p:ph type="ftr" sz="quarter" idx="11"/>
          </p:nvPr>
        </p:nvSpPr>
        <p:spPr/>
        <p:txBody>
          <a:bodyPr/>
          <a:p>
            <a:endParaRPr lang="en-US"/>
          </a:p>
        </p:txBody>
      </p:sp>
      <p:sp>
        <p:nvSpPr>
          <p:cNvPr id="1048766"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15" name=""/>
        <p:cNvGrpSpPr/>
        <p:nvPr/>
      </p:nvGrpSpPr>
      <p:grpSpPr>
        <a:xfrm>
          <a:off x="0" y="0"/>
          <a:ext cx="0" cy="0"/>
          <a:chOff x="0" y="0"/>
          <a:chExt cx="0" cy="0"/>
        </a:xfrm>
      </p:grpSpPr>
      <p:sp>
        <p:nvSpPr>
          <p:cNvPr id="1048767" name="Title 1"/>
          <p:cNvSpPr>
            <a:spLocks noGrp="1"/>
          </p:cNvSpPr>
          <p:nvPr>
            <p:ph type="title"/>
          </p:nvPr>
        </p:nvSpPr>
        <p:spPr>
          <a:xfrm>
            <a:off x="609605" y="273050"/>
            <a:ext cx="4011084" cy="1162050"/>
          </a:xfrm>
        </p:spPr>
        <p:txBody>
          <a:bodyPr anchor="b"/>
          <a:lstStyle>
            <a:lvl1pPr algn="l">
              <a:defRPr b="1" sz="2000"/>
            </a:lvl1pPr>
          </a:lstStyle>
          <a:p>
            <a:r>
              <a:rPr lang="en-US"/>
              <a:t>Click to edit Master title style</a:t>
            </a:r>
          </a:p>
        </p:txBody>
      </p:sp>
      <p:sp>
        <p:nvSpPr>
          <p:cNvPr id="1048768"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69" name="Text Placeholder 3"/>
          <p:cNvSpPr>
            <a:spLocks noGrp="1"/>
          </p:cNvSpPr>
          <p:nvPr>
            <p:ph type="body" sz="half" idx="2"/>
          </p:nvPr>
        </p:nvSpPr>
        <p:spPr>
          <a:xfrm>
            <a:off x="609605" y="1435102"/>
            <a:ext cx="4011084" cy="4691063"/>
          </a:xfrm>
        </p:spPr>
        <p:txBody>
          <a:bodyPr/>
          <a:lstStyle>
            <a:lvl1pPr indent="0" marL="0">
              <a:buNone/>
              <a:defRPr sz="1400"/>
            </a:lvl1pPr>
            <a:lvl2pPr indent="0" marL="457032">
              <a:buNone/>
              <a:defRPr sz="1200"/>
            </a:lvl2pPr>
            <a:lvl3pPr indent="0" marL="914061">
              <a:buNone/>
              <a:defRPr sz="1000"/>
            </a:lvl3pPr>
            <a:lvl4pPr indent="0" marL="1371091">
              <a:buNone/>
              <a:defRPr sz="900"/>
            </a:lvl4pPr>
            <a:lvl5pPr indent="0" marL="1828122">
              <a:buNone/>
              <a:defRPr sz="900"/>
            </a:lvl5pPr>
            <a:lvl6pPr indent="0" marL="2285151">
              <a:buNone/>
              <a:defRPr sz="900"/>
            </a:lvl6pPr>
            <a:lvl7pPr indent="0" marL="2742183">
              <a:buNone/>
              <a:defRPr sz="900"/>
            </a:lvl7pPr>
            <a:lvl8pPr indent="0" marL="3199213">
              <a:buNone/>
              <a:defRPr sz="900"/>
            </a:lvl8pPr>
            <a:lvl9pPr indent="0" marL="3656244">
              <a:buNone/>
              <a:defRPr sz="900"/>
            </a:lvl9pPr>
          </a:lstStyle>
          <a:p>
            <a:pPr lvl="0"/>
            <a:r>
              <a:rPr lang="en-US"/>
              <a:t>Click to edit Master text styles</a:t>
            </a:r>
          </a:p>
        </p:txBody>
      </p:sp>
      <p:sp>
        <p:nvSpPr>
          <p:cNvPr id="1048770" name="Date Placeholder 3"/>
          <p:cNvSpPr>
            <a:spLocks noGrp="1"/>
          </p:cNvSpPr>
          <p:nvPr>
            <p:ph type="dt" sz="half" idx="10"/>
          </p:nvPr>
        </p:nvSpPr>
        <p:spPr/>
        <p:txBody>
          <a:bodyPr/>
          <a:p>
            <a:fld id="{D8AFC8DD-8FFC-41DA-8EE0-DACB50EE4754}" type="datetime1">
              <a:rPr lang="en-US" smtClean="0"/>
              <a:t>11/11/2020</a:t>
            </a:fld>
            <a:endParaRPr lang="en-US"/>
          </a:p>
        </p:txBody>
      </p:sp>
      <p:sp>
        <p:nvSpPr>
          <p:cNvPr id="1048771" name="Footer Placeholder 4"/>
          <p:cNvSpPr>
            <a:spLocks noGrp="1"/>
          </p:cNvSpPr>
          <p:nvPr>
            <p:ph type="ftr" sz="quarter" idx="11"/>
          </p:nvPr>
        </p:nvSpPr>
        <p:spPr/>
        <p:txBody>
          <a:bodyPr/>
          <a:p>
            <a:endParaRPr lang="en-US"/>
          </a:p>
        </p:txBody>
      </p:sp>
      <p:sp>
        <p:nvSpPr>
          <p:cNvPr id="1048772"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09" name=""/>
        <p:cNvGrpSpPr/>
        <p:nvPr/>
      </p:nvGrpSpPr>
      <p:grpSpPr>
        <a:xfrm>
          <a:off x="0" y="0"/>
          <a:ext cx="0" cy="0"/>
          <a:chOff x="0" y="0"/>
          <a:chExt cx="0" cy="0"/>
        </a:xfrm>
      </p:grpSpPr>
      <p:sp>
        <p:nvSpPr>
          <p:cNvPr id="1048734" name="Title 1"/>
          <p:cNvSpPr>
            <a:spLocks noGrp="1"/>
          </p:cNvSpPr>
          <p:nvPr>
            <p:ph type="title"/>
          </p:nvPr>
        </p:nvSpPr>
        <p:spPr>
          <a:xfrm>
            <a:off x="2389719" y="4800600"/>
            <a:ext cx="7315200" cy="566738"/>
          </a:xfrm>
        </p:spPr>
        <p:txBody>
          <a:bodyPr anchor="b"/>
          <a:lstStyle>
            <a:lvl1pPr algn="l">
              <a:defRPr b="1" sz="2000"/>
            </a:lvl1pPr>
          </a:lstStyle>
          <a:p>
            <a:r>
              <a:rPr lang="en-US"/>
              <a:t>Click to edit Master title style</a:t>
            </a:r>
          </a:p>
        </p:txBody>
      </p:sp>
      <p:sp>
        <p:nvSpPr>
          <p:cNvPr id="1048735" name="Picture Placeholder 2"/>
          <p:cNvSpPr>
            <a:spLocks noGrp="1"/>
          </p:cNvSpPr>
          <p:nvPr>
            <p:ph type="pic" idx="1"/>
          </p:nvPr>
        </p:nvSpPr>
        <p:spPr>
          <a:xfrm>
            <a:off x="2389719" y="612775"/>
            <a:ext cx="7315200" cy="4114800"/>
          </a:xfrm>
        </p:spPr>
        <p:txBody>
          <a:bodyPr rtlCol="0">
            <a:normAutofit/>
          </a:bodyPr>
          <a:lstStyle>
            <a:lvl1pPr indent="0" marL="0">
              <a:buNone/>
              <a:defRPr sz="3200"/>
            </a:lvl1pPr>
            <a:lvl2pPr indent="0" marL="457032">
              <a:buNone/>
              <a:defRPr sz="2800"/>
            </a:lvl2pPr>
            <a:lvl3pPr indent="0" marL="914061">
              <a:buNone/>
              <a:defRPr sz="2400"/>
            </a:lvl3pPr>
            <a:lvl4pPr indent="0" marL="1371091">
              <a:buNone/>
              <a:defRPr sz="2000"/>
            </a:lvl4pPr>
            <a:lvl5pPr indent="0" marL="1828122">
              <a:buNone/>
              <a:defRPr sz="2000"/>
            </a:lvl5pPr>
            <a:lvl6pPr indent="0" marL="2285151">
              <a:buNone/>
              <a:defRPr sz="2000"/>
            </a:lvl6pPr>
            <a:lvl7pPr indent="0" marL="2742183">
              <a:buNone/>
              <a:defRPr sz="2000"/>
            </a:lvl7pPr>
            <a:lvl8pPr indent="0" marL="3199213">
              <a:buNone/>
              <a:defRPr sz="2000"/>
            </a:lvl8pPr>
            <a:lvl9pPr indent="0" marL="3656244">
              <a:buNone/>
              <a:defRPr sz="2000"/>
            </a:lvl9pPr>
          </a:lstStyle>
          <a:p>
            <a:pPr lvl="0"/>
            <a:r>
              <a:rPr lang="en-US" noProof="0"/>
              <a:t>Click icon to add picture</a:t>
            </a:r>
          </a:p>
        </p:txBody>
      </p:sp>
      <p:sp>
        <p:nvSpPr>
          <p:cNvPr id="1048736" name="Text Placeholder 3"/>
          <p:cNvSpPr>
            <a:spLocks noGrp="1"/>
          </p:cNvSpPr>
          <p:nvPr>
            <p:ph type="body" sz="half" idx="2"/>
          </p:nvPr>
        </p:nvSpPr>
        <p:spPr>
          <a:xfrm>
            <a:off x="2389719" y="5367338"/>
            <a:ext cx="7315200" cy="804862"/>
          </a:xfrm>
        </p:spPr>
        <p:txBody>
          <a:bodyPr/>
          <a:lstStyle>
            <a:lvl1pPr indent="0" marL="0">
              <a:buNone/>
              <a:defRPr sz="1400"/>
            </a:lvl1pPr>
            <a:lvl2pPr indent="0" marL="457032">
              <a:buNone/>
              <a:defRPr sz="1200"/>
            </a:lvl2pPr>
            <a:lvl3pPr indent="0" marL="914061">
              <a:buNone/>
              <a:defRPr sz="1000"/>
            </a:lvl3pPr>
            <a:lvl4pPr indent="0" marL="1371091">
              <a:buNone/>
              <a:defRPr sz="900"/>
            </a:lvl4pPr>
            <a:lvl5pPr indent="0" marL="1828122">
              <a:buNone/>
              <a:defRPr sz="900"/>
            </a:lvl5pPr>
            <a:lvl6pPr indent="0" marL="2285151">
              <a:buNone/>
              <a:defRPr sz="900"/>
            </a:lvl6pPr>
            <a:lvl7pPr indent="0" marL="2742183">
              <a:buNone/>
              <a:defRPr sz="900"/>
            </a:lvl7pPr>
            <a:lvl8pPr indent="0" marL="3199213">
              <a:buNone/>
              <a:defRPr sz="900"/>
            </a:lvl8pPr>
            <a:lvl9pPr indent="0" marL="3656244">
              <a:buNone/>
              <a:defRPr sz="900"/>
            </a:lvl9pPr>
          </a:lstStyle>
          <a:p>
            <a:pPr lvl="0"/>
            <a:r>
              <a:rPr lang="en-US"/>
              <a:t>Click to edit Master text styles</a:t>
            </a:r>
          </a:p>
        </p:txBody>
      </p:sp>
      <p:sp>
        <p:nvSpPr>
          <p:cNvPr id="1048737" name="Date Placeholder 3"/>
          <p:cNvSpPr>
            <a:spLocks noGrp="1"/>
          </p:cNvSpPr>
          <p:nvPr>
            <p:ph type="dt" sz="half" idx="10"/>
          </p:nvPr>
        </p:nvSpPr>
        <p:spPr/>
        <p:txBody>
          <a:bodyPr/>
          <a:p>
            <a:fld id="{922A377B-9F58-4E53-BEBE-1CB0379E1B54}" type="datetime1">
              <a:rPr lang="en-US" smtClean="0"/>
              <a:t>11/11/2020</a:t>
            </a:fld>
            <a:endParaRPr lang="en-US"/>
          </a:p>
        </p:txBody>
      </p:sp>
      <p:sp>
        <p:nvSpPr>
          <p:cNvPr id="1048738" name="Footer Placeholder 4"/>
          <p:cNvSpPr>
            <a:spLocks noGrp="1"/>
          </p:cNvSpPr>
          <p:nvPr>
            <p:ph type="ftr" sz="quarter" idx="11"/>
          </p:nvPr>
        </p:nvSpPr>
        <p:spPr/>
        <p:txBody>
          <a:bodyPr/>
          <a:p>
            <a:endParaRPr lang="en-US"/>
          </a:p>
        </p:txBody>
      </p:sp>
      <p:sp>
        <p:nvSpPr>
          <p:cNvPr id="1048739"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dpi="0">
          <a:blip xmlns:r="http://schemas.openxmlformats.org/officeDocument/2006/relationships" r:embed="rId12"/>
          <a:srcRect/>
          <a:stretch>
            <a:fillRect/>
          </a:stretch>
        </a:blipFill>
      </p:bgPr>
    </p:bg>
    <p:spTree>
      <p:nvGrpSpPr>
        <p:cNvPr id="13" name=""/>
        <p:cNvGrpSpPr/>
        <p:nvPr/>
      </p:nvGrpSpPr>
      <p:grpSpPr>
        <a:xfrm>
          <a:off x="0" y="0"/>
          <a:ext cx="0" cy="0"/>
          <a:chOff x="0" y="0"/>
          <a:chExt cx="0" cy="0"/>
        </a:xfrm>
      </p:grpSpPr>
      <p:sp>
        <p:nvSpPr>
          <p:cNvPr id="1048576" name="Title Placeholder 1"/>
          <p:cNvSpPr>
            <a:spLocks noGrp="1"/>
          </p:cNvSpPr>
          <p:nvPr>
            <p:ph type="title"/>
          </p:nvPr>
        </p:nvSpPr>
        <p:spPr bwMode="auto">
          <a:xfrm>
            <a:off x="610238" y="274954"/>
            <a:ext cx="10971532" cy="1143000"/>
          </a:xfrm>
          <a:prstGeom prst="rect"/>
          <a:noFill/>
          <a:ln>
            <a:noFill/>
          </a:ln>
        </p:spPr>
        <p:txBody>
          <a:bodyPr anchor="ctr" anchorCtr="0" bIns="45703" compatLnSpc="1" lIns="91406" numCol="1" rIns="91406" tIns="45703" vert="horz" wrap="square">
            <a:prstTxWarp prst="textNoShape"/>
          </a:bodyPr>
          <a:p>
            <a:pPr lvl="0"/>
            <a:r>
              <a:rPr altLang="en-US" lang="en-US"/>
              <a:t>Click to edit Master title style</a:t>
            </a:r>
          </a:p>
        </p:txBody>
      </p:sp>
      <p:sp>
        <p:nvSpPr>
          <p:cNvPr id="1048577" name="Text Placeholder 2"/>
          <p:cNvSpPr>
            <a:spLocks noGrp="1"/>
          </p:cNvSpPr>
          <p:nvPr>
            <p:ph type="body" idx="1"/>
          </p:nvPr>
        </p:nvSpPr>
        <p:spPr bwMode="auto">
          <a:xfrm>
            <a:off x="610238" y="1600779"/>
            <a:ext cx="10971532" cy="4525935"/>
          </a:xfrm>
          <a:prstGeom prst="rect"/>
          <a:noFill/>
          <a:ln>
            <a:noFill/>
          </a:ln>
        </p:spPr>
        <p:txBody>
          <a:bodyPr anchor="t" anchorCtr="0" bIns="45703" compatLnSpc="1" lIns="91406" numCol="1" rIns="91406" tIns="45703" vert="horz" wrap="square">
            <a:prstTxWarp prst="textNoShape"/>
          </a:bodyPr>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8578" name="Date Placeholder 3"/>
          <p:cNvSpPr>
            <a:spLocks noGrp="1"/>
          </p:cNvSpPr>
          <p:nvPr>
            <p:ph type="dt" sz="half" idx="2"/>
          </p:nvPr>
        </p:nvSpPr>
        <p:spPr>
          <a:xfrm>
            <a:off x="610234" y="6357038"/>
            <a:ext cx="2844739" cy="364206"/>
          </a:xfrm>
          <a:prstGeom prst="rect"/>
        </p:spPr>
        <p:txBody>
          <a:bodyPr anchor="ctr" bIns="45703" lIns="91406" rIns="91406" rtlCol="0" tIns="45703" vert="horz"/>
          <a:lstStyle>
            <a:lvl1pPr algn="l" defTabSz="914061" eaLnBrk="1" fontAlgn="auto" hangingPunct="1">
              <a:spcBef>
                <a:spcPts val="0"/>
              </a:spcBef>
              <a:spcAft>
                <a:spcPts val="0"/>
              </a:spcAft>
              <a:defRPr sz="1200">
                <a:solidFill>
                  <a:schemeClr val="tx1">
                    <a:tint val="75000"/>
                  </a:schemeClr>
                </a:solidFill>
                <a:latin typeface="+mn-lt"/>
                <a:cs typeface="+mn-cs"/>
              </a:defRPr>
            </a:lvl1pPr>
          </a:lstStyle>
          <a:p>
            <a:fld id="{870B85BE-923A-44FE-9EA4-63582E9A664B}" type="datetime1">
              <a:rPr lang="en-US" smtClean="0"/>
              <a:t>11/11/2020</a:t>
            </a:fld>
            <a:endParaRPr lang="en-US"/>
          </a:p>
        </p:txBody>
      </p:sp>
      <p:sp>
        <p:nvSpPr>
          <p:cNvPr id="1048579" name="Footer Placeholder 4"/>
          <p:cNvSpPr>
            <a:spLocks noGrp="1"/>
          </p:cNvSpPr>
          <p:nvPr>
            <p:ph type="ftr" sz="quarter" idx="3"/>
          </p:nvPr>
        </p:nvSpPr>
        <p:spPr>
          <a:xfrm>
            <a:off x="4164800" y="6357038"/>
            <a:ext cx="3862400" cy="364206"/>
          </a:xfrm>
          <a:prstGeom prst="rect"/>
        </p:spPr>
        <p:txBody>
          <a:bodyPr anchor="ctr" bIns="45703" lIns="91406" rIns="91406" rtlCol="0" tIns="45703" vert="horz"/>
          <a:lstStyle>
            <a:lvl1pPr algn="ctr" defTabSz="914061" eaLnBrk="1" fontAlgn="auto" hangingPunct="1">
              <a:spcBef>
                <a:spcPts val="0"/>
              </a:spcBef>
              <a:spcAft>
                <a:spcPts val="0"/>
              </a:spcAft>
              <a:defRPr sz="1200">
                <a:solidFill>
                  <a:schemeClr val="tx1">
                    <a:tint val="75000"/>
                  </a:schemeClr>
                </a:solidFill>
                <a:latin typeface="+mn-lt"/>
                <a:cs typeface="+mn-cs"/>
              </a:defRPr>
            </a:lvl1pPr>
          </a:lstStyle>
          <a:p>
            <a:endParaRPr lang="en-US"/>
          </a:p>
        </p:txBody>
      </p:sp>
      <p:sp>
        <p:nvSpPr>
          <p:cNvPr id="1048580" name="Slide Number Placeholder 5"/>
          <p:cNvSpPr>
            <a:spLocks noGrp="1"/>
          </p:cNvSpPr>
          <p:nvPr>
            <p:ph type="sldNum" sz="quarter" idx="4"/>
          </p:nvPr>
        </p:nvSpPr>
        <p:spPr>
          <a:xfrm>
            <a:off x="8737027" y="6357038"/>
            <a:ext cx="2844739" cy="364206"/>
          </a:xfrm>
          <a:prstGeom prst="rect"/>
        </p:spPr>
        <p:txBody>
          <a:bodyPr anchor="ctr" anchorCtr="0" bIns="45703" compatLnSpc="1" lIns="91406" numCol="1" rIns="91406" tIns="45703" vert="horz" wrap="square">
            <a:prstTxWarp prst="textNoShape"/>
          </a:bodyPr>
          <a:lstStyle>
            <a:lvl1pPr algn="r" eaLnBrk="1" hangingPunct="1">
              <a:defRPr sz="1200">
                <a:solidFill>
                  <a:srgbClr val="898989"/>
                </a:solidFill>
                <a:latin typeface="Calibri" pitchFamily="34" charset="0"/>
              </a:defRPr>
            </a:lvl1pPr>
          </a:lstStyle>
          <a:p>
            <a:fld id="{B6F15528-21DE-4FAA-801E-634DDDAF4B2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dt="0" ftr="0" hdr="0" sldNum="1"/>
  <p:txStyles>
    <p:titleStyle>
      <a:lvl1pPr algn="ctr" defTabSz="912769" eaLnBrk="1" fontAlgn="base" hangingPunct="1" rtl="0">
        <a:spcBef>
          <a:spcPct val="0"/>
        </a:spcBef>
        <a:spcAft>
          <a:spcPct val="0"/>
        </a:spcAft>
        <a:defRPr sz="4400" kern="1200">
          <a:solidFill>
            <a:schemeClr val="tx1"/>
          </a:solidFill>
          <a:latin typeface="+mj-lt"/>
          <a:ea typeface="+mj-ea"/>
          <a:cs typeface="+mj-cs"/>
        </a:defRPr>
      </a:lvl1pPr>
      <a:lvl2pPr algn="ctr" defTabSz="912769" eaLnBrk="1" fontAlgn="base" hangingPunct="1" rtl="0">
        <a:spcBef>
          <a:spcPct val="0"/>
        </a:spcBef>
        <a:spcAft>
          <a:spcPct val="0"/>
        </a:spcAft>
        <a:defRPr sz="4400">
          <a:solidFill>
            <a:schemeClr val="tx1"/>
          </a:solidFill>
          <a:latin typeface="Calibri" pitchFamily="34" charset="0"/>
        </a:defRPr>
      </a:lvl2pPr>
      <a:lvl3pPr algn="ctr" defTabSz="912769" eaLnBrk="1" fontAlgn="base" hangingPunct="1" rtl="0">
        <a:spcBef>
          <a:spcPct val="0"/>
        </a:spcBef>
        <a:spcAft>
          <a:spcPct val="0"/>
        </a:spcAft>
        <a:defRPr sz="4400">
          <a:solidFill>
            <a:schemeClr val="tx1"/>
          </a:solidFill>
          <a:latin typeface="Calibri" pitchFamily="34" charset="0"/>
        </a:defRPr>
      </a:lvl3pPr>
      <a:lvl4pPr algn="ctr" defTabSz="912769" eaLnBrk="1" fontAlgn="base" hangingPunct="1" rtl="0">
        <a:spcBef>
          <a:spcPct val="0"/>
        </a:spcBef>
        <a:spcAft>
          <a:spcPct val="0"/>
        </a:spcAft>
        <a:defRPr sz="4400">
          <a:solidFill>
            <a:schemeClr val="tx1"/>
          </a:solidFill>
          <a:latin typeface="Calibri" pitchFamily="34" charset="0"/>
        </a:defRPr>
      </a:lvl4pPr>
      <a:lvl5pPr algn="ctr" defTabSz="912769" eaLnBrk="1" fontAlgn="base" hangingPunct="1" rtl="0">
        <a:spcBef>
          <a:spcPct val="0"/>
        </a:spcBef>
        <a:spcAft>
          <a:spcPct val="0"/>
        </a:spcAft>
        <a:defRPr sz="4400">
          <a:solidFill>
            <a:schemeClr val="tx1"/>
          </a:solidFill>
          <a:latin typeface="Calibri" pitchFamily="34" charset="0"/>
        </a:defRPr>
      </a:lvl5pPr>
      <a:lvl6pPr algn="ctr" defTabSz="912769" eaLnBrk="1" fontAlgn="base" hangingPunct="1" marL="400727" rtl="0">
        <a:spcBef>
          <a:spcPct val="0"/>
        </a:spcBef>
        <a:spcAft>
          <a:spcPct val="0"/>
        </a:spcAft>
        <a:defRPr sz="4400">
          <a:solidFill>
            <a:schemeClr val="tx1"/>
          </a:solidFill>
          <a:latin typeface="Calibri" pitchFamily="34" charset="0"/>
        </a:defRPr>
      </a:lvl6pPr>
      <a:lvl7pPr algn="ctr" defTabSz="912769" eaLnBrk="1" fontAlgn="base" hangingPunct="1" marL="801455" rtl="0">
        <a:spcBef>
          <a:spcPct val="0"/>
        </a:spcBef>
        <a:spcAft>
          <a:spcPct val="0"/>
        </a:spcAft>
        <a:defRPr sz="4400">
          <a:solidFill>
            <a:schemeClr val="tx1"/>
          </a:solidFill>
          <a:latin typeface="Calibri" pitchFamily="34" charset="0"/>
        </a:defRPr>
      </a:lvl7pPr>
      <a:lvl8pPr algn="ctr" defTabSz="912769" eaLnBrk="1" fontAlgn="base" hangingPunct="1" marL="1202185" rtl="0">
        <a:spcBef>
          <a:spcPct val="0"/>
        </a:spcBef>
        <a:spcAft>
          <a:spcPct val="0"/>
        </a:spcAft>
        <a:defRPr sz="4400">
          <a:solidFill>
            <a:schemeClr val="tx1"/>
          </a:solidFill>
          <a:latin typeface="Calibri" pitchFamily="34" charset="0"/>
        </a:defRPr>
      </a:lvl8pPr>
      <a:lvl9pPr algn="ctr" defTabSz="912769" eaLnBrk="1" fontAlgn="base" hangingPunct="1" marL="1602913" rtl="0">
        <a:spcBef>
          <a:spcPct val="0"/>
        </a:spcBef>
        <a:spcAft>
          <a:spcPct val="0"/>
        </a:spcAft>
        <a:defRPr sz="4400">
          <a:solidFill>
            <a:schemeClr val="tx1"/>
          </a:solidFill>
          <a:latin typeface="Calibri" pitchFamily="34" charset="0"/>
        </a:defRPr>
      </a:lvl9pPr>
    </p:titleStyle>
    <p:bodyStyle>
      <a:lvl1pPr algn="l" defTabSz="912769" eaLnBrk="1" fontAlgn="base" hangingPunct="1" indent="-342287" marL="342287" rtl="0">
        <a:spcBef>
          <a:spcPct val="20000"/>
        </a:spcBef>
        <a:spcAft>
          <a:spcPct val="0"/>
        </a:spcAft>
        <a:buFont typeface="Arial" pitchFamily="34" charset="0"/>
        <a:buChar char="•"/>
        <a:defRPr sz="3200" kern="1200">
          <a:solidFill>
            <a:schemeClr val="tx1"/>
          </a:solidFill>
          <a:latin typeface="+mn-lt"/>
          <a:ea typeface="+mn-ea"/>
          <a:cs typeface="+mn-cs"/>
        </a:defRPr>
      </a:lvl1pPr>
      <a:lvl2pPr algn="l" defTabSz="912769" eaLnBrk="1" fontAlgn="base" hangingPunct="1" indent="-285240" marL="741625" rtl="0">
        <a:spcBef>
          <a:spcPct val="20000"/>
        </a:spcBef>
        <a:spcAft>
          <a:spcPct val="0"/>
        </a:spcAft>
        <a:buFont typeface="Arial" pitchFamily="34" charset="0"/>
        <a:buChar char="–"/>
        <a:defRPr sz="2800" kern="1200">
          <a:solidFill>
            <a:schemeClr val="tx1"/>
          </a:solidFill>
          <a:latin typeface="+mn-lt"/>
          <a:ea typeface="+mn-ea"/>
          <a:cs typeface="+mn-cs"/>
        </a:defRPr>
      </a:lvl2pPr>
      <a:lvl3pPr algn="l" defTabSz="912769" eaLnBrk="1" fontAlgn="base" hangingPunct="1" indent="-228193" marL="1142352" rtl="0">
        <a:spcBef>
          <a:spcPct val="20000"/>
        </a:spcBef>
        <a:spcAft>
          <a:spcPct val="0"/>
        </a:spcAft>
        <a:buFont typeface="Arial" pitchFamily="34" charset="0"/>
        <a:buChar char="•"/>
        <a:defRPr sz="2400" kern="1200">
          <a:solidFill>
            <a:schemeClr val="tx1"/>
          </a:solidFill>
          <a:latin typeface="+mn-lt"/>
          <a:ea typeface="+mn-ea"/>
          <a:cs typeface="+mn-cs"/>
        </a:defRPr>
      </a:lvl3pPr>
      <a:lvl4pPr algn="l" defTabSz="912769" eaLnBrk="1" fontAlgn="base" hangingPunct="1" indent="-228193" marL="1598739" rtl="0">
        <a:spcBef>
          <a:spcPct val="20000"/>
        </a:spcBef>
        <a:spcAft>
          <a:spcPct val="0"/>
        </a:spcAft>
        <a:buFont typeface="Arial" pitchFamily="34" charset="0"/>
        <a:buChar char="–"/>
        <a:defRPr sz="2000" kern="1200">
          <a:solidFill>
            <a:schemeClr val="tx1"/>
          </a:solidFill>
          <a:latin typeface="+mn-lt"/>
          <a:ea typeface="+mn-ea"/>
          <a:cs typeface="+mn-cs"/>
        </a:defRPr>
      </a:lvl4pPr>
      <a:lvl5pPr algn="l" defTabSz="912769" eaLnBrk="1" fontAlgn="base" hangingPunct="1" indent="-228193" marL="2056515" rtl="0">
        <a:spcBef>
          <a:spcPct val="20000"/>
        </a:spcBef>
        <a:spcAft>
          <a:spcPct val="0"/>
        </a:spcAft>
        <a:buFont typeface="Arial" pitchFamily="34" charset="0"/>
        <a:buChar char="»"/>
        <a:defRPr sz="2000" kern="1200">
          <a:solidFill>
            <a:schemeClr val="tx1"/>
          </a:solidFill>
          <a:latin typeface="+mn-lt"/>
          <a:ea typeface="+mn-ea"/>
          <a:cs typeface="+mn-cs"/>
        </a:defRPr>
      </a:lvl5pPr>
      <a:lvl6pPr algn="l" defTabSz="914061" eaLnBrk="1" hangingPunct="1" indent="-228514" latinLnBrk="0" marL="2513667" rtl="0">
        <a:spcBef>
          <a:spcPct val="20000"/>
        </a:spcBef>
        <a:buFont typeface="Arial" pitchFamily="34" charset="0"/>
        <a:buChar char="•"/>
        <a:defRPr sz="2000" kern="1200">
          <a:solidFill>
            <a:schemeClr val="tx1"/>
          </a:solidFill>
          <a:latin typeface="+mn-lt"/>
          <a:ea typeface="+mn-ea"/>
          <a:cs typeface="+mn-cs"/>
        </a:defRPr>
      </a:lvl6pPr>
      <a:lvl7pPr algn="l" defTabSz="914061" eaLnBrk="1" hangingPunct="1" indent="-228514" latinLnBrk="0" marL="2970698" rtl="0">
        <a:spcBef>
          <a:spcPct val="20000"/>
        </a:spcBef>
        <a:buFont typeface="Arial" pitchFamily="34" charset="0"/>
        <a:buChar char="•"/>
        <a:defRPr sz="2000" kern="1200">
          <a:solidFill>
            <a:schemeClr val="tx1"/>
          </a:solidFill>
          <a:latin typeface="+mn-lt"/>
          <a:ea typeface="+mn-ea"/>
          <a:cs typeface="+mn-cs"/>
        </a:defRPr>
      </a:lvl7pPr>
      <a:lvl8pPr algn="l" defTabSz="914061" eaLnBrk="1" hangingPunct="1" indent="-228514" latinLnBrk="0" marL="3427728" rtl="0">
        <a:spcBef>
          <a:spcPct val="20000"/>
        </a:spcBef>
        <a:buFont typeface="Arial" pitchFamily="34" charset="0"/>
        <a:buChar char="•"/>
        <a:defRPr sz="2000" kern="1200">
          <a:solidFill>
            <a:schemeClr val="tx1"/>
          </a:solidFill>
          <a:latin typeface="+mn-lt"/>
          <a:ea typeface="+mn-ea"/>
          <a:cs typeface="+mn-cs"/>
        </a:defRPr>
      </a:lvl8pPr>
      <a:lvl9pPr algn="l" defTabSz="914061" eaLnBrk="1" hangingPunct="1" indent="-228514" latinLnBrk="0" marL="3884759"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061" eaLnBrk="1" hangingPunct="1" latinLnBrk="0" marL="0" rtl="0">
        <a:defRPr sz="1800" kern="1200">
          <a:solidFill>
            <a:schemeClr val="tx1"/>
          </a:solidFill>
          <a:latin typeface="+mn-lt"/>
          <a:ea typeface="+mn-ea"/>
          <a:cs typeface="+mn-cs"/>
        </a:defRPr>
      </a:lvl1pPr>
      <a:lvl2pPr algn="l" defTabSz="914061" eaLnBrk="1" hangingPunct="1" latinLnBrk="0" marL="457032" rtl="0">
        <a:defRPr sz="1800" kern="1200">
          <a:solidFill>
            <a:schemeClr val="tx1"/>
          </a:solidFill>
          <a:latin typeface="+mn-lt"/>
          <a:ea typeface="+mn-ea"/>
          <a:cs typeface="+mn-cs"/>
        </a:defRPr>
      </a:lvl2pPr>
      <a:lvl3pPr algn="l" defTabSz="914061" eaLnBrk="1" hangingPunct="1" latinLnBrk="0" marL="914061" rtl="0">
        <a:defRPr sz="1800" kern="1200">
          <a:solidFill>
            <a:schemeClr val="tx1"/>
          </a:solidFill>
          <a:latin typeface="+mn-lt"/>
          <a:ea typeface="+mn-ea"/>
          <a:cs typeface="+mn-cs"/>
        </a:defRPr>
      </a:lvl3pPr>
      <a:lvl4pPr algn="l" defTabSz="914061" eaLnBrk="1" hangingPunct="1" latinLnBrk="0" marL="1371091" rtl="0">
        <a:defRPr sz="1800" kern="1200">
          <a:solidFill>
            <a:schemeClr val="tx1"/>
          </a:solidFill>
          <a:latin typeface="+mn-lt"/>
          <a:ea typeface="+mn-ea"/>
          <a:cs typeface="+mn-cs"/>
        </a:defRPr>
      </a:lvl4pPr>
      <a:lvl5pPr algn="l" defTabSz="914061" eaLnBrk="1" hangingPunct="1" latinLnBrk="0" marL="1828122" rtl="0">
        <a:defRPr sz="1800" kern="1200">
          <a:solidFill>
            <a:schemeClr val="tx1"/>
          </a:solidFill>
          <a:latin typeface="+mn-lt"/>
          <a:ea typeface="+mn-ea"/>
          <a:cs typeface="+mn-cs"/>
        </a:defRPr>
      </a:lvl5pPr>
      <a:lvl6pPr algn="l" defTabSz="914061" eaLnBrk="1" hangingPunct="1" latinLnBrk="0" marL="2285151" rtl="0">
        <a:defRPr sz="1800" kern="1200">
          <a:solidFill>
            <a:schemeClr val="tx1"/>
          </a:solidFill>
          <a:latin typeface="+mn-lt"/>
          <a:ea typeface="+mn-ea"/>
          <a:cs typeface="+mn-cs"/>
        </a:defRPr>
      </a:lvl6pPr>
      <a:lvl7pPr algn="l" defTabSz="914061" eaLnBrk="1" hangingPunct="1" latinLnBrk="0" marL="2742183" rtl="0">
        <a:defRPr sz="1800" kern="1200">
          <a:solidFill>
            <a:schemeClr val="tx1"/>
          </a:solidFill>
          <a:latin typeface="+mn-lt"/>
          <a:ea typeface="+mn-ea"/>
          <a:cs typeface="+mn-cs"/>
        </a:defRPr>
      </a:lvl7pPr>
      <a:lvl8pPr algn="l" defTabSz="914061" eaLnBrk="1" hangingPunct="1" latinLnBrk="0" marL="3199213" rtl="0">
        <a:defRPr sz="1800" kern="1200">
          <a:solidFill>
            <a:schemeClr val="tx1"/>
          </a:solidFill>
          <a:latin typeface="+mn-lt"/>
          <a:ea typeface="+mn-ea"/>
          <a:cs typeface="+mn-cs"/>
        </a:defRPr>
      </a:lvl8pPr>
      <a:lvl9pPr algn="l" defTabSz="914061" eaLnBrk="1" hangingPunct="1" latinLnBrk="0" marL="3656244"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86" name="Title 1"/>
          <p:cNvSpPr>
            <a:spLocks noGrp="1"/>
          </p:cNvSpPr>
          <p:nvPr>
            <p:ph type="ctrTitle"/>
          </p:nvPr>
        </p:nvSpPr>
        <p:spPr/>
        <p:txBody>
          <a:bodyPr/>
          <a:p>
            <a:r>
              <a:rPr dirty="0" lang="en-US"/>
              <a:t>Motivation and Emotions</a:t>
            </a:r>
          </a:p>
        </p:txBody>
      </p:sp>
      <p:sp>
        <p:nvSpPr>
          <p:cNvPr id="1048587" name="Subtitle 2"/>
          <p:cNvSpPr>
            <a:spLocks noGrp="1"/>
          </p:cNvSpPr>
          <p:nvPr>
            <p:ph type="subTitle" idx="1"/>
          </p:nvPr>
        </p:nvSpPr>
        <p:spPr/>
        <p:txBody>
          <a:bodyPr/>
          <a:p>
            <a:endParaRPr dirty="0" lang="en-US"/>
          </a:p>
        </p:txBody>
      </p:sp>
      <p:sp>
        <p:nvSpPr>
          <p:cNvPr id="1048588" name="Slide Number Placeholder 3"/>
          <p:cNvSpPr>
            <a:spLocks noGrp="1"/>
          </p:cNvSpPr>
          <p:nvPr>
            <p:ph type="sldNum" sz="quarter" idx="12"/>
          </p:nvPr>
        </p:nvSpPr>
        <p:spPr/>
        <p:txBody>
          <a:bodyPr/>
          <a:p>
            <a:fld id="{B6F15528-21DE-4FAA-801E-634DDDAF4B2B}"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21" name="Title 1"/>
          <p:cNvSpPr>
            <a:spLocks noGrp="1"/>
          </p:cNvSpPr>
          <p:nvPr>
            <p:ph type="title"/>
          </p:nvPr>
        </p:nvSpPr>
        <p:spPr>
          <a:xfrm>
            <a:off x="1676400" y="274638"/>
            <a:ext cx="8534400" cy="1143000"/>
          </a:xfrm>
        </p:spPr>
        <p:txBody>
          <a:bodyPr>
            <a:normAutofit fontScale="90000"/>
          </a:bodyPr>
          <a:p>
            <a:r>
              <a:rPr b="1" dirty="0" lang="en-US"/>
              <a:t>Drive-Reduction Approaches: Push to Satisfying Our Needs </a:t>
            </a:r>
            <a:endParaRPr dirty="0" lang="en-US"/>
          </a:p>
        </p:txBody>
      </p:sp>
      <p:sp>
        <p:nvSpPr>
          <p:cNvPr id="1048622" name="Content Placeholder 2"/>
          <p:cNvSpPr>
            <a:spLocks noGrp="1"/>
          </p:cNvSpPr>
          <p:nvPr>
            <p:ph idx="1"/>
          </p:nvPr>
        </p:nvSpPr>
        <p:spPr>
          <a:xfrm>
            <a:off x="1143000" y="1600200"/>
            <a:ext cx="10820400" cy="5029200"/>
          </a:xfrm>
        </p:spPr>
        <p:txBody>
          <a:bodyPr>
            <a:normAutofit/>
          </a:bodyPr>
          <a:p>
            <a:pPr algn="just">
              <a:lnSpc>
                <a:spcPct val="150000"/>
              </a:lnSpc>
            </a:pPr>
            <a:r>
              <a:rPr dirty="0" sz="2400" i="1" lang="en-US"/>
              <a:t> Primary drives </a:t>
            </a:r>
            <a:r>
              <a:rPr dirty="0" sz="2400" lang="en-US"/>
              <a:t>contrast with secondary drives in which behavior fulfills no obvious biological need.</a:t>
            </a:r>
          </a:p>
          <a:p>
            <a:pPr algn="just">
              <a:lnSpc>
                <a:spcPct val="150000"/>
              </a:lnSpc>
            </a:pPr>
            <a:r>
              <a:rPr dirty="0" sz="2400" lang="en-US"/>
              <a:t> We usually try to satisfy a primary drive by reducing the need underlying it.</a:t>
            </a:r>
          </a:p>
          <a:p>
            <a:pPr algn="just">
              <a:lnSpc>
                <a:spcPct val="150000"/>
              </a:lnSpc>
            </a:pPr>
            <a:r>
              <a:rPr dirty="0" sz="2400" lang="en-US"/>
              <a:t> </a:t>
            </a:r>
            <a:r>
              <a:rPr b="1" dirty="0" sz="2400" lang="en-US"/>
              <a:t>Homeostasis</a:t>
            </a:r>
            <a:r>
              <a:rPr dirty="0" sz="2400" lang="en-US"/>
              <a:t>, the body’s tendency to maintain a steady internal state, underlies primary drives.</a:t>
            </a:r>
          </a:p>
        </p:txBody>
      </p:sp>
      <p:sp>
        <p:nvSpPr>
          <p:cNvPr id="1048623" name="Slide Number Placeholder 3"/>
          <p:cNvSpPr>
            <a:spLocks noGrp="1"/>
          </p:cNvSpPr>
          <p:nvPr>
            <p:ph type="sldNum" sz="quarter" idx="12"/>
          </p:nvPr>
        </p:nvSpPr>
        <p:spPr/>
        <p:txBody>
          <a:bodyPr/>
          <a:p>
            <a:fld id="{B6F15528-21DE-4FAA-801E-634DDDAF4B2B}"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24" name="Title 1"/>
          <p:cNvSpPr>
            <a:spLocks noGrp="1"/>
          </p:cNvSpPr>
          <p:nvPr>
            <p:ph type="title"/>
          </p:nvPr>
        </p:nvSpPr>
        <p:spPr>
          <a:xfrm>
            <a:off x="1981200" y="274638"/>
            <a:ext cx="8229600" cy="563562"/>
          </a:xfrm>
        </p:spPr>
        <p:txBody>
          <a:bodyPr>
            <a:normAutofit fontScale="90000"/>
          </a:bodyPr>
          <a:p>
            <a:r>
              <a:rPr b="1" dirty="0" lang="en-US"/>
              <a:t>Primary drives</a:t>
            </a:r>
          </a:p>
        </p:txBody>
      </p:sp>
      <p:sp>
        <p:nvSpPr>
          <p:cNvPr id="1048625" name="Content Placeholder 2"/>
          <p:cNvSpPr>
            <a:spLocks noGrp="1"/>
          </p:cNvSpPr>
          <p:nvPr>
            <p:ph idx="1"/>
          </p:nvPr>
        </p:nvSpPr>
        <p:spPr>
          <a:xfrm>
            <a:off x="1295400" y="914400"/>
            <a:ext cx="9144000" cy="5715000"/>
          </a:xfrm>
        </p:spPr>
        <p:txBody>
          <a:bodyPr>
            <a:normAutofit/>
          </a:bodyPr>
          <a:p>
            <a:pPr algn="just">
              <a:lnSpc>
                <a:spcPct val="150000"/>
              </a:lnSpc>
            </a:pPr>
            <a:r>
              <a:rPr dirty="0" sz="2400" lang="en-US"/>
              <a:t>Hunger motive</a:t>
            </a:r>
          </a:p>
          <a:p>
            <a:pPr algn="just">
              <a:lnSpc>
                <a:spcPct val="150000"/>
              </a:lnSpc>
            </a:pPr>
            <a:r>
              <a:rPr dirty="0" sz="2400" lang="en-US"/>
              <a:t>Thirst motive</a:t>
            </a:r>
          </a:p>
          <a:p>
            <a:pPr algn="just">
              <a:lnSpc>
                <a:spcPct val="150000"/>
              </a:lnSpc>
            </a:pPr>
            <a:r>
              <a:rPr dirty="0" sz="2400" lang="en-US"/>
              <a:t>Sex motive</a:t>
            </a:r>
          </a:p>
          <a:p>
            <a:pPr algn="just">
              <a:lnSpc>
                <a:spcPct val="150000"/>
              </a:lnSpc>
            </a:pPr>
            <a:r>
              <a:rPr dirty="0" sz="2400" lang="en-US"/>
              <a:t>Temperature motive</a:t>
            </a:r>
          </a:p>
          <a:p>
            <a:pPr algn="just">
              <a:lnSpc>
                <a:spcPct val="150000"/>
              </a:lnSpc>
            </a:pPr>
            <a:r>
              <a:rPr dirty="0" sz="2400" lang="en-US"/>
              <a:t>Excretory motive</a:t>
            </a:r>
          </a:p>
          <a:p>
            <a:pPr algn="just">
              <a:lnSpc>
                <a:spcPct val="150000"/>
              </a:lnSpc>
            </a:pPr>
            <a:r>
              <a:rPr dirty="0" sz="2400" lang="en-US"/>
              <a:t>Sleep and rest motive</a:t>
            </a:r>
          </a:p>
          <a:p>
            <a:pPr algn="just">
              <a:lnSpc>
                <a:spcPct val="150000"/>
              </a:lnSpc>
            </a:pPr>
            <a:r>
              <a:rPr dirty="0" sz="2400" lang="en-US"/>
              <a:t>Activity motive(need for optimal level of stimulation and arousal)</a:t>
            </a:r>
          </a:p>
          <a:p>
            <a:pPr algn="just">
              <a:lnSpc>
                <a:spcPct val="150000"/>
              </a:lnSpc>
            </a:pPr>
            <a:r>
              <a:rPr dirty="0" sz="2400" lang="en-US"/>
              <a:t>Aggressive motive</a:t>
            </a:r>
          </a:p>
          <a:p>
            <a:endParaRPr dirty="0" lang="en-US"/>
          </a:p>
        </p:txBody>
      </p:sp>
      <p:sp>
        <p:nvSpPr>
          <p:cNvPr id="1048626" name="Slide Number Placeholder 3"/>
          <p:cNvSpPr>
            <a:spLocks noGrp="1"/>
          </p:cNvSpPr>
          <p:nvPr>
            <p:ph type="sldNum" sz="quarter" idx="12"/>
          </p:nvPr>
        </p:nvSpPr>
        <p:spPr/>
        <p:txBody>
          <a:bodyPr/>
          <a:p>
            <a:fld id="{B6F15528-21DE-4FAA-801E-634DDDAF4B2B}"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27" name="Title 1"/>
          <p:cNvSpPr>
            <a:spLocks noGrp="1"/>
          </p:cNvSpPr>
          <p:nvPr>
            <p:ph type="title"/>
          </p:nvPr>
        </p:nvSpPr>
        <p:spPr>
          <a:xfrm>
            <a:off x="1981200" y="274638"/>
            <a:ext cx="8229600" cy="563562"/>
          </a:xfrm>
        </p:spPr>
        <p:txBody>
          <a:bodyPr>
            <a:normAutofit fontScale="90000"/>
          </a:bodyPr>
          <a:p>
            <a:r>
              <a:rPr b="1" dirty="0" lang="en-US"/>
              <a:t>Secondary drives</a:t>
            </a:r>
          </a:p>
        </p:txBody>
      </p:sp>
      <p:sp>
        <p:nvSpPr>
          <p:cNvPr id="1048628" name="Content Placeholder 2"/>
          <p:cNvSpPr>
            <a:spLocks noGrp="1"/>
          </p:cNvSpPr>
          <p:nvPr>
            <p:ph idx="1"/>
          </p:nvPr>
        </p:nvSpPr>
        <p:spPr>
          <a:xfrm>
            <a:off x="1371600" y="914400"/>
            <a:ext cx="10591800" cy="5791200"/>
          </a:xfrm>
        </p:spPr>
        <p:txBody>
          <a:bodyPr>
            <a:normAutofit/>
          </a:bodyPr>
          <a:p>
            <a:pPr algn="just">
              <a:lnSpc>
                <a:spcPct val="150000"/>
              </a:lnSpc>
            </a:pPr>
            <a:r>
              <a:rPr dirty="0" sz="2400" lang="en-US"/>
              <a:t>Achievement motive(need to excel)</a:t>
            </a:r>
          </a:p>
          <a:p>
            <a:pPr algn="just">
              <a:lnSpc>
                <a:spcPct val="150000"/>
              </a:lnSpc>
            </a:pPr>
            <a:r>
              <a:rPr dirty="0" sz="2400" lang="en-US"/>
              <a:t>Affiliation motive(need for social bonds)</a:t>
            </a:r>
          </a:p>
          <a:p>
            <a:pPr algn="just">
              <a:lnSpc>
                <a:spcPct val="150000"/>
              </a:lnSpc>
            </a:pPr>
            <a:r>
              <a:rPr dirty="0" sz="2400" lang="en-US"/>
              <a:t>Autonomy motive( need for independence)</a:t>
            </a:r>
          </a:p>
          <a:p>
            <a:pPr algn="just">
              <a:lnSpc>
                <a:spcPct val="150000"/>
              </a:lnSpc>
            </a:pPr>
            <a:r>
              <a:rPr dirty="0" sz="2400" lang="en-US"/>
              <a:t>Nurturance motive(need to nourish and protect others)</a:t>
            </a:r>
          </a:p>
          <a:p>
            <a:pPr algn="just">
              <a:lnSpc>
                <a:spcPct val="150000"/>
              </a:lnSpc>
            </a:pPr>
            <a:r>
              <a:rPr dirty="0" sz="2400" lang="en-US"/>
              <a:t>Dominance motive( need to influence or control others)</a:t>
            </a:r>
          </a:p>
          <a:p>
            <a:pPr algn="just">
              <a:lnSpc>
                <a:spcPct val="150000"/>
              </a:lnSpc>
            </a:pPr>
            <a:r>
              <a:rPr dirty="0" sz="2400" lang="en-US"/>
              <a:t>Exhibition motive( need to make an impression on others)</a:t>
            </a:r>
          </a:p>
          <a:p>
            <a:pPr algn="just">
              <a:lnSpc>
                <a:spcPct val="150000"/>
              </a:lnSpc>
            </a:pPr>
            <a:r>
              <a:rPr dirty="0" sz="2400" lang="en-US"/>
              <a:t>Order motive(need for orderliness, tidiness and organization)</a:t>
            </a:r>
          </a:p>
          <a:p>
            <a:pPr algn="just">
              <a:lnSpc>
                <a:spcPct val="150000"/>
              </a:lnSpc>
            </a:pPr>
            <a:r>
              <a:rPr dirty="0" sz="2400" lang="en-US"/>
              <a:t>Play motive( need for fun, relaxation and amusement)</a:t>
            </a:r>
          </a:p>
          <a:p>
            <a:endParaRPr dirty="0" lang="en-US"/>
          </a:p>
        </p:txBody>
      </p:sp>
      <p:sp>
        <p:nvSpPr>
          <p:cNvPr id="1048629" name="Slide Number Placeholder 3"/>
          <p:cNvSpPr>
            <a:spLocks noGrp="1"/>
          </p:cNvSpPr>
          <p:nvPr>
            <p:ph type="sldNum" sz="quarter" idx="12"/>
          </p:nvPr>
        </p:nvSpPr>
        <p:spPr/>
        <p:txBody>
          <a:bodyPr/>
          <a:p>
            <a:fld id="{B6F15528-21DE-4FAA-801E-634DDDAF4B2B}"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30" name="Title 1"/>
          <p:cNvSpPr>
            <a:spLocks noGrp="1"/>
          </p:cNvSpPr>
          <p:nvPr>
            <p:ph type="title"/>
          </p:nvPr>
        </p:nvSpPr>
        <p:spPr>
          <a:xfrm>
            <a:off x="1981200" y="274638"/>
            <a:ext cx="8229600" cy="487362"/>
          </a:xfrm>
        </p:spPr>
        <p:txBody>
          <a:bodyPr>
            <a:normAutofit fontScale="90000"/>
          </a:bodyPr>
          <a:p>
            <a:r>
              <a:rPr b="1" dirty="0" lang="en-US"/>
              <a:t>Arousal Approaches</a:t>
            </a:r>
            <a:r>
              <a:rPr dirty="0" lang="en-US"/>
              <a:t>:</a:t>
            </a:r>
          </a:p>
        </p:txBody>
      </p:sp>
      <p:sp>
        <p:nvSpPr>
          <p:cNvPr id="1048631" name="Content Placeholder 2"/>
          <p:cNvSpPr>
            <a:spLocks noGrp="1"/>
          </p:cNvSpPr>
          <p:nvPr>
            <p:ph idx="1"/>
          </p:nvPr>
        </p:nvSpPr>
        <p:spPr>
          <a:xfrm>
            <a:off x="1143000" y="914400"/>
            <a:ext cx="10668000" cy="5715000"/>
          </a:xfrm>
        </p:spPr>
        <p:txBody>
          <a:bodyPr>
            <a:normAutofit/>
          </a:bodyPr>
          <a:p>
            <a:pPr algn="just">
              <a:lnSpc>
                <a:spcPct val="150000"/>
              </a:lnSpc>
            </a:pPr>
            <a:r>
              <a:rPr dirty="0" sz="2400" lang="en-US"/>
              <a:t>According to </a:t>
            </a:r>
            <a:r>
              <a:rPr b="1" dirty="0" sz="2400" lang="en-US"/>
              <a:t>arousal approaches to motivation, each person </a:t>
            </a:r>
            <a:r>
              <a:rPr dirty="0" sz="2400" lang="en-US"/>
              <a:t>tries to maintain a certain level of stimulation and activity </a:t>
            </a:r>
          </a:p>
          <a:p>
            <a:pPr algn="just">
              <a:lnSpc>
                <a:spcPct val="150000"/>
              </a:lnSpc>
            </a:pPr>
            <a:r>
              <a:rPr dirty="0" sz="2400" lang="en-US"/>
              <a:t>The belief that we try to maintain certain levels of stimulation and activity increasing or reducing them as necessary</a:t>
            </a:r>
          </a:p>
        </p:txBody>
      </p:sp>
      <p:sp>
        <p:nvSpPr>
          <p:cNvPr id="1048632" name="Slide Number Placeholder 3"/>
          <p:cNvSpPr>
            <a:spLocks noGrp="1"/>
          </p:cNvSpPr>
          <p:nvPr>
            <p:ph type="sldNum" sz="quarter" idx="12"/>
          </p:nvPr>
        </p:nvSpPr>
        <p:spPr/>
        <p:txBody>
          <a:bodyPr/>
          <a:p>
            <a:fld id="{B6F15528-21DE-4FAA-801E-634DDDAF4B2B}"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33" name="Title 1"/>
          <p:cNvSpPr>
            <a:spLocks noGrp="1"/>
          </p:cNvSpPr>
          <p:nvPr>
            <p:ph type="title"/>
          </p:nvPr>
        </p:nvSpPr>
        <p:spPr>
          <a:xfrm>
            <a:off x="1676400" y="274638"/>
            <a:ext cx="8686800" cy="715962"/>
          </a:xfrm>
        </p:spPr>
        <p:txBody>
          <a:bodyPr>
            <a:normAutofit fontScale="90000"/>
          </a:bodyPr>
          <a:p>
            <a:pPr algn="l"/>
            <a:r>
              <a:rPr b="1" dirty="0" lang="en-US"/>
              <a:t>Incentive Approaches: Motivation’s Pull</a:t>
            </a:r>
          </a:p>
        </p:txBody>
      </p:sp>
      <p:sp>
        <p:nvSpPr>
          <p:cNvPr id="1048634" name="Content Placeholder 2"/>
          <p:cNvSpPr>
            <a:spLocks noGrp="1"/>
          </p:cNvSpPr>
          <p:nvPr>
            <p:ph idx="1"/>
          </p:nvPr>
        </p:nvSpPr>
        <p:spPr>
          <a:xfrm>
            <a:off x="1219200" y="990600"/>
            <a:ext cx="10744200" cy="5715000"/>
          </a:xfrm>
        </p:spPr>
        <p:txBody>
          <a:bodyPr>
            <a:normAutofit/>
          </a:bodyPr>
          <a:p>
            <a:pPr algn="just">
              <a:lnSpc>
                <a:spcPct val="150000"/>
              </a:lnSpc>
            </a:pPr>
            <a:r>
              <a:rPr b="1" dirty="0" sz="2400" lang="en-US"/>
              <a:t>Incentive approaches to motivation </a:t>
            </a:r>
            <a:r>
              <a:rPr dirty="0" sz="2400" lang="en-US"/>
              <a:t>theories suggests that motivation stems from the desire to obtain valued external goals, or incentives.</a:t>
            </a:r>
          </a:p>
          <a:p>
            <a:pPr algn="just">
              <a:lnSpc>
                <a:spcPct val="150000"/>
              </a:lnSpc>
            </a:pPr>
            <a:r>
              <a:rPr dirty="0" sz="2400" lang="en-US"/>
              <a:t> In this view, the desirable properties of external stimuli—whether grades, money, affection, food, or sex—account </a:t>
            </a:r>
            <a:r>
              <a:rPr dirty="0" sz="2400" lang="da-DK"/>
              <a:t>for a person’s motivation.</a:t>
            </a:r>
            <a:endParaRPr dirty="0" sz="2400" lang="en-US"/>
          </a:p>
        </p:txBody>
      </p:sp>
      <p:sp>
        <p:nvSpPr>
          <p:cNvPr id="1048635" name="Slide Number Placeholder 3"/>
          <p:cNvSpPr>
            <a:spLocks noGrp="1"/>
          </p:cNvSpPr>
          <p:nvPr>
            <p:ph type="sldNum" sz="quarter" idx="12"/>
          </p:nvPr>
        </p:nvSpPr>
        <p:spPr/>
        <p:txBody>
          <a:bodyPr/>
          <a:p>
            <a:fld id="{B6F15528-21DE-4FAA-801E-634DDDAF4B2B}"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36" name="Title 1"/>
          <p:cNvSpPr>
            <a:spLocks noGrp="1"/>
          </p:cNvSpPr>
          <p:nvPr>
            <p:ph type="title"/>
          </p:nvPr>
        </p:nvSpPr>
        <p:spPr>
          <a:xfrm>
            <a:off x="1143000" y="274638"/>
            <a:ext cx="10972800" cy="487362"/>
          </a:xfrm>
        </p:spPr>
        <p:txBody>
          <a:bodyPr>
            <a:noAutofit/>
          </a:bodyPr>
          <a:p>
            <a:pPr algn="l"/>
            <a:r>
              <a:rPr b="1" dirty="0" sz="3600" lang="en-US"/>
              <a:t>Cognitive Approaches: The Thoughts Behind Motivation</a:t>
            </a:r>
          </a:p>
        </p:txBody>
      </p:sp>
      <p:sp>
        <p:nvSpPr>
          <p:cNvPr id="1048637" name="Content Placeholder 2"/>
          <p:cNvSpPr>
            <a:spLocks noGrp="1"/>
          </p:cNvSpPr>
          <p:nvPr>
            <p:ph idx="1"/>
          </p:nvPr>
        </p:nvSpPr>
        <p:spPr>
          <a:xfrm>
            <a:off x="1143000" y="914400"/>
            <a:ext cx="10744200" cy="5668962"/>
          </a:xfrm>
        </p:spPr>
        <p:txBody>
          <a:bodyPr>
            <a:noAutofit/>
          </a:bodyPr>
          <a:p>
            <a:pPr algn="just">
              <a:lnSpc>
                <a:spcPct val="160000"/>
              </a:lnSpc>
            </a:pPr>
            <a:r>
              <a:rPr dirty="0" sz="2400" lang="en-US"/>
              <a:t> motivation is a product of people’s thoughts, expectations, and goals—their cognitions. E.g. the degree to which people are motivated to study for a test is based on their expectation of how well studying will pay off in terms of a good grade.</a:t>
            </a:r>
            <a:r>
              <a:rPr dirty="0" sz="2400" i="1" lang="en-US"/>
              <a:t> </a:t>
            </a:r>
          </a:p>
          <a:p>
            <a:pPr algn="just">
              <a:lnSpc>
                <a:spcPct val="160000"/>
              </a:lnSpc>
            </a:pPr>
            <a:r>
              <a:rPr b="1" dirty="0" sz="2400" i="1" lang="en-US"/>
              <a:t>Intrinsic</a:t>
            </a:r>
            <a:r>
              <a:rPr dirty="0" sz="2400" i="1" lang="en-US"/>
              <a:t> motivation causes us to participate in an activity for our </a:t>
            </a:r>
            <a:r>
              <a:rPr dirty="0" sz="2400" lang="en-US"/>
              <a:t>own enjoyment rather than for any concrete, tangible reward that it will bring us. In contrast, </a:t>
            </a:r>
            <a:r>
              <a:rPr b="1" dirty="0" sz="2400" i="1" lang="en-US"/>
              <a:t>extrinsic</a:t>
            </a:r>
            <a:r>
              <a:rPr dirty="0" sz="2400" i="1" lang="en-US"/>
              <a:t> motivation causes us to do something for money, a grade, or some </a:t>
            </a:r>
            <a:r>
              <a:rPr dirty="0" sz="2400" lang="en-US"/>
              <a:t>other concrete, tangible reward.</a:t>
            </a:r>
          </a:p>
          <a:p>
            <a:pPr algn="just">
              <a:lnSpc>
                <a:spcPct val="160000"/>
              </a:lnSpc>
            </a:pPr>
            <a:r>
              <a:rPr dirty="0" sz="2400" lang="en-US"/>
              <a:t>Intrinsic motivation is stronger than extrinsic motivation</a:t>
            </a:r>
          </a:p>
        </p:txBody>
      </p:sp>
      <p:sp>
        <p:nvSpPr>
          <p:cNvPr id="1048638" name="Slide Number Placeholder 3"/>
          <p:cNvSpPr>
            <a:spLocks noGrp="1"/>
          </p:cNvSpPr>
          <p:nvPr>
            <p:ph type="sldNum" sz="quarter" idx="12"/>
          </p:nvPr>
        </p:nvSpPr>
        <p:spPr/>
        <p:txBody>
          <a:bodyPr/>
          <a:p>
            <a:fld id="{B6F15528-21DE-4FAA-801E-634DDDAF4B2B}"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39" name="Title 1"/>
          <p:cNvSpPr>
            <a:spLocks noGrp="1"/>
          </p:cNvSpPr>
          <p:nvPr>
            <p:ph type="title"/>
          </p:nvPr>
        </p:nvSpPr>
        <p:spPr>
          <a:xfrm>
            <a:off x="1295400" y="274638"/>
            <a:ext cx="10515600" cy="563562"/>
          </a:xfrm>
        </p:spPr>
        <p:txBody>
          <a:bodyPr>
            <a:noAutofit/>
          </a:bodyPr>
          <a:p>
            <a:pPr algn="l"/>
            <a:r>
              <a:rPr b="1" dirty="0" sz="3600" lang="en-US"/>
              <a:t>Maslow’s Hierarchy: Ordering Motivational Needs</a:t>
            </a:r>
          </a:p>
        </p:txBody>
      </p:sp>
      <p:sp>
        <p:nvSpPr>
          <p:cNvPr id="1048640" name="Content Placeholder 2"/>
          <p:cNvSpPr>
            <a:spLocks noGrp="1"/>
          </p:cNvSpPr>
          <p:nvPr>
            <p:ph idx="1"/>
          </p:nvPr>
        </p:nvSpPr>
        <p:spPr>
          <a:xfrm>
            <a:off x="1295400" y="838200"/>
            <a:ext cx="10744200" cy="5867400"/>
          </a:xfrm>
        </p:spPr>
        <p:txBody>
          <a:bodyPr>
            <a:normAutofit/>
          </a:bodyPr>
          <a:p>
            <a:pPr algn="just"/>
            <a:r>
              <a:rPr dirty="0" sz="2400" lang="en-US"/>
              <a:t>Proposed by Abraham Maslow(1908-1970)</a:t>
            </a:r>
          </a:p>
          <a:p>
            <a:pPr algn="just">
              <a:buNone/>
            </a:pPr>
            <a:r>
              <a:rPr b="1" dirty="0" sz="2400" lang="en-US"/>
              <a:t>Assumptions:</a:t>
            </a:r>
          </a:p>
          <a:p>
            <a:pPr algn="just"/>
            <a:r>
              <a:rPr b="1" dirty="0" sz="2400" lang="en-US"/>
              <a:t>People </a:t>
            </a:r>
            <a:r>
              <a:rPr dirty="0" sz="2400" lang="en-US"/>
              <a:t>are naturally(innately) motivated towards psychological good health</a:t>
            </a:r>
          </a:p>
          <a:p>
            <a:pPr algn="just"/>
            <a:r>
              <a:rPr b="1" dirty="0" sz="2400" lang="en-US"/>
              <a:t>The </a:t>
            </a:r>
            <a:r>
              <a:rPr dirty="0" sz="2400" lang="en-US"/>
              <a:t>peak of personal is self-actualization: the natural predisposition to develop and grow as human beings</a:t>
            </a:r>
          </a:p>
          <a:p>
            <a:pPr algn="just"/>
            <a:r>
              <a:rPr b="1" dirty="0" sz="2400" lang="en-US"/>
              <a:t>Individuals only </a:t>
            </a:r>
            <a:r>
              <a:rPr dirty="0" sz="2400" lang="en-US"/>
              <a:t>reach self actualization after satisfying  other lower order needs in a hierarchy of needs.</a:t>
            </a:r>
          </a:p>
          <a:p>
            <a:pPr algn="just"/>
            <a:r>
              <a:rPr dirty="0" sz="2400" lang="en-US"/>
              <a:t>Individuals become </a:t>
            </a:r>
            <a:r>
              <a:rPr b="1" dirty="0" sz="2400" lang="en-US"/>
              <a:t>prepotent: </a:t>
            </a:r>
            <a:r>
              <a:rPr dirty="0" sz="2400" lang="en-US"/>
              <a:t>minds and actions occupied with the satisfaction of lower(primary) needs all the times as a consequences of deficiency in these lower needs.</a:t>
            </a:r>
          </a:p>
          <a:p>
            <a:pPr algn="just"/>
            <a:r>
              <a:rPr dirty="0" sz="2400" lang="en-US"/>
              <a:t>The lower (primary) needs includes physiological, safety, love and belonging and esteem needs while higher growth needs includes cognitive, aesthetic and self actualization needs.</a:t>
            </a:r>
          </a:p>
          <a:p>
            <a:pPr>
              <a:buNone/>
            </a:pPr>
            <a:endParaRPr dirty="0" lang="en-US"/>
          </a:p>
        </p:txBody>
      </p:sp>
      <p:sp>
        <p:nvSpPr>
          <p:cNvPr id="1048641" name="Slide Number Placeholder 3"/>
          <p:cNvSpPr>
            <a:spLocks noGrp="1"/>
          </p:cNvSpPr>
          <p:nvPr>
            <p:ph type="sldNum" sz="quarter" idx="12"/>
          </p:nvPr>
        </p:nvSpPr>
        <p:spPr/>
        <p:txBody>
          <a:bodyPr/>
          <a:p>
            <a:fld id="{B6F15528-21DE-4FAA-801E-634DDDAF4B2B}"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42" name="Title 1"/>
          <p:cNvSpPr>
            <a:spLocks noGrp="1"/>
          </p:cNvSpPr>
          <p:nvPr>
            <p:ph type="title"/>
          </p:nvPr>
        </p:nvSpPr>
        <p:spPr>
          <a:xfrm>
            <a:off x="1981200" y="274638"/>
            <a:ext cx="8229600" cy="715962"/>
          </a:xfrm>
        </p:spPr>
        <p:txBody>
          <a:bodyPr>
            <a:normAutofit fontScale="90000"/>
          </a:bodyPr>
          <a:p>
            <a:r>
              <a:rPr b="1" dirty="0" lang="en-US"/>
              <a:t>Maslow’s Hierarchy of needs</a:t>
            </a:r>
            <a:endParaRPr dirty="0" lang="en-US"/>
          </a:p>
        </p:txBody>
      </p:sp>
      <p:graphicFrame>
        <p:nvGraphicFramePr>
          <p:cNvPr id="4194304" name="Content Placeholder 3"/>
          <p:cNvGraphicFramePr>
            <a:graphicFrameLocks noGrp="1"/>
          </p:cNvGraphicFramePr>
          <p:nvPr>
            <p:ph idx="1"/>
          </p:nvPr>
        </p:nvGraphicFramePr>
        <p:xfrm>
          <a:off x="1676400" y="990600"/>
          <a:ext cx="9677400" cy="5366438"/>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
        <p:nvSpPr>
          <p:cNvPr id="1048643" name="Slide Number Placeholder 4"/>
          <p:cNvSpPr>
            <a:spLocks noGrp="1"/>
          </p:cNvSpPr>
          <p:nvPr>
            <p:ph type="sldNum" sz="quarter" idx="12"/>
          </p:nvPr>
        </p:nvSpPr>
        <p:spPr/>
        <p:txBody>
          <a:bodyPr/>
          <a:p>
            <a:fld id="{B6F15528-21DE-4FAA-801E-634DDDAF4B2B}"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44" name="Title 1"/>
          <p:cNvSpPr>
            <a:spLocks noGrp="1"/>
          </p:cNvSpPr>
          <p:nvPr>
            <p:ph type="title"/>
          </p:nvPr>
        </p:nvSpPr>
        <p:spPr>
          <a:xfrm>
            <a:off x="1981200" y="274638"/>
            <a:ext cx="8229600" cy="487362"/>
          </a:xfrm>
        </p:spPr>
        <p:txBody>
          <a:bodyPr>
            <a:normAutofit fontScale="90000"/>
          </a:bodyPr>
          <a:p>
            <a:r>
              <a:rPr dirty="0" lang="en-US"/>
              <a:t>Maslow's hierarchy of needs</a:t>
            </a:r>
          </a:p>
        </p:txBody>
      </p:sp>
      <p:sp>
        <p:nvSpPr>
          <p:cNvPr id="1048645" name="Content Placeholder 2"/>
          <p:cNvSpPr>
            <a:spLocks noGrp="1"/>
          </p:cNvSpPr>
          <p:nvPr>
            <p:ph idx="1"/>
          </p:nvPr>
        </p:nvSpPr>
        <p:spPr>
          <a:xfrm>
            <a:off x="1219200" y="838200"/>
            <a:ext cx="10668000" cy="5791200"/>
          </a:xfrm>
        </p:spPr>
        <p:txBody>
          <a:bodyPr>
            <a:normAutofit/>
          </a:bodyPr>
          <a:p>
            <a:pPr algn="just">
              <a:lnSpc>
                <a:spcPct val="150000"/>
              </a:lnSpc>
              <a:buNone/>
            </a:pPr>
            <a:r>
              <a:rPr b="1" dirty="0" sz="2400" lang="en-US"/>
              <a:t>Primary(Deficiency needs)</a:t>
            </a:r>
          </a:p>
          <a:p>
            <a:pPr algn="just" indent="-514350" marL="514350">
              <a:lnSpc>
                <a:spcPct val="150000"/>
              </a:lnSpc>
              <a:buAutoNum type="arabicPeriod"/>
            </a:pPr>
            <a:r>
              <a:rPr b="1" dirty="0" sz="2400" lang="en-US"/>
              <a:t>Physiological needs</a:t>
            </a:r>
            <a:r>
              <a:rPr dirty="0" sz="2400" lang="en-US"/>
              <a:t>: includes food, water, oxygen, temperature regulation, elimination, rest, activity and sex.</a:t>
            </a:r>
          </a:p>
          <a:p>
            <a:pPr algn="just" indent="-514350" marL="514350">
              <a:lnSpc>
                <a:spcPct val="150000"/>
              </a:lnSpc>
              <a:buAutoNum type="arabicPeriod"/>
            </a:pPr>
            <a:r>
              <a:rPr b="1" dirty="0" sz="2400" lang="en-US"/>
              <a:t>Safety needs</a:t>
            </a:r>
            <a:r>
              <a:rPr dirty="0" sz="2400" lang="en-US"/>
              <a:t>: need for potentially dangerous objects or situations at family level and society at large. Includes needs for a stable family, secure home environment, physical and psychological wellness</a:t>
            </a:r>
          </a:p>
        </p:txBody>
      </p:sp>
      <p:sp>
        <p:nvSpPr>
          <p:cNvPr id="1048646" name="Slide Number Placeholder 3"/>
          <p:cNvSpPr>
            <a:spLocks noGrp="1"/>
          </p:cNvSpPr>
          <p:nvPr>
            <p:ph type="sldNum" sz="quarter" idx="12"/>
          </p:nvPr>
        </p:nvSpPr>
        <p:spPr/>
        <p:txBody>
          <a:bodyPr/>
          <a:p>
            <a:fld id="{B6F15528-21DE-4FAA-801E-634DDDAF4B2B}"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47" name="Title 1"/>
          <p:cNvSpPr>
            <a:spLocks noGrp="1"/>
          </p:cNvSpPr>
          <p:nvPr>
            <p:ph type="title"/>
          </p:nvPr>
        </p:nvSpPr>
        <p:spPr>
          <a:xfrm>
            <a:off x="1981200" y="0"/>
            <a:ext cx="8229600" cy="533400"/>
          </a:xfrm>
        </p:spPr>
        <p:txBody>
          <a:bodyPr>
            <a:normAutofit fontScale="90000"/>
          </a:bodyPr>
          <a:p>
            <a:r>
              <a:rPr dirty="0" lang="en-US"/>
              <a:t>Maslow's hierarchy of needs</a:t>
            </a:r>
          </a:p>
        </p:txBody>
      </p:sp>
      <p:sp>
        <p:nvSpPr>
          <p:cNvPr id="1048648" name="Content Placeholder 2"/>
          <p:cNvSpPr>
            <a:spLocks noGrp="1"/>
          </p:cNvSpPr>
          <p:nvPr>
            <p:ph idx="1"/>
          </p:nvPr>
        </p:nvSpPr>
        <p:spPr>
          <a:xfrm>
            <a:off x="1219200" y="685800"/>
            <a:ext cx="10744200" cy="6019800"/>
          </a:xfrm>
        </p:spPr>
        <p:txBody>
          <a:bodyPr>
            <a:normAutofit/>
          </a:bodyPr>
          <a:p>
            <a:pPr algn="just">
              <a:lnSpc>
                <a:spcPct val="150000"/>
              </a:lnSpc>
              <a:buNone/>
            </a:pPr>
            <a:r>
              <a:rPr dirty="0" sz="2400" lang="en-US"/>
              <a:t>3. </a:t>
            </a:r>
            <a:r>
              <a:rPr b="1" dirty="0" sz="2400" lang="en-US"/>
              <a:t>Love and belonging </a:t>
            </a:r>
            <a:r>
              <a:rPr dirty="0" sz="2400" lang="en-US"/>
              <a:t>needs include receiving and giving love, need for affection, trust, acceptance and affiliation- being part of a group(family, friends, work)</a:t>
            </a:r>
          </a:p>
          <a:p>
            <a:pPr algn="just">
              <a:lnSpc>
                <a:spcPct val="150000"/>
              </a:lnSpc>
              <a:buNone/>
            </a:pPr>
            <a:r>
              <a:rPr dirty="0" sz="2400" lang="en-US"/>
              <a:t>4. </a:t>
            </a:r>
            <a:r>
              <a:rPr b="1" dirty="0" sz="2400" lang="en-US"/>
              <a:t>Esteem needs: </a:t>
            </a:r>
            <a:r>
              <a:rPr dirty="0" sz="2400" lang="en-US"/>
              <a:t>concerns how much an individual values himself as a person and it is influenced by the reaction of others to us and comparisons of us with others. Includes the needs for self respect and sense of competence.</a:t>
            </a:r>
            <a:r>
              <a:rPr b="1" dirty="0" sz="2400" lang="en-US"/>
              <a:t> </a:t>
            </a:r>
          </a:p>
          <a:p>
            <a:pPr algn="just">
              <a:lnSpc>
                <a:spcPct val="150000"/>
              </a:lnSpc>
              <a:buNone/>
            </a:pPr>
            <a:r>
              <a:rPr b="1" dirty="0" sz="2400" lang="en-US"/>
              <a:t>Growth needs</a:t>
            </a:r>
          </a:p>
          <a:p>
            <a:pPr algn="just">
              <a:lnSpc>
                <a:spcPct val="150000"/>
              </a:lnSpc>
              <a:buNone/>
            </a:pPr>
            <a:r>
              <a:rPr dirty="0" sz="2400" lang="en-US"/>
              <a:t>5. </a:t>
            </a:r>
            <a:r>
              <a:rPr b="1" dirty="0" sz="2400" lang="en-US"/>
              <a:t>Cognitive needs: </a:t>
            </a:r>
            <a:r>
              <a:rPr dirty="0" sz="2400" lang="en-US"/>
              <a:t>includes need for knowledge and understanding of our lives and environment better, exploration needs for meaning and predictability</a:t>
            </a:r>
          </a:p>
          <a:p>
            <a:pPr algn="just">
              <a:lnSpc>
                <a:spcPct val="150000"/>
              </a:lnSpc>
              <a:buNone/>
            </a:pPr>
            <a:r>
              <a:rPr dirty="0" sz="2400" lang="en-US"/>
              <a:t>6. </a:t>
            </a:r>
            <a:r>
              <a:rPr b="1" dirty="0" sz="2400" lang="en-US"/>
              <a:t>Aesthetic needs: </a:t>
            </a:r>
            <a:r>
              <a:rPr dirty="0" sz="2400" lang="en-US"/>
              <a:t>needs for beauty in art and nature, symmetry , balance and  order.</a:t>
            </a:r>
          </a:p>
          <a:p>
            <a:pPr algn="just">
              <a:lnSpc>
                <a:spcPct val="150000"/>
              </a:lnSpc>
              <a:buNone/>
            </a:pPr>
            <a:endParaRPr dirty="0" sz="2400" lang="en-US"/>
          </a:p>
        </p:txBody>
      </p:sp>
      <p:sp>
        <p:nvSpPr>
          <p:cNvPr id="1048649" name="Slide Number Placeholder 3"/>
          <p:cNvSpPr>
            <a:spLocks noGrp="1"/>
          </p:cNvSpPr>
          <p:nvPr>
            <p:ph type="sldNum" sz="quarter" idx="12"/>
          </p:nvPr>
        </p:nvSpPr>
        <p:spPr/>
        <p:txBody>
          <a:bodyPr/>
          <a:p>
            <a:fld id="{B6F15528-21DE-4FAA-801E-634DDDAF4B2B}"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594" name="Title 1"/>
          <p:cNvSpPr>
            <a:spLocks noGrp="1"/>
          </p:cNvSpPr>
          <p:nvPr>
            <p:ph type="title"/>
          </p:nvPr>
        </p:nvSpPr>
        <p:spPr>
          <a:xfrm>
            <a:off x="1981200" y="274638"/>
            <a:ext cx="8229600" cy="639762"/>
          </a:xfrm>
        </p:spPr>
        <p:txBody>
          <a:bodyPr>
            <a:normAutofit fontScale="90000"/>
          </a:bodyPr>
          <a:p>
            <a:r>
              <a:rPr b="1" dirty="0" lang="en-US"/>
              <a:t>Introduction</a:t>
            </a:r>
          </a:p>
        </p:txBody>
      </p:sp>
      <p:sp>
        <p:nvSpPr>
          <p:cNvPr id="1048595" name="Content Placeholder 2"/>
          <p:cNvSpPr>
            <a:spLocks noGrp="1"/>
          </p:cNvSpPr>
          <p:nvPr>
            <p:ph idx="1"/>
          </p:nvPr>
        </p:nvSpPr>
        <p:spPr>
          <a:xfrm>
            <a:off x="1143000" y="914400"/>
            <a:ext cx="10744200" cy="5715000"/>
          </a:xfrm>
        </p:spPr>
        <p:txBody>
          <a:bodyPr>
            <a:normAutofit/>
          </a:bodyPr>
          <a:p>
            <a:pPr algn="just">
              <a:lnSpc>
                <a:spcPct val="150000"/>
              </a:lnSpc>
            </a:pPr>
            <a:r>
              <a:rPr dirty="0" sz="2400" i="1" lang="en-US"/>
              <a:t>The experience of feeling or emotion</a:t>
            </a:r>
            <a:r>
              <a:rPr dirty="0" sz="2400" lang="en-US"/>
              <a:t> is called affect.</a:t>
            </a:r>
            <a:endParaRPr dirty="0" sz="2400" i="1" lang="en-US"/>
          </a:p>
          <a:p>
            <a:pPr algn="just">
              <a:lnSpc>
                <a:spcPct val="150000"/>
              </a:lnSpc>
            </a:pPr>
            <a:r>
              <a:rPr dirty="0" sz="2400" i="1" lang="en-US"/>
              <a:t> </a:t>
            </a:r>
            <a:r>
              <a:rPr dirty="0" sz="2400" lang="en-US"/>
              <a:t>Affect guides behavior, helps us make decisions, and has a major impact on our mental and physical health. </a:t>
            </a:r>
          </a:p>
          <a:p>
            <a:pPr algn="just">
              <a:lnSpc>
                <a:spcPct val="150000"/>
              </a:lnSpc>
            </a:pPr>
            <a:r>
              <a:rPr dirty="0" sz="2400" lang="en-US"/>
              <a:t>The two fundamental components of affect are </a:t>
            </a:r>
            <a:r>
              <a:rPr dirty="0" sz="2400" i="1" lang="en-US"/>
              <a:t>emotions and motivation </a:t>
            </a:r>
          </a:p>
        </p:txBody>
      </p:sp>
      <p:sp>
        <p:nvSpPr>
          <p:cNvPr id="1048596" name="Slide Number Placeholder 3"/>
          <p:cNvSpPr>
            <a:spLocks noGrp="1"/>
          </p:cNvSpPr>
          <p:nvPr>
            <p:ph type="sldNum" sz="quarter" idx="12"/>
          </p:nvPr>
        </p:nvSpPr>
        <p:spPr/>
        <p:txBody>
          <a:bodyPr/>
          <a:p>
            <a:fld id="{B6F15528-21DE-4FAA-801E-634DDDAF4B2B}"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50" name="Title 1"/>
          <p:cNvSpPr>
            <a:spLocks noGrp="1"/>
          </p:cNvSpPr>
          <p:nvPr>
            <p:ph type="title"/>
          </p:nvPr>
        </p:nvSpPr>
        <p:spPr>
          <a:xfrm>
            <a:off x="1981200" y="136756"/>
            <a:ext cx="8229600" cy="549044"/>
          </a:xfrm>
        </p:spPr>
        <p:txBody>
          <a:bodyPr>
            <a:normAutofit fontScale="90000"/>
          </a:bodyPr>
          <a:p>
            <a:r>
              <a:rPr dirty="0" lang="en-US"/>
              <a:t>Maslow's hierarchy of needs</a:t>
            </a:r>
          </a:p>
        </p:txBody>
      </p:sp>
      <p:sp>
        <p:nvSpPr>
          <p:cNvPr id="1048651" name="Content Placeholder 2"/>
          <p:cNvSpPr>
            <a:spLocks noGrp="1"/>
          </p:cNvSpPr>
          <p:nvPr>
            <p:ph idx="1"/>
          </p:nvPr>
        </p:nvSpPr>
        <p:spPr>
          <a:xfrm>
            <a:off x="1219200" y="685800"/>
            <a:ext cx="10744200" cy="6019800"/>
          </a:xfrm>
        </p:spPr>
        <p:txBody>
          <a:bodyPr>
            <a:normAutofit/>
          </a:bodyPr>
          <a:p>
            <a:pPr>
              <a:lnSpc>
                <a:spcPct val="150000"/>
              </a:lnSpc>
              <a:buNone/>
            </a:pPr>
            <a:r>
              <a:rPr dirty="0" sz="2400" lang="en-US"/>
              <a:t>7. </a:t>
            </a:r>
            <a:r>
              <a:rPr b="1" dirty="0" sz="2400" lang="en-US"/>
              <a:t>Self actualization: </a:t>
            </a:r>
            <a:r>
              <a:rPr dirty="0" sz="2400" lang="en-US"/>
              <a:t>This is the epitome of personal growth. It is the desire to become everything that one is capable of becoming; it is available to all who strive for it.</a:t>
            </a:r>
          </a:p>
          <a:p>
            <a:pPr>
              <a:lnSpc>
                <a:spcPct val="150000"/>
              </a:lnSpc>
            </a:pPr>
            <a:r>
              <a:rPr dirty="0" sz="2400" lang="en-US"/>
              <a:t>Self actualizing persons;</a:t>
            </a:r>
          </a:p>
          <a:p>
            <a:pPr>
              <a:lnSpc>
                <a:spcPct val="150000"/>
              </a:lnSpc>
              <a:buFont typeface="Wingdings" pitchFamily="2" charset="2"/>
              <a:buChar char="ü"/>
            </a:pPr>
            <a:r>
              <a:rPr dirty="0" sz="2400" lang="en-US"/>
              <a:t>Hold high values</a:t>
            </a:r>
          </a:p>
          <a:p>
            <a:pPr>
              <a:lnSpc>
                <a:spcPct val="150000"/>
              </a:lnSpc>
              <a:buFont typeface="Wingdings" pitchFamily="2" charset="2"/>
              <a:buChar char="ü"/>
            </a:pPr>
            <a:r>
              <a:rPr dirty="0" sz="2400" lang="en-US"/>
              <a:t>Are self sufficient</a:t>
            </a:r>
          </a:p>
          <a:p>
            <a:pPr>
              <a:lnSpc>
                <a:spcPct val="150000"/>
              </a:lnSpc>
              <a:buFont typeface="Wingdings" pitchFamily="2" charset="2"/>
              <a:buChar char="ü"/>
            </a:pPr>
            <a:r>
              <a:rPr dirty="0" sz="2400" lang="en-US"/>
              <a:t>Are at ease with who they are</a:t>
            </a:r>
          </a:p>
          <a:p>
            <a:pPr>
              <a:lnSpc>
                <a:spcPct val="150000"/>
              </a:lnSpc>
              <a:buFont typeface="Wingdings" pitchFamily="2" charset="2"/>
              <a:buChar char="ü"/>
            </a:pPr>
            <a:r>
              <a:rPr dirty="0" sz="2400" lang="en-US"/>
              <a:t>Enjoy simplicity in life</a:t>
            </a:r>
          </a:p>
          <a:p>
            <a:pPr>
              <a:lnSpc>
                <a:spcPct val="150000"/>
              </a:lnSpc>
              <a:buFont typeface="Wingdings" pitchFamily="2" charset="2"/>
              <a:buChar char="ü"/>
            </a:pPr>
            <a:r>
              <a:rPr dirty="0" sz="2400" lang="en-US"/>
              <a:t>Has richness and complexity in character</a:t>
            </a:r>
          </a:p>
        </p:txBody>
      </p:sp>
      <p:sp>
        <p:nvSpPr>
          <p:cNvPr id="1048652" name="Slide Number Placeholder 3"/>
          <p:cNvSpPr>
            <a:spLocks noGrp="1"/>
          </p:cNvSpPr>
          <p:nvPr>
            <p:ph type="sldNum" sz="quarter" idx="12"/>
          </p:nvPr>
        </p:nvSpPr>
        <p:spPr/>
        <p:txBody>
          <a:bodyPr/>
          <a:p>
            <a:fld id="{B6F15528-21DE-4FAA-801E-634DDDAF4B2B}"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53" name="Title 1"/>
          <p:cNvSpPr>
            <a:spLocks noGrp="1"/>
          </p:cNvSpPr>
          <p:nvPr>
            <p:ph type="title"/>
          </p:nvPr>
        </p:nvSpPr>
        <p:spPr>
          <a:xfrm>
            <a:off x="1981200" y="274638"/>
            <a:ext cx="8229600" cy="563562"/>
          </a:xfrm>
        </p:spPr>
        <p:txBody>
          <a:bodyPr>
            <a:normAutofit fontScale="90000"/>
          </a:bodyPr>
          <a:p>
            <a:pPr algn="l"/>
            <a:r>
              <a:rPr b="1" dirty="0" lang="en-US"/>
              <a:t>The motivation of hunger and eating</a:t>
            </a:r>
          </a:p>
        </p:txBody>
      </p:sp>
      <p:sp>
        <p:nvSpPr>
          <p:cNvPr id="1048654" name="Content Placeholder 2"/>
          <p:cNvSpPr>
            <a:spLocks noGrp="1"/>
          </p:cNvSpPr>
          <p:nvPr>
            <p:ph idx="1"/>
          </p:nvPr>
        </p:nvSpPr>
        <p:spPr>
          <a:xfrm>
            <a:off x="1295400" y="838200"/>
            <a:ext cx="10668000" cy="5867400"/>
          </a:xfrm>
        </p:spPr>
        <p:txBody>
          <a:bodyPr>
            <a:normAutofit/>
          </a:bodyPr>
          <a:p>
            <a:pPr algn="just">
              <a:lnSpc>
                <a:spcPct val="150000"/>
              </a:lnSpc>
            </a:pPr>
            <a:r>
              <a:rPr dirty="0" sz="2400" lang="en-US"/>
              <a:t>Factors that regulate eating behavior</a:t>
            </a:r>
          </a:p>
          <a:p>
            <a:pPr algn="just" indent="-514350" marL="514350">
              <a:lnSpc>
                <a:spcPct val="150000"/>
              </a:lnSpc>
              <a:buAutoNum type="arabicPeriod"/>
            </a:pPr>
            <a:r>
              <a:rPr b="1" dirty="0" sz="2400" lang="en-US"/>
              <a:t>Biological factors</a:t>
            </a:r>
          </a:p>
          <a:p>
            <a:pPr algn="just" indent="-514350" marL="514350">
              <a:lnSpc>
                <a:spcPct val="150000"/>
              </a:lnSpc>
            </a:pPr>
            <a:r>
              <a:rPr b="1" dirty="0" sz="2400" lang="en-US"/>
              <a:t>Brain regulation</a:t>
            </a:r>
            <a:r>
              <a:rPr dirty="0" sz="2400" lang="en-US"/>
              <a:t>: the experience of hunger is controlled by neural circuits in the brain that initiate eating when food is needed and a </a:t>
            </a:r>
            <a:r>
              <a:rPr b="1" dirty="0" sz="2400" lang="en-US"/>
              <a:t>satiety</a:t>
            </a:r>
            <a:r>
              <a:rPr dirty="0" sz="2400" lang="en-US"/>
              <a:t> system that stops eating when enough food has been consumed.</a:t>
            </a:r>
          </a:p>
          <a:p>
            <a:pPr algn="just" indent="-514350" marL="514350">
              <a:lnSpc>
                <a:spcPct val="150000"/>
              </a:lnSpc>
            </a:pPr>
            <a:r>
              <a:rPr b="1" dirty="0" sz="2400" lang="en-US"/>
              <a:t>Glucose and digestive regulation</a:t>
            </a:r>
            <a:r>
              <a:rPr dirty="0" sz="2400" lang="en-US"/>
              <a:t>: hunger is regulated by the rise and fall of blood glucose levels: glucostats in the liver send signals to the hypothalamus.</a:t>
            </a:r>
          </a:p>
          <a:p>
            <a:pPr algn="just" indent="-514350" marL="514350">
              <a:lnSpc>
                <a:spcPct val="150000"/>
              </a:lnSpc>
            </a:pPr>
            <a:endParaRPr dirty="0" sz="2400" lang="en-US"/>
          </a:p>
          <a:p>
            <a:pPr indent="-514350" marL="514350">
              <a:buFont typeface="Wingdings" pitchFamily="2" charset="2"/>
              <a:buChar char="Ø"/>
            </a:pPr>
            <a:endParaRPr dirty="0" lang="en-US"/>
          </a:p>
        </p:txBody>
      </p:sp>
      <p:sp>
        <p:nvSpPr>
          <p:cNvPr id="1048655" name="Slide Number Placeholder 3"/>
          <p:cNvSpPr>
            <a:spLocks noGrp="1"/>
          </p:cNvSpPr>
          <p:nvPr>
            <p:ph type="sldNum" sz="quarter" idx="12"/>
          </p:nvPr>
        </p:nvSpPr>
        <p:spPr/>
        <p:txBody>
          <a:bodyPr/>
          <a:p>
            <a:fld id="{B6F15528-21DE-4FAA-801E-634DDDAF4B2B}"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56" name="Title 1"/>
          <p:cNvSpPr>
            <a:spLocks noGrp="1"/>
          </p:cNvSpPr>
          <p:nvPr>
            <p:ph type="title"/>
          </p:nvPr>
        </p:nvSpPr>
        <p:spPr>
          <a:xfrm>
            <a:off x="1981200" y="274638"/>
            <a:ext cx="8229600" cy="639762"/>
          </a:xfrm>
        </p:spPr>
        <p:txBody>
          <a:bodyPr>
            <a:normAutofit fontScale="90000"/>
          </a:bodyPr>
          <a:p>
            <a:r>
              <a:rPr b="1" dirty="0" lang="en-US"/>
              <a:t>The motivation of hunger and eating</a:t>
            </a:r>
            <a:endParaRPr dirty="0" lang="en-US"/>
          </a:p>
        </p:txBody>
      </p:sp>
      <p:sp>
        <p:nvSpPr>
          <p:cNvPr id="1048657" name="Content Placeholder 2"/>
          <p:cNvSpPr>
            <a:spLocks noGrp="1"/>
          </p:cNvSpPr>
          <p:nvPr>
            <p:ph idx="1"/>
          </p:nvPr>
        </p:nvSpPr>
        <p:spPr>
          <a:xfrm>
            <a:off x="1295400" y="914400"/>
            <a:ext cx="10591800" cy="5715000"/>
          </a:xfrm>
        </p:spPr>
        <p:txBody>
          <a:bodyPr/>
          <a:p>
            <a:pPr algn="just" indent="-514350" marL="514350">
              <a:lnSpc>
                <a:spcPct val="150000"/>
              </a:lnSpc>
            </a:pPr>
            <a:r>
              <a:rPr b="1" dirty="0" sz="2400" lang="en-US"/>
              <a:t>Hormonal regulation</a:t>
            </a:r>
            <a:r>
              <a:rPr dirty="0" sz="2400" lang="en-US"/>
              <a:t>: </a:t>
            </a:r>
          </a:p>
          <a:p>
            <a:pPr algn="just" indent="-514350" marL="514350">
              <a:lnSpc>
                <a:spcPct val="150000"/>
              </a:lnSpc>
              <a:buFont typeface="Wingdings" pitchFamily="2" charset="2"/>
              <a:buChar char="Ø"/>
            </a:pPr>
            <a:r>
              <a:rPr dirty="0" sz="2400" lang="en-US"/>
              <a:t>insulin secretion play a role in the modulation of hunger.</a:t>
            </a:r>
          </a:p>
          <a:p>
            <a:pPr algn="just" indent="-514350" marL="514350">
              <a:lnSpc>
                <a:spcPct val="150000"/>
              </a:lnSpc>
              <a:buFont typeface="Wingdings" pitchFamily="2" charset="2"/>
              <a:buChar char="Ø"/>
            </a:pPr>
            <a:r>
              <a:rPr b="1" dirty="0" sz="2400" lang="en-US"/>
              <a:t>Leptin</a:t>
            </a:r>
            <a:r>
              <a:rPr dirty="0" sz="2400" lang="en-US"/>
              <a:t>, a hormone produced by fat cells also regulates hunger. When</a:t>
            </a:r>
            <a:r>
              <a:rPr b="1" dirty="0" sz="2400" lang="en-US"/>
              <a:t> leptin </a:t>
            </a:r>
            <a:r>
              <a:rPr dirty="0" sz="2400" lang="en-US"/>
              <a:t>levels are high, the propensity to feel hungry diminishes.</a:t>
            </a:r>
          </a:p>
        </p:txBody>
      </p:sp>
      <p:sp>
        <p:nvSpPr>
          <p:cNvPr id="1048658" name="Slide Number Placeholder 3"/>
          <p:cNvSpPr>
            <a:spLocks noGrp="1"/>
          </p:cNvSpPr>
          <p:nvPr>
            <p:ph type="sldNum" sz="quarter" idx="12"/>
          </p:nvPr>
        </p:nvSpPr>
        <p:spPr/>
        <p:txBody>
          <a:bodyPr/>
          <a:p>
            <a:fld id="{B6F15528-21DE-4FAA-801E-634DDDAF4B2B}"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59" name="Title 1"/>
          <p:cNvSpPr>
            <a:spLocks noGrp="1"/>
          </p:cNvSpPr>
          <p:nvPr>
            <p:ph type="title"/>
          </p:nvPr>
        </p:nvSpPr>
        <p:spPr>
          <a:xfrm>
            <a:off x="1981200" y="274638"/>
            <a:ext cx="8229600" cy="563562"/>
          </a:xfrm>
        </p:spPr>
        <p:txBody>
          <a:bodyPr>
            <a:normAutofit fontScale="90000"/>
          </a:bodyPr>
          <a:p>
            <a:r>
              <a:rPr b="1" dirty="0" lang="en-US"/>
              <a:t>The motivation of hunger and eating</a:t>
            </a:r>
            <a:endParaRPr dirty="0" lang="en-US"/>
          </a:p>
        </p:txBody>
      </p:sp>
      <p:sp>
        <p:nvSpPr>
          <p:cNvPr id="1048660" name="Content Placeholder 2"/>
          <p:cNvSpPr>
            <a:spLocks noGrp="1"/>
          </p:cNvSpPr>
          <p:nvPr>
            <p:ph idx="1"/>
          </p:nvPr>
        </p:nvSpPr>
        <p:spPr>
          <a:xfrm>
            <a:off x="1143000" y="990600"/>
            <a:ext cx="10820400" cy="5638800"/>
          </a:xfrm>
        </p:spPr>
        <p:txBody>
          <a:bodyPr>
            <a:normAutofit/>
          </a:bodyPr>
          <a:p>
            <a:pPr algn="just">
              <a:lnSpc>
                <a:spcPct val="150000"/>
              </a:lnSpc>
              <a:buNone/>
            </a:pPr>
            <a:r>
              <a:rPr dirty="0" sz="2400" lang="en-US"/>
              <a:t>2. </a:t>
            </a:r>
            <a:r>
              <a:rPr b="1" dirty="0" sz="2400" lang="en-US"/>
              <a:t>Psychological and environmental factors</a:t>
            </a:r>
          </a:p>
          <a:p>
            <a:pPr algn="just">
              <a:lnSpc>
                <a:spcPct val="150000"/>
              </a:lnSpc>
            </a:pPr>
            <a:r>
              <a:rPr b="1" dirty="0" sz="2400" lang="en-US"/>
              <a:t>Learning</a:t>
            </a:r>
            <a:r>
              <a:rPr dirty="0" sz="2400" lang="en-US"/>
              <a:t> plays a considerable role in determining what we eat, when we eat and how much we eat. This explains why people generally prefer familiar foods.</a:t>
            </a:r>
          </a:p>
          <a:p>
            <a:pPr algn="just">
              <a:lnSpc>
                <a:spcPct val="150000"/>
              </a:lnSpc>
            </a:pPr>
            <a:r>
              <a:rPr b="1" dirty="0" sz="2400" lang="en-US"/>
              <a:t>Environmental cues </a:t>
            </a:r>
            <a:r>
              <a:rPr dirty="0" sz="2400" lang="en-US"/>
              <a:t>like sight of delicious –looking food, sensitive odors from the kitchen</a:t>
            </a:r>
          </a:p>
          <a:p>
            <a:pPr algn="just">
              <a:lnSpc>
                <a:spcPct val="150000"/>
              </a:lnSpc>
            </a:pPr>
            <a:r>
              <a:rPr b="1" dirty="0" sz="2400" lang="en-US"/>
              <a:t>Stress</a:t>
            </a:r>
            <a:r>
              <a:rPr dirty="0" sz="2400" lang="en-US"/>
              <a:t> leads to heightened physiological arousal and is linked to overeating.</a:t>
            </a:r>
          </a:p>
          <a:p>
            <a:pPr>
              <a:buNone/>
            </a:pPr>
            <a:endParaRPr dirty="0" lang="en-US"/>
          </a:p>
        </p:txBody>
      </p:sp>
      <p:sp>
        <p:nvSpPr>
          <p:cNvPr id="1048661" name="Slide Number Placeholder 3"/>
          <p:cNvSpPr>
            <a:spLocks noGrp="1"/>
          </p:cNvSpPr>
          <p:nvPr>
            <p:ph type="sldNum" sz="quarter" idx="12"/>
          </p:nvPr>
        </p:nvSpPr>
        <p:spPr/>
        <p:txBody>
          <a:bodyPr/>
          <a:p>
            <a:fld id="{B6F15528-21DE-4FAA-801E-634DDDAF4B2B}"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62" name="Title 1"/>
          <p:cNvSpPr>
            <a:spLocks noGrp="1"/>
          </p:cNvSpPr>
          <p:nvPr>
            <p:ph type="title"/>
          </p:nvPr>
        </p:nvSpPr>
        <p:spPr>
          <a:xfrm>
            <a:off x="1981200" y="274638"/>
            <a:ext cx="8229600" cy="715962"/>
          </a:xfrm>
        </p:spPr>
        <p:txBody>
          <a:bodyPr>
            <a:normAutofit fontScale="90000"/>
          </a:bodyPr>
          <a:p>
            <a:r>
              <a:rPr b="1" dirty="0" lang="en-US"/>
              <a:t>Sexual motivation and behavior</a:t>
            </a:r>
          </a:p>
        </p:txBody>
      </p:sp>
      <p:sp>
        <p:nvSpPr>
          <p:cNvPr id="1048663" name="Content Placeholder 2"/>
          <p:cNvSpPr>
            <a:spLocks noGrp="1"/>
          </p:cNvSpPr>
          <p:nvPr>
            <p:ph idx="1"/>
          </p:nvPr>
        </p:nvSpPr>
        <p:spPr>
          <a:xfrm>
            <a:off x="1219200" y="990600"/>
            <a:ext cx="10668000" cy="5715000"/>
          </a:xfrm>
        </p:spPr>
        <p:txBody>
          <a:bodyPr>
            <a:normAutofit/>
          </a:bodyPr>
          <a:p>
            <a:pPr algn="just">
              <a:lnSpc>
                <a:spcPct val="150000"/>
              </a:lnSpc>
            </a:pPr>
            <a:r>
              <a:rPr dirty="0" sz="2400" lang="en-US"/>
              <a:t>There is intense interest in sex that makes it an important factor that influences human behavior</a:t>
            </a:r>
          </a:p>
          <a:p>
            <a:pPr algn="just">
              <a:lnSpc>
                <a:spcPct val="150000"/>
              </a:lnSpc>
            </a:pPr>
            <a:r>
              <a:rPr dirty="0" sz="2400" lang="en-US"/>
              <a:t>Consider the constant jokes, novels, magazines, movies and adverts saturated with sexual activity and innuendo</a:t>
            </a:r>
          </a:p>
          <a:p>
            <a:pPr algn="just">
              <a:lnSpc>
                <a:spcPct val="150000"/>
              </a:lnSpc>
            </a:pPr>
            <a:r>
              <a:rPr dirty="0" sz="2400" lang="en-US"/>
              <a:t>Males think about sex more than women. 54% of men reported thinking about sex every day as opposed to 19% of women(</a:t>
            </a:r>
            <a:r>
              <a:rPr dirty="0" sz="2400" lang="en-US" err="1"/>
              <a:t>Baumeister</a:t>
            </a:r>
            <a:r>
              <a:rPr dirty="0" sz="2400" lang="en-US"/>
              <a:t> &amp; </a:t>
            </a:r>
            <a:r>
              <a:rPr dirty="0" sz="2400" lang="en-US" err="1"/>
              <a:t>Stillman</a:t>
            </a:r>
            <a:r>
              <a:rPr dirty="0" sz="2400" lang="en-US"/>
              <a:t>, 2006).</a:t>
            </a:r>
          </a:p>
        </p:txBody>
      </p:sp>
      <p:sp>
        <p:nvSpPr>
          <p:cNvPr id="1048664" name="Slide Number Placeholder 3"/>
          <p:cNvSpPr>
            <a:spLocks noGrp="1"/>
          </p:cNvSpPr>
          <p:nvPr>
            <p:ph type="sldNum" sz="quarter" idx="12"/>
          </p:nvPr>
        </p:nvSpPr>
        <p:spPr/>
        <p:txBody>
          <a:bodyPr/>
          <a:p>
            <a:fld id="{B6F15528-21DE-4FAA-801E-634DDDAF4B2B}"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65" name="Title 1"/>
          <p:cNvSpPr>
            <a:spLocks noGrp="1"/>
          </p:cNvSpPr>
          <p:nvPr>
            <p:ph type="title"/>
          </p:nvPr>
        </p:nvSpPr>
        <p:spPr>
          <a:xfrm>
            <a:off x="1981200" y="274638"/>
            <a:ext cx="8229600" cy="563562"/>
          </a:xfrm>
        </p:spPr>
        <p:txBody>
          <a:bodyPr>
            <a:normAutofit fontScale="90000"/>
          </a:bodyPr>
          <a:p>
            <a:r>
              <a:rPr b="1" dirty="0" lang="en-US"/>
              <a:t>What influences sexual motivation?</a:t>
            </a:r>
          </a:p>
        </p:txBody>
      </p:sp>
      <p:sp>
        <p:nvSpPr>
          <p:cNvPr id="1048666" name="Content Placeholder 2"/>
          <p:cNvSpPr>
            <a:spLocks noGrp="1"/>
          </p:cNvSpPr>
          <p:nvPr>
            <p:ph idx="1"/>
          </p:nvPr>
        </p:nvSpPr>
        <p:spPr>
          <a:xfrm>
            <a:off x="1219200" y="838200"/>
            <a:ext cx="10820400" cy="5867400"/>
          </a:xfrm>
        </p:spPr>
        <p:txBody>
          <a:bodyPr>
            <a:normAutofit/>
          </a:bodyPr>
          <a:p>
            <a:pPr algn="just">
              <a:lnSpc>
                <a:spcPct val="150000"/>
              </a:lnSpc>
              <a:buNone/>
            </a:pPr>
            <a:r>
              <a:rPr dirty="0" sz="2400" lang="en-US"/>
              <a:t>1. Evolutionary explanation</a:t>
            </a:r>
          </a:p>
          <a:p>
            <a:pPr algn="just">
              <a:lnSpc>
                <a:spcPct val="150000"/>
              </a:lnSpc>
            </a:pPr>
            <a:r>
              <a:rPr b="1" dirty="0" sz="2400" lang="en-US"/>
              <a:t>Parental investment theory </a:t>
            </a:r>
            <a:r>
              <a:rPr dirty="0" sz="2400" lang="en-US"/>
              <a:t>suggest that species mating behavior depends on what each sex has to invest in terms of time, energy, survival risk , to produce and nurture offspring.</a:t>
            </a:r>
          </a:p>
          <a:p>
            <a:pPr algn="just">
              <a:lnSpc>
                <a:spcPct val="150000"/>
              </a:lnSpc>
            </a:pPr>
            <a:r>
              <a:rPr dirty="0" sz="2400" lang="en-US"/>
              <a:t>In males, reproduction involves </a:t>
            </a:r>
            <a:r>
              <a:rPr b="1" dirty="0" sz="2400" lang="en-US"/>
              <a:t>minimal</a:t>
            </a:r>
            <a:r>
              <a:rPr dirty="0" sz="2400" lang="en-US"/>
              <a:t> </a:t>
            </a:r>
            <a:r>
              <a:rPr b="1" dirty="0" sz="2400" lang="en-US"/>
              <a:t>investment</a:t>
            </a:r>
            <a:r>
              <a:rPr dirty="0" sz="2400" lang="en-US"/>
              <a:t> therefore they maximize reproduction success by seeking more sexual partners with high reproductive potential. This is reflected by more interest in </a:t>
            </a:r>
            <a:r>
              <a:rPr b="1" dirty="0" sz="2400" lang="en-US"/>
              <a:t>uncommitted sex</a:t>
            </a:r>
            <a:r>
              <a:rPr dirty="0" sz="2400" lang="en-US"/>
              <a:t>, </a:t>
            </a:r>
            <a:r>
              <a:rPr b="1" dirty="0" sz="2400" lang="en-US"/>
              <a:t>greater</a:t>
            </a:r>
            <a:r>
              <a:rPr dirty="0" sz="2400" lang="en-US"/>
              <a:t> number of </a:t>
            </a:r>
            <a:r>
              <a:rPr b="1" dirty="0" sz="2400" lang="en-US"/>
              <a:t>sexual partners </a:t>
            </a:r>
            <a:r>
              <a:rPr dirty="0" sz="2400" lang="en-US"/>
              <a:t>over lifetime, look for youth and attractiveness in partners</a:t>
            </a:r>
          </a:p>
          <a:p>
            <a:endParaRPr dirty="0" lang="en-US"/>
          </a:p>
        </p:txBody>
      </p:sp>
      <p:sp>
        <p:nvSpPr>
          <p:cNvPr id="1048667" name="Slide Number Placeholder 3"/>
          <p:cNvSpPr>
            <a:spLocks noGrp="1"/>
          </p:cNvSpPr>
          <p:nvPr>
            <p:ph type="sldNum" sz="quarter" idx="12"/>
          </p:nvPr>
        </p:nvSpPr>
        <p:spPr/>
        <p:txBody>
          <a:bodyPr/>
          <a:p>
            <a:fld id="{B6F15528-21DE-4FAA-801E-634DDDAF4B2B}"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68" name="Title 1"/>
          <p:cNvSpPr>
            <a:spLocks noGrp="1"/>
          </p:cNvSpPr>
          <p:nvPr>
            <p:ph type="title"/>
          </p:nvPr>
        </p:nvSpPr>
        <p:spPr>
          <a:xfrm>
            <a:off x="1981200" y="274638"/>
            <a:ext cx="8229600" cy="487362"/>
          </a:xfrm>
        </p:spPr>
        <p:txBody>
          <a:bodyPr>
            <a:normAutofit fontScale="90000"/>
          </a:bodyPr>
          <a:p>
            <a:r>
              <a:rPr b="1" dirty="0" lang="en-US"/>
              <a:t>What influences sexual motivation?</a:t>
            </a:r>
            <a:endParaRPr dirty="0" lang="en-US"/>
          </a:p>
        </p:txBody>
      </p:sp>
      <p:sp>
        <p:nvSpPr>
          <p:cNvPr id="1048669" name="Content Placeholder 2"/>
          <p:cNvSpPr>
            <a:spLocks noGrp="1"/>
          </p:cNvSpPr>
          <p:nvPr>
            <p:ph idx="1"/>
          </p:nvPr>
        </p:nvSpPr>
        <p:spPr>
          <a:xfrm>
            <a:off x="1295400" y="838200"/>
            <a:ext cx="10744200" cy="5791200"/>
          </a:xfrm>
        </p:spPr>
        <p:txBody>
          <a:bodyPr>
            <a:normAutofit/>
          </a:bodyPr>
          <a:p>
            <a:pPr algn="just">
              <a:lnSpc>
                <a:spcPct val="150000"/>
              </a:lnSpc>
              <a:buNone/>
            </a:pPr>
            <a:r>
              <a:rPr b="1" dirty="0" sz="2400" lang="en-US"/>
              <a:t>Evolutionary explanation continued</a:t>
            </a:r>
          </a:p>
          <a:p>
            <a:pPr algn="just">
              <a:lnSpc>
                <a:spcPct val="150000"/>
              </a:lnSpc>
            </a:pPr>
            <a:r>
              <a:rPr dirty="0" sz="2400" lang="en-US"/>
              <a:t>In females, reproduction involves </a:t>
            </a:r>
            <a:r>
              <a:rPr b="1" dirty="0" sz="2400" lang="en-US"/>
              <a:t>substantial investment</a:t>
            </a:r>
            <a:r>
              <a:rPr dirty="0" sz="2400" lang="en-US"/>
              <a:t> of time, energy and risk therefore they maximize reproductive success by seeking partners willing to invest material resources in the offspring. </a:t>
            </a:r>
          </a:p>
          <a:p>
            <a:pPr algn="just">
              <a:lnSpc>
                <a:spcPct val="150000"/>
              </a:lnSpc>
            </a:pPr>
            <a:r>
              <a:rPr dirty="0" sz="2400" lang="en-US"/>
              <a:t>This is reflected in behaviors like less interest in uncommitted sex, small number of sexual partners in a lifetime, look for income, status and ambition in partners</a:t>
            </a:r>
          </a:p>
          <a:p>
            <a:pPr>
              <a:buNone/>
            </a:pPr>
            <a:endParaRPr dirty="0" lang="en-US"/>
          </a:p>
        </p:txBody>
      </p:sp>
      <p:sp>
        <p:nvSpPr>
          <p:cNvPr id="1048670" name="Slide Number Placeholder 3"/>
          <p:cNvSpPr>
            <a:spLocks noGrp="1"/>
          </p:cNvSpPr>
          <p:nvPr>
            <p:ph type="sldNum" sz="quarter" idx="12"/>
          </p:nvPr>
        </p:nvSpPr>
        <p:spPr/>
        <p:txBody>
          <a:bodyPr/>
          <a:p>
            <a:fld id="{B6F15528-21DE-4FAA-801E-634DDDAF4B2B}"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71" name="Title 1"/>
          <p:cNvSpPr>
            <a:spLocks noGrp="1"/>
          </p:cNvSpPr>
          <p:nvPr>
            <p:ph type="title"/>
          </p:nvPr>
        </p:nvSpPr>
        <p:spPr>
          <a:xfrm>
            <a:off x="1981200" y="274638"/>
            <a:ext cx="8229600" cy="639762"/>
          </a:xfrm>
        </p:spPr>
        <p:txBody>
          <a:bodyPr>
            <a:normAutofit fontScale="90000"/>
          </a:bodyPr>
          <a:p>
            <a:r>
              <a:rPr b="1" dirty="0" lang="en-US"/>
              <a:t>What influences sexual motivation?</a:t>
            </a:r>
            <a:endParaRPr dirty="0" lang="en-US"/>
          </a:p>
        </p:txBody>
      </p:sp>
      <p:sp>
        <p:nvSpPr>
          <p:cNvPr id="1048672" name="Content Placeholder 2"/>
          <p:cNvSpPr>
            <a:spLocks noGrp="1"/>
          </p:cNvSpPr>
          <p:nvPr>
            <p:ph idx="1"/>
          </p:nvPr>
        </p:nvSpPr>
        <p:spPr>
          <a:xfrm>
            <a:off x="1219200" y="990600"/>
            <a:ext cx="10820400" cy="5638800"/>
          </a:xfrm>
        </p:spPr>
        <p:txBody>
          <a:bodyPr/>
          <a:p>
            <a:pPr algn="just">
              <a:lnSpc>
                <a:spcPct val="150000"/>
              </a:lnSpc>
            </a:pPr>
            <a:r>
              <a:rPr b="1" dirty="0" sz="2400" lang="en-US"/>
              <a:t>Evolutionary explanation continued</a:t>
            </a:r>
          </a:p>
          <a:p>
            <a:pPr algn="just">
              <a:lnSpc>
                <a:spcPct val="150000"/>
              </a:lnSpc>
            </a:pPr>
            <a:r>
              <a:rPr dirty="0" sz="2400" lang="en-US"/>
              <a:t>Males of many species worry about paternal uncertainty therefore feel threatened by sexual infidelity which drives their jealousy</a:t>
            </a:r>
          </a:p>
          <a:p>
            <a:pPr algn="just">
              <a:lnSpc>
                <a:spcPct val="150000"/>
              </a:lnSpc>
            </a:pPr>
            <a:r>
              <a:rPr dirty="0" sz="2400" lang="en-US"/>
              <a:t>In contrast females worry less about sexual infidelity and more about emotional infidelity(emotional commitment, material resources)</a:t>
            </a:r>
          </a:p>
        </p:txBody>
      </p:sp>
      <p:sp>
        <p:nvSpPr>
          <p:cNvPr id="1048673" name="Slide Number Placeholder 3"/>
          <p:cNvSpPr>
            <a:spLocks noGrp="1"/>
          </p:cNvSpPr>
          <p:nvPr>
            <p:ph type="sldNum" sz="quarter" idx="12"/>
          </p:nvPr>
        </p:nvSpPr>
        <p:spPr/>
        <p:txBody>
          <a:bodyPr/>
          <a:p>
            <a:fld id="{B6F15528-21DE-4FAA-801E-634DDDAF4B2B}"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74" name="Title 1"/>
          <p:cNvSpPr>
            <a:spLocks noGrp="1"/>
          </p:cNvSpPr>
          <p:nvPr>
            <p:ph type="title"/>
          </p:nvPr>
        </p:nvSpPr>
        <p:spPr>
          <a:xfrm>
            <a:off x="1981200" y="274638"/>
            <a:ext cx="8229600" cy="639762"/>
          </a:xfrm>
        </p:spPr>
        <p:txBody>
          <a:bodyPr>
            <a:normAutofit fontScale="90000"/>
          </a:bodyPr>
          <a:p>
            <a:r>
              <a:rPr b="1" dirty="0" lang="en-US"/>
              <a:t>What influences sexual motivation?</a:t>
            </a:r>
            <a:endParaRPr dirty="0" lang="en-US"/>
          </a:p>
        </p:txBody>
      </p:sp>
      <p:sp>
        <p:nvSpPr>
          <p:cNvPr id="1048675" name="Content Placeholder 2"/>
          <p:cNvSpPr>
            <a:spLocks noGrp="1"/>
          </p:cNvSpPr>
          <p:nvPr>
            <p:ph idx="1"/>
          </p:nvPr>
        </p:nvSpPr>
        <p:spPr>
          <a:xfrm>
            <a:off x="1219200" y="990600"/>
            <a:ext cx="10744200" cy="5715000"/>
          </a:xfrm>
        </p:spPr>
        <p:txBody>
          <a:bodyPr>
            <a:normAutofit/>
          </a:bodyPr>
          <a:p>
            <a:pPr algn="just">
              <a:lnSpc>
                <a:spcPct val="150000"/>
              </a:lnSpc>
              <a:buNone/>
            </a:pPr>
            <a:r>
              <a:rPr b="1" dirty="0" sz="2400" lang="en-US"/>
              <a:t>2. Biological influence</a:t>
            </a:r>
          </a:p>
          <a:p>
            <a:pPr algn="just">
              <a:lnSpc>
                <a:spcPct val="150000"/>
              </a:lnSpc>
            </a:pPr>
            <a:r>
              <a:rPr dirty="0" sz="2400" lang="en-US"/>
              <a:t>The </a:t>
            </a:r>
            <a:r>
              <a:rPr b="1" dirty="0" sz="2400" lang="en-US"/>
              <a:t>hypothalamus</a:t>
            </a:r>
            <a:r>
              <a:rPr dirty="0" sz="2400" lang="en-US"/>
              <a:t>  activates motivation and sexual behavior. </a:t>
            </a:r>
          </a:p>
          <a:p>
            <a:pPr algn="just">
              <a:lnSpc>
                <a:spcPct val="150000"/>
              </a:lnSpc>
            </a:pPr>
            <a:r>
              <a:rPr b="1" dirty="0" sz="2400" lang="en-US"/>
              <a:t>Hormones:</a:t>
            </a:r>
          </a:p>
          <a:p>
            <a:pPr algn="just">
              <a:lnSpc>
                <a:spcPct val="150000"/>
              </a:lnSpc>
              <a:buFont typeface="Wingdings" pitchFamily="2" charset="2"/>
              <a:buChar char="Ø"/>
            </a:pPr>
            <a:r>
              <a:rPr dirty="0" sz="2400" lang="en-US"/>
              <a:t>Androgens produce secondary sex characteristics and because their level is constant, male sexual behavior can occur at any time</a:t>
            </a:r>
          </a:p>
          <a:p>
            <a:pPr algn="just">
              <a:lnSpc>
                <a:spcPct val="150000"/>
              </a:lnSpc>
              <a:buFont typeface="Wingdings" pitchFamily="2" charset="2"/>
              <a:buChar char="Ø"/>
            </a:pPr>
            <a:r>
              <a:rPr dirty="0" sz="2400" lang="en-US"/>
              <a:t>Female sexual hormones follow a cyclic pattern causing some variations in female sexual behavior.</a:t>
            </a:r>
          </a:p>
        </p:txBody>
      </p:sp>
      <p:sp>
        <p:nvSpPr>
          <p:cNvPr id="1048676" name="Slide Number Placeholder 3"/>
          <p:cNvSpPr>
            <a:spLocks noGrp="1"/>
          </p:cNvSpPr>
          <p:nvPr>
            <p:ph type="sldNum" sz="quarter" idx="12"/>
          </p:nvPr>
        </p:nvSpPr>
        <p:spPr/>
        <p:txBody>
          <a:bodyPr/>
          <a:p>
            <a:fld id="{B6F15528-21DE-4FAA-801E-634DDDAF4B2B}" type="slidenum">
              <a:rPr lang="en-US" smtClean="0"/>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77" name="Title 1"/>
          <p:cNvSpPr>
            <a:spLocks noGrp="1"/>
          </p:cNvSpPr>
          <p:nvPr>
            <p:ph type="title"/>
          </p:nvPr>
        </p:nvSpPr>
        <p:spPr>
          <a:xfrm>
            <a:off x="1981200" y="274638"/>
            <a:ext cx="8229600" cy="563562"/>
          </a:xfrm>
        </p:spPr>
        <p:txBody>
          <a:bodyPr>
            <a:normAutofit fontScale="90000"/>
          </a:bodyPr>
          <a:p>
            <a:r>
              <a:rPr b="1" dirty="0" lang="en-US"/>
              <a:t>What influences sexual motivation?</a:t>
            </a:r>
            <a:endParaRPr dirty="0" lang="en-US"/>
          </a:p>
        </p:txBody>
      </p:sp>
      <p:sp>
        <p:nvSpPr>
          <p:cNvPr id="1048678" name="Content Placeholder 2"/>
          <p:cNvSpPr>
            <a:spLocks noGrp="1"/>
          </p:cNvSpPr>
          <p:nvPr>
            <p:ph idx="1"/>
          </p:nvPr>
        </p:nvSpPr>
        <p:spPr>
          <a:xfrm>
            <a:off x="1219200" y="914400"/>
            <a:ext cx="10668000" cy="5715000"/>
          </a:xfrm>
        </p:spPr>
        <p:txBody>
          <a:bodyPr>
            <a:normAutofit/>
          </a:bodyPr>
          <a:p>
            <a:pPr algn="just">
              <a:lnSpc>
                <a:spcPct val="150000"/>
              </a:lnSpc>
              <a:buNone/>
            </a:pPr>
            <a:r>
              <a:rPr b="1" dirty="0" sz="2400" lang="en-US"/>
              <a:t>3. Environmental and psychological influence</a:t>
            </a:r>
          </a:p>
          <a:p>
            <a:pPr algn="just">
              <a:lnSpc>
                <a:spcPct val="150000"/>
              </a:lnSpc>
            </a:pPr>
            <a:r>
              <a:rPr dirty="0" sz="2400" lang="en-US"/>
              <a:t>External stimuli  like erotic photos, romantic, fantasies and variety play a role in arousing sexual motive</a:t>
            </a:r>
          </a:p>
          <a:p>
            <a:pPr algn="just">
              <a:lnSpc>
                <a:spcPct val="150000"/>
              </a:lnSpc>
            </a:pPr>
            <a:r>
              <a:rPr dirty="0" sz="2400" lang="en-US"/>
              <a:t>Learning for example prior association with perfumes or music can evoke sexual motive or through observational learning.</a:t>
            </a:r>
          </a:p>
          <a:p>
            <a:pPr algn="just">
              <a:lnSpc>
                <a:spcPct val="150000"/>
              </a:lnSpc>
            </a:pPr>
            <a:r>
              <a:rPr dirty="0" sz="2400" lang="en-US"/>
              <a:t>Emotions like stress, anxiety, depression cause sympathetic arousal as opposed to parasympathetic outflow which mediates sexual arousal.</a:t>
            </a:r>
          </a:p>
          <a:p>
            <a:pPr>
              <a:buNone/>
            </a:pPr>
            <a:endParaRPr dirty="0" lang="en-US"/>
          </a:p>
        </p:txBody>
      </p:sp>
      <p:sp>
        <p:nvSpPr>
          <p:cNvPr id="1048679" name="Slide Number Placeholder 3"/>
          <p:cNvSpPr>
            <a:spLocks noGrp="1"/>
          </p:cNvSpPr>
          <p:nvPr>
            <p:ph type="sldNum" sz="quarter" idx="12"/>
          </p:nvPr>
        </p:nvSpPr>
        <p:spPr/>
        <p:txBody>
          <a:bodyPr/>
          <a:p>
            <a:fld id="{B6F15528-21DE-4FAA-801E-634DDDAF4B2B}"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597" name="Title 1"/>
          <p:cNvSpPr>
            <a:spLocks noGrp="1"/>
          </p:cNvSpPr>
          <p:nvPr>
            <p:ph type="title"/>
          </p:nvPr>
        </p:nvSpPr>
        <p:spPr>
          <a:xfrm>
            <a:off x="1981200" y="274638"/>
            <a:ext cx="8229600" cy="563562"/>
          </a:xfrm>
        </p:spPr>
        <p:txBody>
          <a:bodyPr>
            <a:normAutofit fontScale="90000"/>
          </a:bodyPr>
          <a:p>
            <a:r>
              <a:rPr b="1" dirty="0" lang="en-US"/>
              <a:t>Introduction</a:t>
            </a:r>
            <a:endParaRPr dirty="0" lang="en-US"/>
          </a:p>
        </p:txBody>
      </p:sp>
      <p:sp>
        <p:nvSpPr>
          <p:cNvPr id="1048598" name="Content Placeholder 2"/>
          <p:cNvSpPr>
            <a:spLocks noGrp="1"/>
          </p:cNvSpPr>
          <p:nvPr>
            <p:ph idx="1"/>
          </p:nvPr>
        </p:nvSpPr>
        <p:spPr>
          <a:xfrm>
            <a:off x="1219200" y="914400"/>
            <a:ext cx="10515600" cy="5715000"/>
          </a:xfrm>
        </p:spPr>
        <p:txBody>
          <a:bodyPr>
            <a:normAutofit/>
          </a:bodyPr>
          <a:p>
            <a:pPr algn="just">
              <a:lnSpc>
                <a:spcPct val="150000"/>
              </a:lnSpc>
            </a:pPr>
            <a:r>
              <a:rPr dirty="0" sz="2400" lang="en-US"/>
              <a:t>In contrast to cognitive processes that are calm, collected, and frequently rational, emotions and motivations </a:t>
            </a:r>
            <a:r>
              <a:rPr b="1" dirty="0" sz="2400" lang="en-US"/>
              <a:t>involve arousal</a:t>
            </a:r>
            <a:r>
              <a:rPr dirty="0" sz="2400" lang="en-US"/>
              <a:t>, or </a:t>
            </a:r>
            <a:r>
              <a:rPr dirty="0" sz="2400" i="1" lang="en-US"/>
              <a:t>our experiences of the bodily responses created by the sympathetic division of the autonomic nervous system (ANS).</a:t>
            </a:r>
          </a:p>
          <a:p>
            <a:pPr algn="just">
              <a:lnSpc>
                <a:spcPct val="150000"/>
              </a:lnSpc>
            </a:pPr>
            <a:r>
              <a:rPr dirty="0" sz="2400" i="1" lang="en-US"/>
              <a:t> Because they involve arousal, emotions and motivations are “ hot—they “charge, “ drive, or “ move our behavior.</a:t>
            </a:r>
          </a:p>
        </p:txBody>
      </p:sp>
      <p:sp>
        <p:nvSpPr>
          <p:cNvPr id="1048599" name="Slide Number Placeholder 3"/>
          <p:cNvSpPr>
            <a:spLocks noGrp="1"/>
          </p:cNvSpPr>
          <p:nvPr>
            <p:ph type="sldNum" sz="quarter" idx="12"/>
          </p:nvPr>
        </p:nvSpPr>
        <p:spPr/>
        <p:txBody>
          <a:bodyPr/>
          <a:p>
            <a:fld id="{B6F15528-21DE-4FAA-801E-634DDDAF4B2B}"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80" name="Title 1"/>
          <p:cNvSpPr>
            <a:spLocks noGrp="1"/>
          </p:cNvSpPr>
          <p:nvPr>
            <p:ph type="title"/>
          </p:nvPr>
        </p:nvSpPr>
        <p:spPr>
          <a:xfrm>
            <a:off x="1828800" y="274638"/>
            <a:ext cx="8686800" cy="639762"/>
          </a:xfrm>
        </p:spPr>
        <p:txBody>
          <a:bodyPr>
            <a:normAutofit fontScale="90000"/>
          </a:bodyPr>
          <a:p>
            <a:pPr algn="l"/>
            <a:r>
              <a:rPr b="1" dirty="0" sz="3600" lang="en-US"/>
              <a:t>The Need for Achievement: Striving for Success</a:t>
            </a:r>
          </a:p>
        </p:txBody>
      </p:sp>
      <p:sp>
        <p:nvSpPr>
          <p:cNvPr id="1048681" name="Content Placeholder 2"/>
          <p:cNvSpPr>
            <a:spLocks noGrp="1"/>
          </p:cNvSpPr>
          <p:nvPr>
            <p:ph idx="1"/>
          </p:nvPr>
        </p:nvSpPr>
        <p:spPr>
          <a:xfrm>
            <a:off x="1295400" y="990600"/>
            <a:ext cx="10668000" cy="5638800"/>
          </a:xfrm>
        </p:spPr>
        <p:txBody>
          <a:bodyPr>
            <a:normAutofit/>
          </a:bodyPr>
          <a:p>
            <a:pPr algn="just">
              <a:lnSpc>
                <a:spcPct val="150000"/>
              </a:lnSpc>
            </a:pPr>
            <a:r>
              <a:rPr dirty="0" sz="2400" lang="en-US"/>
              <a:t>The </a:t>
            </a:r>
            <a:r>
              <a:rPr b="1" dirty="0" sz="2400" lang="en-US"/>
              <a:t>need for achievement is a stable, learned characteristic in which a person </a:t>
            </a:r>
            <a:r>
              <a:rPr dirty="0" sz="2400" lang="en-US"/>
              <a:t>obtains satisfaction by striving for and attaining a level of excellence</a:t>
            </a:r>
          </a:p>
          <a:p>
            <a:pPr algn="just">
              <a:lnSpc>
                <a:spcPct val="150000"/>
              </a:lnSpc>
            </a:pPr>
            <a:r>
              <a:rPr dirty="0" sz="2400" lang="en-US"/>
              <a:t>People with a high need for achievement seek out situations in which they can compete against some standard—such as grades, money, or winning a game— and prove themselves successful</a:t>
            </a:r>
          </a:p>
          <a:p>
            <a:pPr algn="just">
              <a:lnSpc>
                <a:spcPct val="150000"/>
              </a:lnSpc>
            </a:pPr>
            <a:r>
              <a:rPr dirty="0" sz="2400" lang="en-US"/>
              <a:t>In contrast, people with low achievement motivation tend to be motivated primarily by a </a:t>
            </a:r>
            <a:r>
              <a:rPr b="1" dirty="0" sz="2400" lang="en-US"/>
              <a:t>desire to avoid failure.</a:t>
            </a:r>
            <a:r>
              <a:rPr dirty="0" sz="2400" lang="en-US"/>
              <a:t> As a result, they seek out easy tasks so they are sure to avoid failure, or they seek out very difficult tasks for which failure has no negative implications because almost anyone would fail at them</a:t>
            </a:r>
          </a:p>
        </p:txBody>
      </p:sp>
      <p:sp>
        <p:nvSpPr>
          <p:cNvPr id="1048682" name="Slide Number Placeholder 3"/>
          <p:cNvSpPr>
            <a:spLocks noGrp="1"/>
          </p:cNvSpPr>
          <p:nvPr>
            <p:ph type="sldNum" sz="quarter" idx="12"/>
          </p:nvPr>
        </p:nvSpPr>
        <p:spPr/>
        <p:txBody>
          <a:bodyPr/>
          <a:p>
            <a:fld id="{B6F15528-21DE-4FAA-801E-634DDDAF4B2B}" type="slidenum">
              <a:rPr lang="en-US" smtClean="0"/>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83" name="Title 1"/>
          <p:cNvSpPr>
            <a:spLocks noGrp="1"/>
          </p:cNvSpPr>
          <p:nvPr>
            <p:ph type="title"/>
          </p:nvPr>
        </p:nvSpPr>
        <p:spPr>
          <a:xfrm>
            <a:off x="1524000" y="274638"/>
            <a:ext cx="9144000" cy="639762"/>
          </a:xfrm>
        </p:spPr>
        <p:txBody>
          <a:bodyPr>
            <a:noAutofit/>
          </a:bodyPr>
          <a:p>
            <a:pPr algn="l"/>
            <a:r>
              <a:rPr b="1" dirty="0" sz="3600" lang="en-US"/>
              <a:t>The Need for Affiliation: Striving for Friendship</a:t>
            </a:r>
          </a:p>
        </p:txBody>
      </p:sp>
      <p:sp>
        <p:nvSpPr>
          <p:cNvPr id="1048684" name="Content Placeholder 2"/>
          <p:cNvSpPr>
            <a:spLocks noGrp="1"/>
          </p:cNvSpPr>
          <p:nvPr>
            <p:ph idx="1"/>
          </p:nvPr>
        </p:nvSpPr>
        <p:spPr>
          <a:xfrm>
            <a:off x="1143000" y="990600"/>
            <a:ext cx="10820400" cy="5715000"/>
          </a:xfrm>
        </p:spPr>
        <p:txBody>
          <a:bodyPr>
            <a:normAutofit/>
          </a:bodyPr>
          <a:p>
            <a:pPr algn="just">
              <a:lnSpc>
                <a:spcPct val="150000"/>
              </a:lnSpc>
            </a:pPr>
            <a:r>
              <a:rPr dirty="0" sz="2400" lang="en-US"/>
              <a:t>most people have a </a:t>
            </a:r>
            <a:r>
              <a:rPr b="1" dirty="0" sz="2400" lang="en-US"/>
              <a:t>need for affiliation, an interest in </a:t>
            </a:r>
            <a:r>
              <a:rPr dirty="0" sz="2400" lang="en-US"/>
              <a:t>establishing and maintaining relationships with other people. </a:t>
            </a:r>
          </a:p>
          <a:p>
            <a:pPr algn="just">
              <a:lnSpc>
                <a:spcPct val="150000"/>
              </a:lnSpc>
            </a:pPr>
            <a:r>
              <a:rPr dirty="0" sz="2400" lang="en-US"/>
              <a:t>People who have higher affiliation needs are particularly sensitive to relationships with others. They desire to be with their friends more of the time and alone less often, compared with people who are lower in the need for affiliation</a:t>
            </a:r>
          </a:p>
        </p:txBody>
      </p:sp>
      <p:sp>
        <p:nvSpPr>
          <p:cNvPr id="1048685" name="Slide Number Placeholder 3"/>
          <p:cNvSpPr>
            <a:spLocks noGrp="1"/>
          </p:cNvSpPr>
          <p:nvPr>
            <p:ph type="sldNum" sz="quarter" idx="12"/>
          </p:nvPr>
        </p:nvSpPr>
        <p:spPr/>
        <p:txBody>
          <a:bodyPr/>
          <a:p>
            <a:fld id="{B6F15528-21DE-4FAA-801E-634DDDAF4B2B}" type="slidenum">
              <a:rPr lang="en-US" smtClean="0"/>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86" name="Title 1"/>
          <p:cNvSpPr>
            <a:spLocks noGrp="1"/>
          </p:cNvSpPr>
          <p:nvPr>
            <p:ph type="title"/>
          </p:nvPr>
        </p:nvSpPr>
        <p:spPr>
          <a:xfrm>
            <a:off x="1524000" y="274638"/>
            <a:ext cx="9144000" cy="563562"/>
          </a:xfrm>
        </p:spPr>
        <p:txBody>
          <a:bodyPr>
            <a:noAutofit/>
          </a:bodyPr>
          <a:p>
            <a:pPr algn="l"/>
            <a:r>
              <a:rPr b="1" dirty="0" sz="3200" lang="en-US"/>
              <a:t>The Need for Power: Striving for Impact on Others</a:t>
            </a:r>
          </a:p>
        </p:txBody>
      </p:sp>
      <p:sp>
        <p:nvSpPr>
          <p:cNvPr id="1048687" name="Content Placeholder 2"/>
          <p:cNvSpPr>
            <a:spLocks noGrp="1"/>
          </p:cNvSpPr>
          <p:nvPr>
            <p:ph idx="1"/>
          </p:nvPr>
        </p:nvSpPr>
        <p:spPr>
          <a:xfrm>
            <a:off x="1295400" y="914400"/>
            <a:ext cx="10668000" cy="5791200"/>
          </a:xfrm>
        </p:spPr>
        <p:txBody>
          <a:bodyPr>
            <a:normAutofit/>
          </a:bodyPr>
          <a:p>
            <a:pPr algn="just">
              <a:lnSpc>
                <a:spcPct val="150000"/>
              </a:lnSpc>
            </a:pPr>
            <a:r>
              <a:rPr dirty="0" sz="2400" lang="en-US"/>
              <a:t>The </a:t>
            </a:r>
            <a:r>
              <a:rPr b="1" dirty="0" sz="2400" lang="en-US"/>
              <a:t>need for power, a tendency </a:t>
            </a:r>
            <a:r>
              <a:rPr dirty="0" sz="2400" lang="en-US"/>
              <a:t>to seek impact, control, or influence over others and to be seen as a powerful individual, is an additional type of motivation</a:t>
            </a:r>
          </a:p>
          <a:p>
            <a:pPr algn="just">
              <a:lnSpc>
                <a:spcPct val="150000"/>
              </a:lnSpc>
            </a:pPr>
            <a:r>
              <a:rPr dirty="0" sz="2400" lang="en-US"/>
              <a:t>people with strong needs for power are more apt to belong to organizations and seek office than are those low in the need for power. They also tend to work in professions in which their power needs may be fulfilled</a:t>
            </a:r>
          </a:p>
        </p:txBody>
      </p:sp>
      <p:sp>
        <p:nvSpPr>
          <p:cNvPr id="1048688" name="Slide Number Placeholder 3"/>
          <p:cNvSpPr>
            <a:spLocks noGrp="1"/>
          </p:cNvSpPr>
          <p:nvPr>
            <p:ph type="sldNum" sz="quarter" idx="12"/>
          </p:nvPr>
        </p:nvSpPr>
        <p:spPr/>
        <p:txBody>
          <a:bodyPr/>
          <a:p>
            <a:fld id="{B6F15528-21DE-4FAA-801E-634DDDAF4B2B}" type="slidenum">
              <a:rPr lang="en-US" smtClean="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89" name="Title 1"/>
          <p:cNvSpPr>
            <a:spLocks noGrp="1"/>
          </p:cNvSpPr>
          <p:nvPr>
            <p:ph type="ctrTitle"/>
          </p:nvPr>
        </p:nvSpPr>
        <p:spPr/>
        <p:txBody>
          <a:bodyPr/>
          <a:p>
            <a:r>
              <a:rPr dirty="0" lang="en-US"/>
              <a:t>Emotional experience</a:t>
            </a:r>
          </a:p>
        </p:txBody>
      </p:sp>
      <p:sp>
        <p:nvSpPr>
          <p:cNvPr id="1048690" name="Subtitle 2"/>
          <p:cNvSpPr>
            <a:spLocks noGrp="1"/>
          </p:cNvSpPr>
          <p:nvPr>
            <p:ph type="subTitle" idx="1"/>
          </p:nvPr>
        </p:nvSpPr>
        <p:spPr/>
        <p:txBody>
          <a:bodyPr/>
          <a:p>
            <a:endParaRPr dirty="0" lang="en-US"/>
          </a:p>
        </p:txBody>
      </p:sp>
      <p:sp>
        <p:nvSpPr>
          <p:cNvPr id="1048691" name="Slide Number Placeholder 3"/>
          <p:cNvSpPr>
            <a:spLocks noGrp="1"/>
          </p:cNvSpPr>
          <p:nvPr>
            <p:ph type="sldNum" sz="quarter" idx="12"/>
          </p:nvPr>
        </p:nvSpPr>
        <p:spPr/>
        <p:txBody>
          <a:bodyPr/>
          <a:p>
            <a:fld id="{B6F15528-21DE-4FAA-801E-634DDDAF4B2B}" type="slidenum">
              <a:rPr lang="en-US" smtClean="0"/>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92" name="Title 1"/>
          <p:cNvSpPr>
            <a:spLocks noGrp="1"/>
          </p:cNvSpPr>
          <p:nvPr>
            <p:ph type="title"/>
          </p:nvPr>
        </p:nvSpPr>
        <p:spPr>
          <a:xfrm>
            <a:off x="1981200" y="274638"/>
            <a:ext cx="8229600" cy="715962"/>
          </a:xfrm>
        </p:spPr>
        <p:txBody>
          <a:bodyPr>
            <a:normAutofit fontScale="90000"/>
          </a:bodyPr>
          <a:p>
            <a:r>
              <a:rPr b="1" dirty="0" lang="en-US"/>
              <a:t>Definition</a:t>
            </a:r>
          </a:p>
        </p:txBody>
      </p:sp>
      <p:sp>
        <p:nvSpPr>
          <p:cNvPr id="1048693" name="Content Placeholder 2"/>
          <p:cNvSpPr>
            <a:spLocks noGrp="1"/>
          </p:cNvSpPr>
          <p:nvPr>
            <p:ph idx="1"/>
          </p:nvPr>
        </p:nvSpPr>
        <p:spPr>
          <a:xfrm>
            <a:off x="1371600" y="990600"/>
            <a:ext cx="10515600" cy="5638800"/>
          </a:xfrm>
        </p:spPr>
        <p:txBody>
          <a:bodyPr>
            <a:normAutofit/>
          </a:bodyPr>
          <a:p>
            <a:pPr algn="just">
              <a:lnSpc>
                <a:spcPct val="150000"/>
              </a:lnSpc>
            </a:pPr>
            <a:r>
              <a:rPr dirty="0" sz="2400" lang="en-US"/>
              <a:t>An emotion is a subjective conscious experience accompanied by bodily arousal and characteristic overt expression</a:t>
            </a:r>
          </a:p>
          <a:p>
            <a:pPr algn="just">
              <a:lnSpc>
                <a:spcPct val="150000"/>
              </a:lnSpc>
            </a:pPr>
            <a:r>
              <a:rPr dirty="0" sz="2400" lang="en-US"/>
              <a:t>Emotions include cognitive, physiological and behavioral components</a:t>
            </a:r>
          </a:p>
        </p:txBody>
      </p:sp>
      <p:sp>
        <p:nvSpPr>
          <p:cNvPr id="1048694" name="Slide Number Placeholder 3"/>
          <p:cNvSpPr>
            <a:spLocks noGrp="1"/>
          </p:cNvSpPr>
          <p:nvPr>
            <p:ph type="sldNum" sz="quarter" idx="12"/>
          </p:nvPr>
        </p:nvSpPr>
        <p:spPr/>
        <p:txBody>
          <a:bodyPr/>
          <a:p>
            <a:fld id="{B6F15528-21DE-4FAA-801E-634DDDAF4B2B}" type="slidenum">
              <a:rPr lang="en-US" smtClean="0"/>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95" name="Title 1"/>
          <p:cNvSpPr>
            <a:spLocks noGrp="1"/>
          </p:cNvSpPr>
          <p:nvPr>
            <p:ph type="title"/>
          </p:nvPr>
        </p:nvSpPr>
        <p:spPr>
          <a:xfrm>
            <a:off x="1981200" y="274638"/>
            <a:ext cx="8229600" cy="563562"/>
          </a:xfrm>
        </p:spPr>
        <p:txBody>
          <a:bodyPr>
            <a:normAutofit fontScale="90000"/>
          </a:bodyPr>
          <a:p>
            <a:r>
              <a:rPr b="1" dirty="0" lang="en-US"/>
              <a:t>Functions of emotions</a:t>
            </a:r>
          </a:p>
        </p:txBody>
      </p:sp>
      <p:sp>
        <p:nvSpPr>
          <p:cNvPr id="1048696" name="Content Placeholder 2"/>
          <p:cNvSpPr>
            <a:spLocks noGrp="1"/>
          </p:cNvSpPr>
          <p:nvPr>
            <p:ph idx="1"/>
          </p:nvPr>
        </p:nvSpPr>
        <p:spPr>
          <a:xfrm>
            <a:off x="1143000" y="914400"/>
            <a:ext cx="10820400" cy="5715000"/>
          </a:xfrm>
        </p:spPr>
        <p:txBody>
          <a:bodyPr>
            <a:normAutofit/>
          </a:bodyPr>
          <a:p>
            <a:pPr algn="just">
              <a:lnSpc>
                <a:spcPct val="150000"/>
              </a:lnSpc>
            </a:pPr>
            <a:r>
              <a:rPr b="1" dirty="0" sz="2400" lang="en-US"/>
              <a:t>Preparing us for action </a:t>
            </a:r>
            <a:r>
              <a:rPr dirty="0" sz="2400" lang="en-US"/>
              <a:t>. Emotions act as a link between events in our environment and our responses. For example, the activation of the “fight-or-flight” response.</a:t>
            </a:r>
          </a:p>
          <a:p>
            <a:pPr algn="just">
              <a:lnSpc>
                <a:spcPct val="150000"/>
              </a:lnSpc>
            </a:pPr>
            <a:r>
              <a:rPr b="1" dirty="0" sz="2400" lang="en-US"/>
              <a:t>Shaping our future behavior </a:t>
            </a:r>
            <a:r>
              <a:rPr dirty="0" sz="2400" lang="en-US"/>
              <a:t>. For instance, your emotional response to unpleasant events teaches you to avoid similar circumstances in the future.</a:t>
            </a:r>
          </a:p>
          <a:p>
            <a:pPr algn="just">
              <a:lnSpc>
                <a:spcPct val="150000"/>
              </a:lnSpc>
            </a:pPr>
            <a:r>
              <a:rPr b="1" dirty="0" sz="2400" lang="en-US"/>
              <a:t>Helping us interact more effectively with others </a:t>
            </a:r>
            <a:r>
              <a:rPr dirty="0" sz="2400" lang="en-US"/>
              <a:t>. We often communicate the emotions we experience through our verbal and nonverbal behaviors, making our emotions obvious to observers. </a:t>
            </a:r>
          </a:p>
        </p:txBody>
      </p:sp>
      <p:sp>
        <p:nvSpPr>
          <p:cNvPr id="1048697" name="Slide Number Placeholder 3"/>
          <p:cNvSpPr>
            <a:spLocks noGrp="1"/>
          </p:cNvSpPr>
          <p:nvPr>
            <p:ph type="sldNum" sz="quarter" idx="12"/>
          </p:nvPr>
        </p:nvSpPr>
        <p:spPr/>
        <p:txBody>
          <a:bodyPr/>
          <a:p>
            <a:fld id="{B6F15528-21DE-4FAA-801E-634DDDAF4B2B}" type="slidenum">
              <a:rPr lang="en-US" smtClean="0"/>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98" name="Title 1"/>
          <p:cNvSpPr>
            <a:spLocks noGrp="1"/>
          </p:cNvSpPr>
          <p:nvPr>
            <p:ph type="title"/>
          </p:nvPr>
        </p:nvSpPr>
        <p:spPr>
          <a:xfrm>
            <a:off x="1981200" y="274638"/>
            <a:ext cx="8229600" cy="411162"/>
          </a:xfrm>
        </p:spPr>
        <p:txBody>
          <a:bodyPr>
            <a:normAutofit fontScale="90000"/>
          </a:bodyPr>
          <a:p>
            <a:r>
              <a:rPr b="1" dirty="0" lang="en-US"/>
              <a:t>Cognitive component</a:t>
            </a:r>
          </a:p>
        </p:txBody>
      </p:sp>
      <p:sp>
        <p:nvSpPr>
          <p:cNvPr id="1048699" name="Content Placeholder 2"/>
          <p:cNvSpPr>
            <a:spLocks noGrp="1"/>
          </p:cNvSpPr>
          <p:nvPr>
            <p:ph idx="1"/>
          </p:nvPr>
        </p:nvSpPr>
        <p:spPr>
          <a:xfrm>
            <a:off x="1295400" y="838200"/>
            <a:ext cx="10591800" cy="5867400"/>
          </a:xfrm>
        </p:spPr>
        <p:txBody>
          <a:bodyPr>
            <a:normAutofit/>
          </a:bodyPr>
          <a:p>
            <a:pPr algn="just">
              <a:lnSpc>
                <a:spcPct val="150000"/>
              </a:lnSpc>
            </a:pPr>
            <a:r>
              <a:rPr dirty="0" sz="2400" lang="en-US"/>
              <a:t>Emotion is a highly personal experience-Subjective in nature</a:t>
            </a:r>
          </a:p>
          <a:p>
            <a:pPr algn="just">
              <a:lnSpc>
                <a:spcPct val="150000"/>
              </a:lnSpc>
            </a:pPr>
            <a:r>
              <a:rPr dirty="0" sz="2400" lang="en-US"/>
              <a:t>Emotion seem to have a life of their own- people cannot switch emotions on and off; otherwise we could choose be happy throughout life</a:t>
            </a:r>
          </a:p>
          <a:p>
            <a:pPr algn="just">
              <a:lnSpc>
                <a:spcPct val="150000"/>
              </a:lnSpc>
            </a:pPr>
            <a:r>
              <a:rPr dirty="0" sz="2400" lang="en-US"/>
              <a:t>Emotional experiences are determined by people’s cognitive appraisal of events e.g. anticipating or giving a speech can arouse anxiety</a:t>
            </a:r>
          </a:p>
          <a:p>
            <a:pPr algn="just">
              <a:lnSpc>
                <a:spcPct val="150000"/>
              </a:lnSpc>
            </a:pPr>
            <a:r>
              <a:rPr dirty="0" sz="2400" lang="en-US"/>
              <a:t>Cognitive experience of emotions include an evaluation aspect; for example when we characterize emotions as pleasant and unpleasant or feel mixed emotions when given promotion with new responsibilities</a:t>
            </a:r>
          </a:p>
        </p:txBody>
      </p:sp>
      <p:sp>
        <p:nvSpPr>
          <p:cNvPr id="1048700" name="Slide Number Placeholder 3"/>
          <p:cNvSpPr>
            <a:spLocks noGrp="1"/>
          </p:cNvSpPr>
          <p:nvPr>
            <p:ph type="sldNum" sz="quarter" idx="12"/>
          </p:nvPr>
        </p:nvSpPr>
        <p:spPr/>
        <p:txBody>
          <a:bodyPr/>
          <a:p>
            <a:fld id="{B6F15528-21DE-4FAA-801E-634DDDAF4B2B}" type="slidenum">
              <a:rPr lang="en-US" smtClean="0"/>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701" name="Title 1"/>
          <p:cNvSpPr>
            <a:spLocks noGrp="1"/>
          </p:cNvSpPr>
          <p:nvPr>
            <p:ph type="title"/>
          </p:nvPr>
        </p:nvSpPr>
        <p:spPr>
          <a:xfrm>
            <a:off x="1981200" y="274638"/>
            <a:ext cx="8229600" cy="563562"/>
          </a:xfrm>
        </p:spPr>
        <p:txBody>
          <a:bodyPr>
            <a:normAutofit fontScale="90000"/>
          </a:bodyPr>
          <a:p>
            <a:r>
              <a:rPr b="1" dirty="0" lang="en-US"/>
              <a:t>Physiological component</a:t>
            </a:r>
          </a:p>
        </p:txBody>
      </p:sp>
      <p:sp>
        <p:nvSpPr>
          <p:cNvPr id="1048702" name="Content Placeholder 2"/>
          <p:cNvSpPr>
            <a:spLocks noGrp="1"/>
          </p:cNvSpPr>
          <p:nvPr>
            <p:ph idx="1"/>
          </p:nvPr>
        </p:nvSpPr>
        <p:spPr>
          <a:xfrm>
            <a:off x="1066800" y="990600"/>
            <a:ext cx="10972800" cy="5638800"/>
          </a:xfrm>
        </p:spPr>
        <p:txBody>
          <a:bodyPr>
            <a:normAutofit/>
          </a:bodyPr>
          <a:p>
            <a:pPr algn="just">
              <a:lnSpc>
                <a:spcPct val="150000"/>
              </a:lnSpc>
            </a:pPr>
            <a:r>
              <a:rPr dirty="0" sz="2400" lang="en-US"/>
              <a:t>Emotional experience involve complex physiological processes which are interconnected</a:t>
            </a:r>
          </a:p>
          <a:p>
            <a:pPr algn="just">
              <a:lnSpc>
                <a:spcPct val="150000"/>
              </a:lnSpc>
            </a:pPr>
            <a:r>
              <a:rPr b="1" dirty="0" sz="2400" lang="en-US"/>
              <a:t>Autonomic arousal</a:t>
            </a:r>
            <a:r>
              <a:rPr dirty="0" sz="2400" lang="en-US"/>
              <a:t>: sympathetic outflow is characterized by BP surge, pupilary dilation, hair on skin stand erect, perspiration, reduced salivation and inhibition of digestion</a:t>
            </a:r>
          </a:p>
          <a:p>
            <a:pPr algn="just">
              <a:lnSpc>
                <a:spcPct val="150000"/>
              </a:lnSpc>
            </a:pPr>
            <a:r>
              <a:rPr dirty="0" sz="2400" lang="en-US"/>
              <a:t>Autonomic responses that accompany emotions are controlled in the brain: the </a:t>
            </a:r>
            <a:r>
              <a:rPr b="1" dirty="0" sz="2400" lang="en-US"/>
              <a:t>limbic system </a:t>
            </a:r>
            <a:r>
              <a:rPr dirty="0" sz="2400" lang="en-US"/>
              <a:t>and </a:t>
            </a:r>
            <a:r>
              <a:rPr b="1" dirty="0" sz="2400" lang="en-US"/>
              <a:t>amygdala</a:t>
            </a:r>
            <a:r>
              <a:rPr dirty="0" sz="2400" lang="en-US"/>
              <a:t> play a role in regulating emotion.</a:t>
            </a:r>
          </a:p>
          <a:p>
            <a:pPr algn="just">
              <a:lnSpc>
                <a:spcPct val="150000"/>
              </a:lnSpc>
            </a:pPr>
            <a:r>
              <a:rPr dirty="0" sz="2400" lang="en-US"/>
              <a:t>Release of </a:t>
            </a:r>
            <a:r>
              <a:rPr b="1" dirty="0" sz="2400" lang="en-US"/>
              <a:t>adrenal hormones </a:t>
            </a:r>
            <a:r>
              <a:rPr dirty="0" sz="2400" lang="en-US"/>
              <a:t>lead to the fight-or-flight response</a:t>
            </a:r>
          </a:p>
        </p:txBody>
      </p:sp>
      <p:sp>
        <p:nvSpPr>
          <p:cNvPr id="1048703" name="Slide Number Placeholder 3"/>
          <p:cNvSpPr>
            <a:spLocks noGrp="1"/>
          </p:cNvSpPr>
          <p:nvPr>
            <p:ph type="sldNum" sz="quarter" idx="12"/>
          </p:nvPr>
        </p:nvSpPr>
        <p:spPr/>
        <p:txBody>
          <a:bodyPr/>
          <a:p>
            <a:fld id="{B6F15528-21DE-4FAA-801E-634DDDAF4B2B}" type="slidenum">
              <a:rPr lang="en-US" smtClean="0"/>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704" name="Title 1"/>
          <p:cNvSpPr>
            <a:spLocks noGrp="1"/>
          </p:cNvSpPr>
          <p:nvPr>
            <p:ph type="title"/>
          </p:nvPr>
        </p:nvSpPr>
        <p:spPr>
          <a:xfrm>
            <a:off x="1981200" y="274638"/>
            <a:ext cx="8229600" cy="639762"/>
          </a:xfrm>
        </p:spPr>
        <p:txBody>
          <a:bodyPr>
            <a:normAutofit fontScale="90000"/>
          </a:bodyPr>
          <a:p>
            <a:r>
              <a:rPr b="1" dirty="0" lang="en-US"/>
              <a:t>Behavioral component</a:t>
            </a:r>
          </a:p>
        </p:txBody>
      </p:sp>
      <p:sp>
        <p:nvSpPr>
          <p:cNvPr id="1048705" name="Content Placeholder 2"/>
          <p:cNvSpPr>
            <a:spLocks noGrp="1"/>
          </p:cNvSpPr>
          <p:nvPr>
            <p:ph idx="1"/>
          </p:nvPr>
        </p:nvSpPr>
        <p:spPr>
          <a:xfrm>
            <a:off x="1295400" y="990600"/>
            <a:ext cx="10591800" cy="5638800"/>
          </a:xfrm>
        </p:spPr>
        <p:txBody>
          <a:bodyPr/>
          <a:p>
            <a:pPr algn="just">
              <a:lnSpc>
                <a:spcPct val="150000"/>
              </a:lnSpc>
            </a:pPr>
            <a:r>
              <a:rPr dirty="0" sz="2800" lang="en-US"/>
              <a:t>People reveal emotions through characteristic overt expressions such as smiles, frowns, clenched fist thus expressing emotion in body language or non verbal behavior</a:t>
            </a:r>
          </a:p>
          <a:p>
            <a:pPr algn="just">
              <a:lnSpc>
                <a:spcPct val="150000"/>
              </a:lnSpc>
            </a:pPr>
            <a:r>
              <a:rPr dirty="0" sz="2800" lang="en-US"/>
              <a:t>Facial expression reveal a variety of emotions</a:t>
            </a:r>
          </a:p>
          <a:p>
            <a:pPr>
              <a:buNone/>
            </a:pPr>
            <a:endParaRPr dirty="0" lang="en-US"/>
          </a:p>
        </p:txBody>
      </p:sp>
      <p:sp>
        <p:nvSpPr>
          <p:cNvPr id="1048706" name="Slide Number Placeholder 3"/>
          <p:cNvSpPr>
            <a:spLocks noGrp="1"/>
          </p:cNvSpPr>
          <p:nvPr>
            <p:ph type="sldNum" sz="quarter" idx="12"/>
          </p:nvPr>
        </p:nvSpPr>
        <p:spPr/>
        <p:txBody>
          <a:bodyPr/>
          <a:p>
            <a:fld id="{B6F15528-21DE-4FAA-801E-634DDDAF4B2B}" type="slidenum">
              <a:rPr lang="en-US" smtClean="0"/>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707" name="Title 1"/>
          <p:cNvSpPr>
            <a:spLocks noGrp="1"/>
          </p:cNvSpPr>
          <p:nvPr>
            <p:ph type="title"/>
          </p:nvPr>
        </p:nvSpPr>
        <p:spPr>
          <a:xfrm>
            <a:off x="1981200" y="274638"/>
            <a:ext cx="8229600" cy="639762"/>
          </a:xfrm>
        </p:spPr>
        <p:txBody>
          <a:bodyPr>
            <a:normAutofit fontScale="90000"/>
          </a:bodyPr>
          <a:p>
            <a:r>
              <a:rPr b="1" dirty="0" lang="en-US"/>
              <a:t>Culture and elements of emotion</a:t>
            </a:r>
          </a:p>
        </p:txBody>
      </p:sp>
      <p:sp>
        <p:nvSpPr>
          <p:cNvPr id="1048708" name="Content Placeholder 2"/>
          <p:cNvSpPr>
            <a:spLocks noGrp="1"/>
          </p:cNvSpPr>
          <p:nvPr>
            <p:ph idx="1"/>
          </p:nvPr>
        </p:nvSpPr>
        <p:spPr>
          <a:xfrm>
            <a:off x="1219200" y="914400"/>
            <a:ext cx="10744200" cy="5715000"/>
          </a:xfrm>
        </p:spPr>
        <p:txBody>
          <a:bodyPr>
            <a:normAutofit/>
          </a:bodyPr>
          <a:p>
            <a:pPr algn="just">
              <a:lnSpc>
                <a:spcPct val="150000"/>
              </a:lnSpc>
            </a:pPr>
            <a:r>
              <a:rPr dirty="0" sz="2400" lang="en-US"/>
              <a:t>There exist cultural variations and similarities in expression of emotions</a:t>
            </a:r>
          </a:p>
          <a:p>
            <a:pPr algn="just">
              <a:lnSpc>
                <a:spcPct val="150000"/>
              </a:lnSpc>
            </a:pPr>
            <a:r>
              <a:rPr b="1" dirty="0" sz="2400" lang="en-US"/>
              <a:t>Cross-cultural similarities</a:t>
            </a:r>
          </a:p>
          <a:p>
            <a:pPr algn="just" indent="-514350" marL="514350">
              <a:lnSpc>
                <a:spcPct val="150000"/>
              </a:lnSpc>
              <a:buFont typeface="+mj-lt"/>
              <a:buAutoNum type="arabicPeriod"/>
            </a:pPr>
            <a:r>
              <a:rPr dirty="0" sz="2400" lang="en-US"/>
              <a:t>Ability to identify emotions from facial expressions is universal</a:t>
            </a:r>
          </a:p>
          <a:p>
            <a:pPr algn="just" indent="-514350" marL="514350">
              <a:lnSpc>
                <a:spcPct val="150000"/>
              </a:lnSpc>
              <a:buFont typeface="+mj-lt"/>
              <a:buAutoNum type="arabicPeriod"/>
            </a:pPr>
            <a:r>
              <a:rPr dirty="0" sz="2400" lang="en-US"/>
              <a:t>Cognitive and physiological elements of emotional experience are universal for example the types of events that trigger specific emotions are fairly across cultures</a:t>
            </a:r>
          </a:p>
        </p:txBody>
      </p:sp>
      <p:sp>
        <p:nvSpPr>
          <p:cNvPr id="1048709" name="Slide Number Placeholder 3"/>
          <p:cNvSpPr>
            <a:spLocks noGrp="1"/>
          </p:cNvSpPr>
          <p:nvPr>
            <p:ph type="sldNum" sz="quarter" idx="12"/>
          </p:nvPr>
        </p:nvSpPr>
        <p:spPr/>
        <p:txBody>
          <a:bodyPr/>
          <a:p>
            <a:fld id="{B6F15528-21DE-4FAA-801E-634DDDAF4B2B}" type="slidenum">
              <a:rPr lang="en-US" smtClean="0"/>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00" name="Title 1"/>
          <p:cNvSpPr>
            <a:spLocks noGrp="1"/>
          </p:cNvSpPr>
          <p:nvPr>
            <p:ph type="title"/>
          </p:nvPr>
        </p:nvSpPr>
        <p:spPr>
          <a:xfrm>
            <a:off x="1981200" y="274638"/>
            <a:ext cx="8229600" cy="639762"/>
          </a:xfrm>
        </p:spPr>
        <p:txBody>
          <a:bodyPr>
            <a:normAutofit fontScale="90000"/>
          </a:bodyPr>
          <a:p>
            <a:r>
              <a:rPr b="1" dirty="0" lang="en-US"/>
              <a:t>Definitions</a:t>
            </a:r>
          </a:p>
        </p:txBody>
      </p:sp>
      <p:sp>
        <p:nvSpPr>
          <p:cNvPr id="1048601" name="Content Placeholder 2"/>
          <p:cNvSpPr>
            <a:spLocks noGrp="1"/>
          </p:cNvSpPr>
          <p:nvPr>
            <p:ph idx="1"/>
          </p:nvPr>
        </p:nvSpPr>
        <p:spPr>
          <a:xfrm>
            <a:off x="1143000" y="914400"/>
            <a:ext cx="10744200" cy="5715000"/>
          </a:xfrm>
        </p:spPr>
        <p:txBody>
          <a:bodyPr>
            <a:normAutofit/>
          </a:bodyPr>
          <a:p>
            <a:pPr algn="just">
              <a:lnSpc>
                <a:spcPct val="150000"/>
              </a:lnSpc>
            </a:pPr>
            <a:r>
              <a:rPr dirty="0" sz="2800" lang="en-US"/>
              <a:t>An </a:t>
            </a:r>
            <a:r>
              <a:rPr b="1" dirty="0" sz="2800" lang="en-US"/>
              <a:t>emotion</a:t>
            </a:r>
            <a:r>
              <a:rPr dirty="0" sz="2800" lang="en-US"/>
              <a:t> is </a:t>
            </a:r>
            <a:r>
              <a:rPr dirty="0" sz="2800" i="1" lang="en-US"/>
              <a:t>a mental and physiological feeling state that directs our attention and guides our behavior</a:t>
            </a:r>
          </a:p>
          <a:p>
            <a:pPr algn="just">
              <a:lnSpc>
                <a:spcPct val="150000"/>
              </a:lnSpc>
              <a:buNone/>
            </a:pPr>
            <a:endParaRPr dirty="0" sz="2800" i="1" lang="en-US"/>
          </a:p>
          <a:p>
            <a:pPr algn="just">
              <a:lnSpc>
                <a:spcPct val="150000"/>
              </a:lnSpc>
            </a:pPr>
            <a:r>
              <a:rPr dirty="0" sz="2800" i="1" lang="en-US"/>
              <a:t> </a:t>
            </a:r>
            <a:r>
              <a:rPr dirty="0" sz="2800" lang="en-US"/>
              <a:t>A </a:t>
            </a:r>
            <a:r>
              <a:rPr b="1" dirty="0" sz="2800" lang="en-US"/>
              <a:t>motivation</a:t>
            </a:r>
            <a:r>
              <a:rPr dirty="0" sz="2800" lang="en-US"/>
              <a:t> is </a:t>
            </a:r>
            <a:r>
              <a:rPr dirty="0" sz="2800" i="1" lang="en-US"/>
              <a:t>a driving force that initiates and directs behavior; It involves the needs, wants, interests and desires that propel people in a certain direction.</a:t>
            </a:r>
            <a:endParaRPr dirty="0" sz="2800" lang="en-US"/>
          </a:p>
          <a:p>
            <a:endParaRPr dirty="0" sz="3600" lang="en-US"/>
          </a:p>
        </p:txBody>
      </p:sp>
      <p:sp>
        <p:nvSpPr>
          <p:cNvPr id="1048602" name="Slide Number Placeholder 3"/>
          <p:cNvSpPr>
            <a:spLocks noGrp="1"/>
          </p:cNvSpPr>
          <p:nvPr>
            <p:ph type="sldNum" sz="quarter" idx="12"/>
          </p:nvPr>
        </p:nvSpPr>
        <p:spPr/>
        <p:txBody>
          <a:bodyPr/>
          <a:p>
            <a:fld id="{B6F15528-21DE-4FAA-801E-634DDDAF4B2B}"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710" name="Title 1"/>
          <p:cNvSpPr>
            <a:spLocks noGrp="1"/>
          </p:cNvSpPr>
          <p:nvPr>
            <p:ph type="title"/>
          </p:nvPr>
        </p:nvSpPr>
        <p:spPr>
          <a:xfrm>
            <a:off x="1676400" y="274638"/>
            <a:ext cx="8991600" cy="639762"/>
          </a:xfrm>
        </p:spPr>
        <p:txBody>
          <a:bodyPr>
            <a:normAutofit fontScale="90000"/>
          </a:bodyPr>
          <a:p>
            <a:r>
              <a:rPr b="1" dirty="0" lang="en-US"/>
              <a:t>Culture and elements of emotion</a:t>
            </a:r>
            <a:endParaRPr dirty="0" lang="en-US"/>
          </a:p>
        </p:txBody>
      </p:sp>
      <p:sp>
        <p:nvSpPr>
          <p:cNvPr id="1048711" name="Content Placeholder 2"/>
          <p:cNvSpPr>
            <a:spLocks noGrp="1"/>
          </p:cNvSpPr>
          <p:nvPr>
            <p:ph idx="1"/>
          </p:nvPr>
        </p:nvSpPr>
        <p:spPr>
          <a:xfrm>
            <a:off x="1295400" y="914400"/>
            <a:ext cx="10668000" cy="5791200"/>
          </a:xfrm>
        </p:spPr>
        <p:txBody>
          <a:bodyPr>
            <a:normAutofit/>
          </a:bodyPr>
          <a:p>
            <a:pPr algn="just">
              <a:lnSpc>
                <a:spcPct val="150000"/>
              </a:lnSpc>
              <a:buNone/>
            </a:pPr>
            <a:r>
              <a:rPr b="1" dirty="0" sz="2400" lang="en-US"/>
              <a:t>Cultural differences</a:t>
            </a:r>
          </a:p>
          <a:p>
            <a:pPr algn="just">
              <a:lnSpc>
                <a:spcPct val="150000"/>
              </a:lnSpc>
            </a:pPr>
            <a:r>
              <a:rPr dirty="0" sz="2400" lang="en-US"/>
              <a:t>Disparities exist in how people think about and express emotions thereby categorizing emotions differently e.g. some cultures have no word for depression</a:t>
            </a:r>
          </a:p>
          <a:p>
            <a:pPr algn="just">
              <a:lnSpc>
                <a:spcPct val="150000"/>
              </a:lnSpc>
            </a:pPr>
            <a:r>
              <a:rPr dirty="0" sz="2400" lang="en-US"/>
              <a:t>Some cultures prescribe </a:t>
            </a:r>
            <a:r>
              <a:rPr b="1" dirty="0" sz="2400" lang="en-US"/>
              <a:t>when</a:t>
            </a:r>
            <a:r>
              <a:rPr dirty="0" sz="2400" lang="en-US"/>
              <a:t>, </a:t>
            </a:r>
            <a:r>
              <a:rPr b="1" dirty="0" sz="2400" lang="en-US"/>
              <a:t>how</a:t>
            </a:r>
            <a:r>
              <a:rPr dirty="0" sz="2400" lang="en-US"/>
              <a:t> and </a:t>
            </a:r>
            <a:r>
              <a:rPr b="1" dirty="0" sz="2400" lang="en-US"/>
              <a:t>to whom </a:t>
            </a:r>
            <a:r>
              <a:rPr dirty="0" sz="2400" lang="en-US"/>
              <a:t>people can show various emotions</a:t>
            </a:r>
          </a:p>
          <a:p>
            <a:pPr algn="just">
              <a:lnSpc>
                <a:spcPct val="150000"/>
              </a:lnSpc>
            </a:pPr>
            <a:r>
              <a:rPr dirty="0" sz="2400" lang="en-US"/>
              <a:t>Attitudes about specific emotions also vary; some cultures encourage suppression of negative emotions in public</a:t>
            </a:r>
          </a:p>
        </p:txBody>
      </p:sp>
      <p:sp>
        <p:nvSpPr>
          <p:cNvPr id="1048712" name="Slide Number Placeholder 3"/>
          <p:cNvSpPr>
            <a:spLocks noGrp="1"/>
          </p:cNvSpPr>
          <p:nvPr>
            <p:ph type="sldNum" sz="quarter" idx="12"/>
          </p:nvPr>
        </p:nvSpPr>
        <p:spPr/>
        <p:txBody>
          <a:bodyPr/>
          <a:p>
            <a:fld id="{B6F15528-21DE-4FAA-801E-634DDDAF4B2B}"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713" name="Title 1"/>
          <p:cNvSpPr>
            <a:spLocks noGrp="1"/>
          </p:cNvSpPr>
          <p:nvPr>
            <p:ph type="title"/>
          </p:nvPr>
        </p:nvSpPr>
        <p:spPr>
          <a:xfrm>
            <a:off x="1524000" y="274638"/>
            <a:ext cx="8991600" cy="715962"/>
          </a:xfrm>
        </p:spPr>
        <p:txBody>
          <a:bodyPr>
            <a:noAutofit/>
          </a:bodyPr>
          <a:p>
            <a:r>
              <a:rPr b="1" dirty="0" sz="3600" lang="en-US"/>
              <a:t>Theories of emotions; what causes emotions?</a:t>
            </a:r>
          </a:p>
        </p:txBody>
      </p:sp>
      <p:sp>
        <p:nvSpPr>
          <p:cNvPr id="1048714" name="Content Placeholder 2"/>
          <p:cNvSpPr>
            <a:spLocks noGrp="1"/>
          </p:cNvSpPr>
          <p:nvPr>
            <p:ph idx="1"/>
          </p:nvPr>
        </p:nvSpPr>
        <p:spPr>
          <a:xfrm>
            <a:off x="1143000" y="990600"/>
            <a:ext cx="10820400" cy="5562600"/>
          </a:xfrm>
        </p:spPr>
        <p:txBody>
          <a:bodyPr/>
          <a:p>
            <a:pPr algn="just">
              <a:lnSpc>
                <a:spcPct val="150000"/>
              </a:lnSpc>
              <a:buNone/>
            </a:pPr>
            <a:r>
              <a:rPr dirty="0" sz="2800" lang="en-US"/>
              <a:t>1. </a:t>
            </a:r>
            <a:r>
              <a:rPr b="1" dirty="0" sz="2800" lang="en-US"/>
              <a:t>James-Lange theory</a:t>
            </a:r>
          </a:p>
          <a:p>
            <a:pPr algn="just">
              <a:lnSpc>
                <a:spcPct val="150000"/>
              </a:lnSpc>
            </a:pPr>
            <a:r>
              <a:rPr dirty="0" sz="2800" lang="en-US"/>
              <a:t>Different patterns of autonomic activation lead to the experience of different emotions</a:t>
            </a:r>
          </a:p>
          <a:p>
            <a:pPr algn="just">
              <a:lnSpc>
                <a:spcPct val="150000"/>
              </a:lnSpc>
            </a:pPr>
            <a:r>
              <a:rPr dirty="0" sz="2800" lang="en-US"/>
              <a:t>Conscious experience of emotion result from one’s perception of autonomic arousal for example you become fearful when your pulse is racing</a:t>
            </a:r>
          </a:p>
        </p:txBody>
      </p:sp>
      <p:sp>
        <p:nvSpPr>
          <p:cNvPr id="1048715" name="Slide Number Placeholder 3"/>
          <p:cNvSpPr>
            <a:spLocks noGrp="1"/>
          </p:cNvSpPr>
          <p:nvPr>
            <p:ph type="sldNum" sz="quarter" idx="12"/>
          </p:nvPr>
        </p:nvSpPr>
        <p:spPr/>
        <p:txBody>
          <a:bodyPr/>
          <a:p>
            <a:fld id="{B6F15528-21DE-4FAA-801E-634DDDAF4B2B}" type="slidenum">
              <a:rPr lang="en-US" smtClean="0"/>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716" name="Title 1"/>
          <p:cNvSpPr>
            <a:spLocks noGrp="1"/>
          </p:cNvSpPr>
          <p:nvPr>
            <p:ph type="title"/>
          </p:nvPr>
        </p:nvSpPr>
        <p:spPr>
          <a:xfrm>
            <a:off x="1524000" y="274638"/>
            <a:ext cx="9144000" cy="563562"/>
          </a:xfrm>
        </p:spPr>
        <p:txBody>
          <a:bodyPr>
            <a:normAutofit fontScale="90000"/>
          </a:bodyPr>
          <a:p>
            <a:r>
              <a:rPr b="1" dirty="0" sz="3600" lang="en-US"/>
              <a:t>Theories of emotions; what causes emotions?</a:t>
            </a:r>
            <a:endParaRPr dirty="0" sz="3600" lang="en-US"/>
          </a:p>
        </p:txBody>
      </p:sp>
      <p:sp>
        <p:nvSpPr>
          <p:cNvPr id="1048717" name="Content Placeholder 2"/>
          <p:cNvSpPr>
            <a:spLocks noGrp="1"/>
          </p:cNvSpPr>
          <p:nvPr>
            <p:ph idx="1"/>
          </p:nvPr>
        </p:nvSpPr>
        <p:spPr>
          <a:xfrm>
            <a:off x="1143000" y="838200"/>
            <a:ext cx="10820400" cy="5867400"/>
          </a:xfrm>
        </p:spPr>
        <p:txBody>
          <a:bodyPr>
            <a:normAutofit/>
          </a:bodyPr>
          <a:p>
            <a:pPr algn="just">
              <a:lnSpc>
                <a:spcPct val="150000"/>
              </a:lnSpc>
              <a:buNone/>
            </a:pPr>
            <a:r>
              <a:rPr b="1" dirty="0" sz="2400" lang="en-US"/>
              <a:t>2. Cannon-Bard theory</a:t>
            </a:r>
          </a:p>
          <a:p>
            <a:pPr algn="just">
              <a:lnSpc>
                <a:spcPct val="150000"/>
              </a:lnSpc>
            </a:pPr>
            <a:r>
              <a:rPr dirty="0" sz="2400" lang="en-US"/>
              <a:t>Developed the concept of </a:t>
            </a:r>
            <a:r>
              <a:rPr b="1" dirty="0" sz="2400" lang="en-US"/>
              <a:t>fight-or-flight</a:t>
            </a:r>
            <a:r>
              <a:rPr dirty="0" sz="2400" lang="en-US"/>
              <a:t> response</a:t>
            </a:r>
          </a:p>
          <a:p>
            <a:pPr algn="just">
              <a:lnSpc>
                <a:spcPct val="150000"/>
              </a:lnSpc>
            </a:pPr>
            <a:r>
              <a:rPr dirty="0" sz="2400" lang="en-US"/>
              <a:t>Physiological arousal may occur without the experience of emotion e.g. after a vigorous exercise</a:t>
            </a:r>
          </a:p>
          <a:p>
            <a:pPr algn="just">
              <a:lnSpc>
                <a:spcPct val="150000"/>
              </a:lnSpc>
            </a:pPr>
            <a:r>
              <a:rPr dirty="0" sz="2400" lang="en-US"/>
              <a:t>People experiencing very different emotions such as anger, joy, fear exhibit almost identical patterns of autonomic arousal</a:t>
            </a:r>
          </a:p>
          <a:p>
            <a:pPr algn="just">
              <a:lnSpc>
                <a:spcPct val="150000"/>
              </a:lnSpc>
            </a:pPr>
            <a:r>
              <a:rPr dirty="0" sz="2400" lang="en-US"/>
              <a:t>Assumes that both physiological arousal </a:t>
            </a:r>
            <a:r>
              <a:rPr dirty="0" sz="2400" i="1" lang="en-US"/>
              <a:t>and the emotional experience are produced simultaneously by the same nerve </a:t>
            </a:r>
            <a:r>
              <a:rPr dirty="0" sz="2400" lang="en-US"/>
              <a:t>stimulus</a:t>
            </a:r>
          </a:p>
          <a:p>
            <a:endParaRPr dirty="0" lang="en-US"/>
          </a:p>
        </p:txBody>
      </p:sp>
      <p:sp>
        <p:nvSpPr>
          <p:cNvPr id="1048718" name="Slide Number Placeholder 3"/>
          <p:cNvSpPr>
            <a:spLocks noGrp="1"/>
          </p:cNvSpPr>
          <p:nvPr>
            <p:ph type="sldNum" sz="quarter" idx="12"/>
          </p:nvPr>
        </p:nvSpPr>
        <p:spPr/>
        <p:txBody>
          <a:bodyPr/>
          <a:p>
            <a:fld id="{B6F15528-21DE-4FAA-801E-634DDDAF4B2B}" type="slidenum">
              <a:rPr lang="en-US" smtClean="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719" name="Title 1"/>
          <p:cNvSpPr>
            <a:spLocks noGrp="1"/>
          </p:cNvSpPr>
          <p:nvPr>
            <p:ph type="title"/>
          </p:nvPr>
        </p:nvSpPr>
        <p:spPr>
          <a:xfrm>
            <a:off x="1524000" y="274638"/>
            <a:ext cx="9144000" cy="563562"/>
          </a:xfrm>
        </p:spPr>
        <p:txBody>
          <a:bodyPr>
            <a:normAutofit fontScale="90000"/>
          </a:bodyPr>
          <a:p>
            <a:r>
              <a:rPr b="1" dirty="0" sz="3600" lang="en-US"/>
              <a:t>Theories of emotions; what causes emotions?</a:t>
            </a:r>
            <a:endParaRPr dirty="0" sz="3600" lang="en-US"/>
          </a:p>
        </p:txBody>
      </p:sp>
      <p:sp>
        <p:nvSpPr>
          <p:cNvPr id="1048720" name="Content Placeholder 2"/>
          <p:cNvSpPr>
            <a:spLocks noGrp="1"/>
          </p:cNvSpPr>
          <p:nvPr>
            <p:ph idx="1"/>
          </p:nvPr>
        </p:nvSpPr>
        <p:spPr>
          <a:xfrm>
            <a:off x="1143000" y="914400"/>
            <a:ext cx="10820400" cy="5715000"/>
          </a:xfrm>
        </p:spPr>
        <p:txBody>
          <a:bodyPr>
            <a:normAutofit/>
          </a:bodyPr>
          <a:p>
            <a:pPr algn="just">
              <a:lnSpc>
                <a:spcPct val="150000"/>
              </a:lnSpc>
              <a:buNone/>
            </a:pPr>
            <a:r>
              <a:rPr b="1" dirty="0" sz="2400" lang="en-US"/>
              <a:t>3. Schachter’s two factor theory</a:t>
            </a:r>
          </a:p>
          <a:p>
            <a:pPr algn="just">
              <a:lnSpc>
                <a:spcPct val="150000"/>
              </a:lnSpc>
            </a:pPr>
            <a:r>
              <a:rPr dirty="0" sz="2400" lang="en-US"/>
              <a:t>The experience of emotion depends on two factor; </a:t>
            </a:r>
            <a:r>
              <a:rPr b="1" dirty="0" sz="2400" lang="en-US"/>
              <a:t>autonomic arousal </a:t>
            </a:r>
            <a:r>
              <a:rPr dirty="0" sz="2400" lang="en-US"/>
              <a:t>and </a:t>
            </a:r>
            <a:r>
              <a:rPr b="1" dirty="0" sz="2400" lang="en-US"/>
              <a:t>cognitive interpretation of the arousal</a:t>
            </a:r>
          </a:p>
          <a:p>
            <a:pPr algn="just">
              <a:lnSpc>
                <a:spcPct val="150000"/>
              </a:lnSpc>
            </a:pPr>
            <a:r>
              <a:rPr dirty="0" sz="2400" lang="en-US"/>
              <a:t>When you experience visceral arousal, you search you environment for an explanation</a:t>
            </a:r>
          </a:p>
          <a:p>
            <a:pPr algn="just">
              <a:lnSpc>
                <a:spcPct val="150000"/>
              </a:lnSpc>
            </a:pPr>
            <a:r>
              <a:rPr dirty="0" sz="2400" lang="en-US"/>
              <a:t>This approach to explaining emotions emphasizes that we identify the emotion we are experiencing by observing our environment and comparing ourselves with others</a:t>
            </a:r>
          </a:p>
        </p:txBody>
      </p:sp>
      <p:sp>
        <p:nvSpPr>
          <p:cNvPr id="1048721" name="Slide Number Placeholder 3"/>
          <p:cNvSpPr>
            <a:spLocks noGrp="1"/>
          </p:cNvSpPr>
          <p:nvPr>
            <p:ph type="sldNum" sz="quarter" idx="12"/>
          </p:nvPr>
        </p:nvSpPr>
        <p:spPr/>
        <p:txBody>
          <a:bodyPr/>
          <a:p>
            <a:fld id="{B6F15528-21DE-4FAA-801E-634DDDAF4B2B}" type="slidenum">
              <a:rPr lang="en-US" smtClean="0"/>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722" name="Title 1"/>
          <p:cNvSpPr>
            <a:spLocks noGrp="1"/>
          </p:cNvSpPr>
          <p:nvPr>
            <p:ph type="title"/>
          </p:nvPr>
        </p:nvSpPr>
        <p:spPr>
          <a:xfrm>
            <a:off x="1524000" y="274638"/>
            <a:ext cx="9144000" cy="715962"/>
          </a:xfrm>
        </p:spPr>
        <p:txBody>
          <a:bodyPr>
            <a:normAutofit/>
          </a:bodyPr>
          <a:p>
            <a:r>
              <a:rPr b="1" dirty="0" sz="3600" lang="en-US"/>
              <a:t>Theories of emotions; what causes emotions?</a:t>
            </a:r>
            <a:endParaRPr dirty="0" sz="3600" lang="en-US"/>
          </a:p>
        </p:txBody>
      </p:sp>
      <p:sp>
        <p:nvSpPr>
          <p:cNvPr id="1048723" name="Content Placeholder 2"/>
          <p:cNvSpPr>
            <a:spLocks noGrp="1"/>
          </p:cNvSpPr>
          <p:nvPr>
            <p:ph idx="1"/>
          </p:nvPr>
        </p:nvSpPr>
        <p:spPr>
          <a:xfrm>
            <a:off x="1219200" y="1066800"/>
            <a:ext cx="10744200" cy="5562600"/>
          </a:xfrm>
        </p:spPr>
        <p:txBody>
          <a:bodyPr>
            <a:normAutofit/>
          </a:bodyPr>
          <a:p>
            <a:pPr algn="just">
              <a:lnSpc>
                <a:spcPct val="150000"/>
              </a:lnSpc>
              <a:buNone/>
            </a:pPr>
            <a:r>
              <a:rPr b="1" dirty="0" sz="2400" lang="en-US"/>
              <a:t>4. Evolutional theories</a:t>
            </a:r>
          </a:p>
          <a:p>
            <a:pPr algn="just">
              <a:lnSpc>
                <a:spcPct val="150000"/>
              </a:lnSpc>
            </a:pPr>
            <a:r>
              <a:rPr dirty="0" sz="2400" lang="en-US"/>
              <a:t>Consider emotions to be largely innate reactions to external stimuli</a:t>
            </a:r>
          </a:p>
          <a:p>
            <a:pPr algn="just">
              <a:lnSpc>
                <a:spcPct val="150000"/>
              </a:lnSpc>
            </a:pPr>
            <a:r>
              <a:rPr dirty="0" sz="2400" lang="en-US"/>
              <a:t>Emotions should be recognized without much thought</a:t>
            </a:r>
          </a:p>
          <a:p>
            <a:pPr algn="just">
              <a:lnSpc>
                <a:spcPct val="150000"/>
              </a:lnSpc>
            </a:pPr>
            <a:r>
              <a:rPr dirty="0" sz="2400" lang="en-US"/>
              <a:t>Emotions have adaptive value</a:t>
            </a:r>
          </a:p>
          <a:p>
            <a:pPr algn="just">
              <a:lnSpc>
                <a:spcPct val="150000"/>
              </a:lnSpc>
            </a:pPr>
            <a:r>
              <a:rPr dirty="0" sz="2400" lang="en-US"/>
              <a:t>Identified primary( fundamental) emotions that are universal i.e. happiness, anger, sadness, surprise, disgust, and fear</a:t>
            </a:r>
          </a:p>
        </p:txBody>
      </p:sp>
      <p:sp>
        <p:nvSpPr>
          <p:cNvPr id="1048724" name="Slide Number Placeholder 3"/>
          <p:cNvSpPr>
            <a:spLocks noGrp="1"/>
          </p:cNvSpPr>
          <p:nvPr>
            <p:ph type="sldNum" sz="quarter" idx="12"/>
          </p:nvPr>
        </p:nvSpPr>
        <p:spPr/>
        <p:txBody>
          <a:bodyPr/>
          <a:p>
            <a:fld id="{B6F15528-21DE-4FAA-801E-634DDDAF4B2B}" type="slidenum">
              <a:rPr lang="en-US" smtClean="0"/>
              <a:t>44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03" name="Title 1"/>
          <p:cNvSpPr>
            <a:spLocks noGrp="1"/>
          </p:cNvSpPr>
          <p:nvPr>
            <p:ph type="ctrTitle"/>
          </p:nvPr>
        </p:nvSpPr>
        <p:spPr/>
        <p:txBody>
          <a:bodyPr/>
          <a:p>
            <a:r>
              <a:rPr dirty="0" lang="en-US"/>
              <a:t>Motivation</a:t>
            </a:r>
          </a:p>
        </p:txBody>
      </p:sp>
      <p:sp>
        <p:nvSpPr>
          <p:cNvPr id="1048604" name="Subtitle 2"/>
          <p:cNvSpPr>
            <a:spLocks noGrp="1"/>
          </p:cNvSpPr>
          <p:nvPr>
            <p:ph type="subTitle" idx="1"/>
          </p:nvPr>
        </p:nvSpPr>
        <p:spPr/>
        <p:txBody>
          <a:bodyPr/>
          <a:p>
            <a:endParaRPr dirty="0" lang="en-US"/>
          </a:p>
        </p:txBody>
      </p:sp>
      <p:sp>
        <p:nvSpPr>
          <p:cNvPr id="1048605" name="Slide Number Placeholder 3"/>
          <p:cNvSpPr>
            <a:spLocks noGrp="1"/>
          </p:cNvSpPr>
          <p:nvPr>
            <p:ph type="sldNum" sz="quarter" idx="12"/>
          </p:nvPr>
        </p:nvSpPr>
        <p:spPr/>
        <p:txBody>
          <a:bodyPr/>
          <a:p>
            <a:fld id="{B6F15528-21DE-4FAA-801E-634DDDAF4B2B}"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06" name="Title 1"/>
          <p:cNvSpPr>
            <a:spLocks noGrp="1"/>
          </p:cNvSpPr>
          <p:nvPr>
            <p:ph type="title"/>
          </p:nvPr>
        </p:nvSpPr>
        <p:spPr>
          <a:xfrm>
            <a:off x="1981200" y="274638"/>
            <a:ext cx="8229600" cy="715962"/>
          </a:xfrm>
        </p:spPr>
        <p:txBody>
          <a:bodyPr>
            <a:normAutofit fontScale="90000"/>
          </a:bodyPr>
          <a:p>
            <a:r>
              <a:rPr dirty="0" lang="en-US"/>
              <a:t>Motivation</a:t>
            </a:r>
          </a:p>
        </p:txBody>
      </p:sp>
      <p:sp>
        <p:nvSpPr>
          <p:cNvPr id="1048607" name="Content Placeholder 2"/>
          <p:cNvSpPr>
            <a:spLocks noGrp="1"/>
          </p:cNvSpPr>
          <p:nvPr>
            <p:ph idx="1"/>
          </p:nvPr>
        </p:nvSpPr>
        <p:spPr>
          <a:xfrm>
            <a:off x="1143000" y="914400"/>
            <a:ext cx="10744200" cy="5791200"/>
          </a:xfrm>
        </p:spPr>
        <p:txBody>
          <a:bodyPr>
            <a:normAutofit/>
          </a:bodyPr>
          <a:p>
            <a:pPr algn="just">
              <a:lnSpc>
                <a:spcPct val="150000"/>
              </a:lnSpc>
            </a:pPr>
            <a:r>
              <a:rPr dirty="0" sz="2400" lang="en-US"/>
              <a:t>Motivations are often considered in psychology in terms of</a:t>
            </a:r>
            <a:r>
              <a:rPr b="1" dirty="0" sz="2400" lang="en-US"/>
              <a:t> </a:t>
            </a:r>
            <a:r>
              <a:rPr b="1" dirty="0" sz="2400" i="1" lang="en-US"/>
              <a:t>drives</a:t>
            </a:r>
            <a:r>
              <a:rPr dirty="0" sz="2400" i="1" lang="en-US"/>
              <a:t>, which are internal states that are activated when the physiological characteristics of the body are out of balance, </a:t>
            </a:r>
            <a:r>
              <a:rPr b="1" dirty="0" sz="2400" i="1" lang="en-US"/>
              <a:t>and goals</a:t>
            </a:r>
            <a:r>
              <a:rPr dirty="0" sz="2400" i="1" lang="en-US"/>
              <a:t>, which are desired end states that we strive to attain. </a:t>
            </a:r>
          </a:p>
          <a:p>
            <a:pPr algn="just">
              <a:lnSpc>
                <a:spcPct val="150000"/>
              </a:lnSpc>
            </a:pPr>
            <a:r>
              <a:rPr dirty="0" sz="2400" lang="en-US"/>
              <a:t>Motivation has biological, cognitive, and social aspects</a:t>
            </a:r>
          </a:p>
          <a:p>
            <a:endParaRPr dirty="0" sz="3600" lang="en-US"/>
          </a:p>
        </p:txBody>
      </p:sp>
      <p:sp>
        <p:nvSpPr>
          <p:cNvPr id="1048608" name="Slide Number Placeholder 3"/>
          <p:cNvSpPr>
            <a:spLocks noGrp="1"/>
          </p:cNvSpPr>
          <p:nvPr>
            <p:ph type="sldNum" sz="quarter" idx="12"/>
          </p:nvPr>
        </p:nvSpPr>
        <p:spPr/>
        <p:txBody>
          <a:bodyPr/>
          <a:p>
            <a:fld id="{B6F15528-21DE-4FAA-801E-634DDDAF4B2B}"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09" name="Title 1"/>
          <p:cNvSpPr>
            <a:spLocks noGrp="1"/>
          </p:cNvSpPr>
          <p:nvPr>
            <p:ph type="title"/>
          </p:nvPr>
        </p:nvSpPr>
        <p:spPr>
          <a:xfrm>
            <a:off x="1981200" y="274638"/>
            <a:ext cx="8229600" cy="792162"/>
          </a:xfrm>
        </p:spPr>
        <p:txBody>
          <a:bodyPr>
            <a:normAutofit fontScale="90000"/>
          </a:bodyPr>
          <a:p>
            <a:r>
              <a:rPr b="1" dirty="0" lang="en-US"/>
              <a:t>Approaches that explain motivation</a:t>
            </a:r>
          </a:p>
        </p:txBody>
      </p:sp>
      <p:sp>
        <p:nvSpPr>
          <p:cNvPr id="1048610" name="Content Placeholder 2"/>
          <p:cNvSpPr>
            <a:spLocks noGrp="1"/>
          </p:cNvSpPr>
          <p:nvPr>
            <p:ph idx="1"/>
          </p:nvPr>
        </p:nvSpPr>
        <p:spPr>
          <a:xfrm>
            <a:off x="1066800" y="990600"/>
            <a:ext cx="10972800" cy="5715000"/>
          </a:xfrm>
        </p:spPr>
        <p:txBody>
          <a:bodyPr>
            <a:normAutofit/>
          </a:bodyPr>
          <a:p>
            <a:pPr algn="just">
              <a:lnSpc>
                <a:spcPct val="150000"/>
              </a:lnSpc>
              <a:buNone/>
            </a:pPr>
            <a:r>
              <a:rPr dirty="0" sz="2400" lang="en-US"/>
              <a:t>What causes motivation?</a:t>
            </a:r>
          </a:p>
          <a:p>
            <a:pPr algn="just">
              <a:lnSpc>
                <a:spcPct val="150000"/>
              </a:lnSpc>
            </a:pPr>
            <a:r>
              <a:rPr b="1" dirty="0" sz="2400" lang="en-US"/>
              <a:t>Instinct</a:t>
            </a:r>
            <a:r>
              <a:rPr dirty="0" sz="2400" lang="en-US"/>
              <a:t>; We are born to be motivated</a:t>
            </a:r>
          </a:p>
          <a:p>
            <a:pPr algn="just">
              <a:lnSpc>
                <a:spcPct val="150000"/>
              </a:lnSpc>
            </a:pPr>
            <a:r>
              <a:rPr b="1" dirty="0" sz="2400" lang="en-US"/>
              <a:t>Drive reduction</a:t>
            </a:r>
            <a:r>
              <a:rPr dirty="0" sz="2400" lang="en-US"/>
              <a:t>; we are </a:t>
            </a:r>
            <a:r>
              <a:rPr b="1" dirty="0" sz="2400" lang="en-US"/>
              <a:t>pushed</a:t>
            </a:r>
            <a:r>
              <a:rPr dirty="0" sz="2400" lang="en-US"/>
              <a:t> to satisfy our needs</a:t>
            </a:r>
          </a:p>
          <a:p>
            <a:pPr algn="just">
              <a:lnSpc>
                <a:spcPct val="150000"/>
              </a:lnSpc>
            </a:pPr>
            <a:r>
              <a:rPr b="1" dirty="0" sz="2400" lang="en-US"/>
              <a:t>Arousal</a:t>
            </a:r>
            <a:r>
              <a:rPr dirty="0" sz="2400" lang="en-US"/>
              <a:t>; maintain optimum levels of stimulation </a:t>
            </a:r>
          </a:p>
          <a:p>
            <a:pPr algn="just">
              <a:lnSpc>
                <a:spcPct val="150000"/>
              </a:lnSpc>
            </a:pPr>
            <a:r>
              <a:rPr b="1" dirty="0" sz="2400" lang="en-US"/>
              <a:t>Incentives</a:t>
            </a:r>
            <a:r>
              <a:rPr dirty="0" sz="2400" lang="en-US"/>
              <a:t>; we are </a:t>
            </a:r>
            <a:r>
              <a:rPr b="1" dirty="0" sz="2400" lang="en-US"/>
              <a:t>pulled</a:t>
            </a:r>
            <a:r>
              <a:rPr dirty="0" sz="2400" lang="en-US"/>
              <a:t> by the desire to obtain valued external goals</a:t>
            </a:r>
          </a:p>
          <a:p>
            <a:pPr algn="just">
              <a:lnSpc>
                <a:spcPct val="150000"/>
              </a:lnSpc>
            </a:pPr>
            <a:r>
              <a:rPr b="1" dirty="0" sz="2400" lang="en-US"/>
              <a:t>Cognitive</a:t>
            </a:r>
            <a:r>
              <a:rPr dirty="0" sz="2400" lang="en-US"/>
              <a:t>;</a:t>
            </a:r>
            <a:r>
              <a:rPr b="1" dirty="0" sz="2400" lang="en-US"/>
              <a:t> </a:t>
            </a:r>
            <a:r>
              <a:rPr dirty="0" sz="2400" lang="en-US"/>
              <a:t>a product of people’s thoughts, expectations, and goals</a:t>
            </a:r>
          </a:p>
          <a:p>
            <a:pPr algn="just">
              <a:lnSpc>
                <a:spcPct val="150000"/>
              </a:lnSpc>
            </a:pPr>
            <a:r>
              <a:rPr dirty="0" sz="2400" lang="en-US"/>
              <a:t>Motivation as </a:t>
            </a:r>
            <a:r>
              <a:rPr b="1" dirty="0" sz="2400" lang="en-US"/>
              <a:t>Hierarchy of needs</a:t>
            </a:r>
          </a:p>
          <a:p>
            <a:endParaRPr dirty="0" lang="en-US"/>
          </a:p>
        </p:txBody>
      </p:sp>
      <p:sp>
        <p:nvSpPr>
          <p:cNvPr id="1048611" name="Slide Number Placeholder 3"/>
          <p:cNvSpPr>
            <a:spLocks noGrp="1"/>
          </p:cNvSpPr>
          <p:nvPr>
            <p:ph type="sldNum" sz="quarter" idx="12"/>
          </p:nvPr>
        </p:nvSpPr>
        <p:spPr/>
        <p:txBody>
          <a:bodyPr/>
          <a:p>
            <a:fld id="{B6F15528-21DE-4FAA-801E-634DDDAF4B2B}"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15" name="Title 1"/>
          <p:cNvSpPr>
            <a:spLocks noGrp="1"/>
          </p:cNvSpPr>
          <p:nvPr>
            <p:ph type="title"/>
          </p:nvPr>
        </p:nvSpPr>
        <p:spPr>
          <a:xfrm>
            <a:off x="1676400" y="274638"/>
            <a:ext cx="8839200" cy="792162"/>
          </a:xfrm>
        </p:spPr>
        <p:txBody>
          <a:bodyPr>
            <a:normAutofit/>
          </a:bodyPr>
          <a:p>
            <a:pPr algn="l"/>
            <a:r>
              <a:rPr b="1" dirty="0" sz="3600" lang="en-US"/>
              <a:t>Instinct Approaches: Born to Be Motivated</a:t>
            </a:r>
          </a:p>
        </p:txBody>
      </p:sp>
      <p:sp>
        <p:nvSpPr>
          <p:cNvPr id="1048616" name="Content Placeholder 2"/>
          <p:cNvSpPr>
            <a:spLocks noGrp="1"/>
          </p:cNvSpPr>
          <p:nvPr>
            <p:ph idx="1"/>
          </p:nvPr>
        </p:nvSpPr>
        <p:spPr>
          <a:xfrm>
            <a:off x="1143000" y="1066800"/>
            <a:ext cx="10820400" cy="5562600"/>
          </a:xfrm>
        </p:spPr>
        <p:txBody>
          <a:bodyPr>
            <a:normAutofit/>
          </a:bodyPr>
          <a:p>
            <a:pPr algn="just">
              <a:lnSpc>
                <a:spcPct val="150000"/>
              </a:lnSpc>
            </a:pPr>
            <a:r>
              <a:rPr b="1" dirty="0" sz="2400" lang="en-US"/>
              <a:t>instincts </a:t>
            </a:r>
            <a:r>
              <a:rPr dirty="0" sz="2400" lang="en-US"/>
              <a:t>are </a:t>
            </a:r>
            <a:r>
              <a:rPr b="1" dirty="0" sz="2400" lang="en-US"/>
              <a:t>Inborn patterns </a:t>
            </a:r>
            <a:r>
              <a:rPr dirty="0" sz="2400" lang="en-US"/>
              <a:t>of behavior that are biologically determined rather than learned.</a:t>
            </a:r>
          </a:p>
          <a:p>
            <a:pPr algn="just">
              <a:lnSpc>
                <a:spcPct val="150000"/>
              </a:lnSpc>
            </a:pPr>
            <a:r>
              <a:rPr dirty="0" sz="2400" lang="en-US"/>
              <a:t> According to instinct approaches to motivation, people and animals are born preprogrammed with sets of behaviors essential to their survival.</a:t>
            </a:r>
          </a:p>
          <a:p>
            <a:pPr algn="just">
              <a:lnSpc>
                <a:spcPct val="150000"/>
              </a:lnSpc>
            </a:pPr>
            <a:r>
              <a:rPr dirty="0" sz="2400" lang="en-US"/>
              <a:t>Those instincts provide the energy that channels behavior in appropriate directions. </a:t>
            </a:r>
          </a:p>
          <a:p>
            <a:pPr algn="just">
              <a:lnSpc>
                <a:spcPct val="150000"/>
              </a:lnSpc>
            </a:pPr>
            <a:r>
              <a:rPr dirty="0" sz="2400" lang="en-US"/>
              <a:t>For example, sexual behavior may be a response to an instinct to reproduce, and exploratory behavior may be motivated by an instinct to examine one’s territory.</a:t>
            </a:r>
          </a:p>
        </p:txBody>
      </p:sp>
      <p:sp>
        <p:nvSpPr>
          <p:cNvPr id="1048617" name="Slide Number Placeholder 3"/>
          <p:cNvSpPr>
            <a:spLocks noGrp="1"/>
          </p:cNvSpPr>
          <p:nvPr>
            <p:ph type="sldNum" sz="quarter" idx="12"/>
          </p:nvPr>
        </p:nvSpPr>
        <p:spPr/>
        <p:txBody>
          <a:bodyPr/>
          <a:p>
            <a:fld id="{B6F15528-21DE-4FAA-801E-634DDDAF4B2B}"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18" name="Title 1"/>
          <p:cNvSpPr>
            <a:spLocks noGrp="1"/>
          </p:cNvSpPr>
          <p:nvPr>
            <p:ph type="title"/>
          </p:nvPr>
        </p:nvSpPr>
        <p:spPr>
          <a:xfrm>
            <a:off x="1676400" y="274638"/>
            <a:ext cx="8839200" cy="868362"/>
          </a:xfrm>
        </p:spPr>
        <p:txBody>
          <a:bodyPr>
            <a:noAutofit/>
          </a:bodyPr>
          <a:p>
            <a:pPr algn="l"/>
            <a:r>
              <a:rPr b="1" dirty="0" sz="2800" lang="en-US"/>
              <a:t>Drive-Reduction Approaches: Push to Satisfying Our Needs </a:t>
            </a:r>
          </a:p>
        </p:txBody>
      </p:sp>
      <p:sp>
        <p:nvSpPr>
          <p:cNvPr id="1048619" name="Content Placeholder 2"/>
          <p:cNvSpPr>
            <a:spLocks noGrp="1"/>
          </p:cNvSpPr>
          <p:nvPr>
            <p:ph idx="1"/>
          </p:nvPr>
        </p:nvSpPr>
        <p:spPr>
          <a:xfrm>
            <a:off x="1143000" y="1066800"/>
            <a:ext cx="10744200" cy="5638800"/>
          </a:xfrm>
        </p:spPr>
        <p:txBody>
          <a:bodyPr>
            <a:normAutofit/>
          </a:bodyPr>
          <a:p>
            <a:pPr algn="just">
              <a:lnSpc>
                <a:spcPct val="150000"/>
              </a:lnSpc>
            </a:pPr>
            <a:r>
              <a:rPr b="1" dirty="0" sz="2400" lang="en-US"/>
              <a:t>A drive is  motivational tension, or arousal, </a:t>
            </a:r>
            <a:r>
              <a:rPr dirty="0" sz="2400" lang="en-US"/>
              <a:t>that energizes behavior to fulfill a need</a:t>
            </a:r>
            <a:r>
              <a:rPr b="1" dirty="0" sz="2400" lang="en-US"/>
              <a:t> </a:t>
            </a:r>
          </a:p>
          <a:p>
            <a:pPr algn="just">
              <a:lnSpc>
                <a:spcPct val="150000"/>
              </a:lnSpc>
            </a:pPr>
            <a:r>
              <a:rPr dirty="0" sz="2400" lang="en-US"/>
              <a:t>Drive-reduction approaches to motivation suggest that a lack of some basic biological requirement such as water produces a drive to obtain that requirement (in this case, the thirst drive) </a:t>
            </a:r>
          </a:p>
          <a:p>
            <a:pPr algn="just">
              <a:lnSpc>
                <a:spcPct val="150000"/>
              </a:lnSpc>
            </a:pPr>
            <a:r>
              <a:rPr dirty="0" sz="2400" lang="en-US"/>
              <a:t>Many basic drives, such as hunger, thirst, sleep, and sex, are related to biological needs of the body or of the species as a whole. These are called </a:t>
            </a:r>
            <a:r>
              <a:rPr dirty="0" sz="2400" i="1" lang="en-US"/>
              <a:t>primary drives.</a:t>
            </a:r>
          </a:p>
        </p:txBody>
      </p:sp>
      <p:sp>
        <p:nvSpPr>
          <p:cNvPr id="1048620" name="Slide Number Placeholder 3"/>
          <p:cNvSpPr>
            <a:spLocks noGrp="1"/>
          </p:cNvSpPr>
          <p:nvPr>
            <p:ph type="sldNum" sz="quarter" idx="12"/>
          </p:nvPr>
        </p:nvSpPr>
        <p:spPr/>
        <p:txBody>
          <a:bodyPr/>
          <a:p>
            <a:fld id="{B6F15528-21DE-4FAA-801E-634DDDAF4B2B}" type="slidenum">
              <a:rPr lang="en-US" smtClean="0"/>
              <a:t>9</a:t>
            </a:fld>
            <a:endParaRPr lang="en-US"/>
          </a:p>
        </p:txBody>
      </p:sp>
    </p:spTree>
  </p:cSld>
  <p:clrMapOvr>
    <a:masterClrMapping/>
  </p:clrMapOvr>
</p:sld>
</file>

<file path=ppt/theme/theme1.xml><?xml version="1.0" encoding="utf-8"?>
<a:theme xmlns:a="http://schemas.openxmlformats.org/drawingml/2006/main" name="kmtc">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Motivation and Emotions</dc:title>
  <dc:creator>MALIT</dc:creator>
  <cp:lastModifiedBy>Malit</cp:lastModifiedBy>
  <dcterms:created xsi:type="dcterms:W3CDTF">2006-08-15T18:00:00Z</dcterms:created>
  <dcterms:modified xsi:type="dcterms:W3CDTF">2022-06-05T07:47:36Z</dcterms:modified>
</cp:coreProperties>
</file>