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956509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79" r="51563" b="5772"/>
          <a:stretch/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7BF490-E903-4349-A89C-78488B387FC3}"/>
              </a:ext>
            </a:extLst>
          </p:cNvPr>
          <p:cNvSpPr txBox="1"/>
          <p:nvPr/>
        </p:nvSpPr>
        <p:spPr>
          <a:xfrm>
            <a:off x="5562600" y="1447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Rectum and Anal Canal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4">
  <a:themeElements>
    <a:clrScheme name="Theme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Custom</PresentationFormat>
  <Paragraphs>1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Calibri</vt:lpstr>
      <vt:lpstr>Theme94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kennedy kinyua</cp:lastModifiedBy>
  <cp:revision>1</cp:revision>
  <dcterms:created xsi:type="dcterms:W3CDTF">2022-04-21T13:47:00Z</dcterms:created>
  <dcterms:modified xsi:type="dcterms:W3CDTF">2022-04-21T14:02:31Z</dcterms:modified>
  <cp:category/>
</cp:coreProperties>
</file>