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presProps" Target="presProps.xml"/>
  <Relationship Id="rId53" Type="http://schemas.openxmlformats.org/officeDocument/2006/relationships/viewProps" Target="viewProps.xml"/>
  <Relationship Id="rId5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51453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416ac1c28cfc5e375c23822ee349ab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61f94a5aa008f23a892426ef6e40df1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26c261e3bf5fda8e6b080c07c33a06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adbe1c7e2a82baa457fc9fb847dc215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f1a604afa6eeb087eb512013ff17451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89ae5726c016c8dd28a03a51247eaf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9b6182b1034a2b6b41c208f84f67cf3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588340a788ffe7895946527ba7a25d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6467533e63dde8e6fbc1f7d5c5e54bd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bb57157b56d0fae329d40773a455f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94a94f552d36f27f3fd0d200b67bdff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e74c71067f940bce7c9599f0f37f4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090a8a8e04e4cd6d9577f8f433660ed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645250287acb4660824021d58dcc918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028d85b8708fc2d2eb8bd08fe3ce5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d1b8a5522fab8c1ad70b2f66caa6d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0cf6ec847d910df41152d9e6d799e7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cc5fbfc24bb741db715116a6174906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f0d744748d2660803ea18c82c9cb0c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4109049aa4875c73b45ef2f2c7cb5f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dcde5292266fa527786d1d07ddc2eb1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7923ac4cbd0b67dd958c87fae8697f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b2596de9671b13efb1e2678f08807b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a972cc634f30b5843bec63a8d45406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4bc013e72487907dd800857b54b532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47113da523538e3fd17aa46881041bf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dd02ee2698ff0658f1f961b57ae41c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b35336e5defb700b31894f4a41b4f2f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51a892ca4eb539ff0624477e65b0e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cf880a54b9c9487f87f00e84db49411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97512801fd7bd9e2e49b2d21160ee0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18daa3bc50f33bbf40b98f98e333065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664441c5a2608a322c6b849bc19a08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71b06031ae81cb9776ecc2656f5e7d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5a00680c5a631036abd43de3cf3d418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49c39262255dafa3715d39f8fd795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3841b313fdae4986ba24df39f1581a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035ade26a10923783977c9c6285cd2d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c05d109462eaced5ac33cebe34d8b06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81de2210780e969753326aa343986f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7ffe4b6827c819128a9b7003cca5c1a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cbb69d281f5aa4c8b1d610f3504bf1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d939e7b9aaebcd86802afdd91f98d22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dabc2ae3f9dc795ebc942ae999d9f71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9acad87f00bebf5399be33624c51855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ec8731ffb9a9698c38393083543fad6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6b31bad473e0e8a439afd19f7e9964b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e195895962002943291c17522099fb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e6b0fb807842d32a62a4a37366bb1ea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2022-03-01T10:04:37Z</dcterms:created>
  <dcterms:modified xsi:type="dcterms:W3CDTF">2022-03-01T10:04:37Z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