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sldIdLst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type="screen4x3" cy="6858000" cx="9144000"/>
  <p:notesSz cx="6858000" cy="9144000"/>
  <p:defaultTextStyle>
    <a:defPPr>
      <a:defRPr lang="zh-CN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tableStyles" Target="tableStyles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2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43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44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45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1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zh-CN" lang="en-US" smtClean="0"/>
              <a:t>Click to edit Master subtitle style</a:t>
            </a:r>
            <a:endParaRPr dirty="0" lang="en-US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9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1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9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98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4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/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9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0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2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25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26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28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1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36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37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3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4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3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altLang="zh-CN" lang="en-US" smtClean="0"/>
              <a:t>Click icon to add picture</a:t>
            </a:r>
            <a:endParaRPr dirty="0" lang="en-US"/>
          </a:p>
        </p:txBody>
      </p:sp>
      <p:sp>
        <p:nvSpPr>
          <p:cNvPr id="104860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0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altLang="en-US" lang="zh-CN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7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7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7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7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7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7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7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7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7.xml"/></Relationships>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7.xml"/></Relationships>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7.xml"/></Relationships>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slideLayout" Target="../slideLayouts/slideLayout7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7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7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7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7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7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7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006322" y="0"/>
            <a:ext cx="5131356" cy="6858000"/>
          </a:xfrm>
          <a:prstGeom prst="rect"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1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006322" y="0"/>
            <a:ext cx="5131356" cy="6858000"/>
          </a:xfrm>
          <a:prstGeom prst="rect"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006322" y="0"/>
            <a:ext cx="5131356" cy="6858000"/>
          </a:xfrm>
          <a:prstGeom prst="rect"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006322" y="0"/>
            <a:ext cx="5131356" cy="6858000"/>
          </a:xfrm>
          <a:prstGeom prst="rect"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4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006322" y="0"/>
            <a:ext cx="5131356" cy="6858000"/>
          </a:xfrm>
          <a:prstGeom prst="rect"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5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006322" y="0"/>
            <a:ext cx="5131356" cy="6858000"/>
          </a:xfrm>
          <a:prstGeom prst="rect"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6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006322" y="0"/>
            <a:ext cx="5131356" cy="6858000"/>
          </a:xfrm>
          <a:prstGeom prst="rect"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7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006322" y="0"/>
            <a:ext cx="5131356" cy="6858000"/>
          </a:xfrm>
          <a:prstGeom prst="rect"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8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006322" y="0"/>
            <a:ext cx="5131356" cy="6858000"/>
          </a:xfrm>
          <a:prstGeom prst="rect"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9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006322" y="0"/>
            <a:ext cx="5131356" cy="6858000"/>
          </a:xfrm>
          <a:prstGeom prst="rect"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0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006322" y="0"/>
            <a:ext cx="5131356" cy="6858000"/>
          </a:xfrm>
          <a:prstGeom prst="rect"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006322" y="0"/>
            <a:ext cx="5131356" cy="6858000"/>
          </a:xfrm>
          <a:prstGeom prst="rect"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1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006322" y="0"/>
            <a:ext cx="5131356" cy="6858000"/>
          </a:xfrm>
          <a:prstGeom prst="rect"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006322" y="0"/>
            <a:ext cx="5131356" cy="6858000"/>
          </a:xfrm>
          <a:prstGeom prst="rect"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006322" y="0"/>
            <a:ext cx="5131356" cy="6858000"/>
          </a:xfrm>
          <a:prstGeom prst="rect"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006322" y="0"/>
            <a:ext cx="5131356" cy="6858000"/>
          </a:xfrm>
          <a:prstGeom prst="rect"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7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006322" y="0"/>
            <a:ext cx="5131356" cy="6858000"/>
          </a:xfrm>
          <a:prstGeom prst="rect"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8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006322" y="0"/>
            <a:ext cx="5131356" cy="6858000"/>
          </a:xfrm>
          <a:prstGeom prst="rect"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9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006322" y="0"/>
            <a:ext cx="5131356" cy="6858000"/>
          </a:xfrm>
          <a:prstGeom prst="rect"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0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006322" y="0"/>
            <a:ext cx="5131356" cy="6858000"/>
          </a:xfrm>
          <a:prstGeom prst="rect"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WPS Office</Application>
  <ScaleCrop>0</ScaleCrop>
  <LinksUpToDate>0</LinksUpToDate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creator>TECNO CG6</dc:creator>
  <dcterms:created xsi:type="dcterms:W3CDTF">2015-05-12T03:30:45Z</dcterms:created>
  <dcterms:modified xsi:type="dcterms:W3CDTF">2022-03-16T12:11:39Z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144f96b90d0145d5a37f5b957db982e6</vt:lpwstr>
  </property>
</Properties>
</file>