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950230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Theme71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kennedy kinyua</cp:lastModifiedBy>
  <cp:revision>1</cp:revision>
  <dcterms:created xsi:type="dcterms:W3CDTF">2022-04-20T20:20:22Z</dcterms:created>
  <dcterms:modified xsi:type="dcterms:W3CDTF">2022-04-20T20:22:52Z</dcterms:modified>
  <cp:category/>
</cp:coreProperties>
</file>